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E439-6269-3C87-F387-D5EE9E90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A69F4-B378-DC10-BA2D-5DEC7F280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953E-2B59-E653-5C03-57B9B9A4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4F56-904C-D276-29A8-36481FEA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A489-4F37-4125-344F-19A2BAAE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8E7-B1E8-EB65-4DC7-A2A94EBC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E3469-5AEB-0544-13A0-08D12F21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4013-236B-6372-DFEC-BFB671B6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9554-D7E5-78EB-A576-81AC5B7C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E795-C068-0784-9EC5-72E7915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6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49F15-ABC3-EC9E-749A-012643C02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27FA-065F-42E8-CA05-DDD77480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739E-C494-A4E4-61D0-31A7CA1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F6AA-323C-10B6-5C62-A3A665AE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5645-7975-3992-E8A0-5AC55E9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0278-2E8E-B07B-1628-6A2F4282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8DCA-599B-7345-D8E1-A4CE141E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1B8D-E723-B8E1-0A5D-5E835E88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4BA6-7E20-A2A6-9DE6-78B303B7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E6A6-EEB3-014F-58B6-CD87CDD2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9BB2-E909-A201-92BF-3DD23ECB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0A35-922A-7AB0-4704-868A1784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DE44-5243-DFD4-62B1-A1E5B9E1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D39F-EFDE-A684-2CD8-2445A46A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144C-2945-F4B2-2F07-4F84F9CB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E23D-95CA-4786-E895-1C01F78B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170D-10EE-134C-898B-2FEA4E61E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6B380-6559-AE79-7D91-56B3D0D9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ED247-20DE-9D90-6EE8-5958C16A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A75F-A3DF-29B8-6575-ADD77EC4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D1AF-56A7-8633-4755-3163B5FC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1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858A-B364-EBD6-CF57-BF6DC539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BA91-7CF7-97DA-8A1B-96F07235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E970-310A-532B-FA6F-8EC7EF58A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BE74E-395C-3A35-3435-B2E8E88C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5F12F-8117-53F8-FA78-7B602B4DF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1C6C7-4476-9C58-9963-C35FA47F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F37E3-359D-7180-B104-260B1480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2F75B-8764-E612-EA16-FA9C1D97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E989-16FD-86A1-28CF-7896DAD7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BEDC3-AB4A-FCC0-347A-27BCC65A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7F126-42E0-B437-91FD-58014B6E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437F2-935A-4BF4-871D-39956700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3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8359-C22F-A842-F546-292BF594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3ADD5-16F6-EED5-D973-4163091B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337B-C988-53A6-8FB8-5D0506DD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8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9A6-2615-F7AC-EE82-57C6DF68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B14-9689-B98D-E833-AC071C0A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2D67E-9DBF-7EA1-E5AE-6678132B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F0CC-0B22-12D9-7BB6-C9FC4F2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A850-ACC2-67C0-577E-198CFC4D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994FA-D6AC-A30E-E862-B56190C5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6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0F0D-FBC9-9432-9B6C-903A4B99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04600-3BEA-F726-F555-7F967D44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6693F-0465-0C8E-264D-FC341938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005A-6ED9-7241-FD1E-6F2D0D01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E921-E0FF-E814-3420-4837778C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5AE0-3646-0AF8-968E-86C517FA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95577-45D7-0909-06A1-D2CF72F7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34F3-3965-FAB0-0F5C-EFFAE98D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A87B-937F-E622-3C26-209582311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1771-BF5B-464A-A939-1A5BA24D22AE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0B61-9E74-D891-CAE3-01428977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0FDE-49E4-928D-A4B2-59A7B30B8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F1DB-E9C9-4A1D-8FEA-B429510F1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AF86-6FE7-55A4-304E-454C9F784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ali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47F6-AEAD-256D-E2D0-2037B551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legend of the game. Game is played</a:t>
            </a:r>
          </a:p>
          <a:p>
            <a:r>
              <a:rPr lang="en-US" dirty="0" err="1"/>
              <a:t>Aswwer</a:t>
            </a:r>
            <a:r>
              <a:rPr lang="en-US" dirty="0"/>
              <a:t> </a:t>
            </a:r>
            <a:r>
              <a:rPr lang="en-US"/>
              <a:t>the 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4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ali</dc:title>
  <dc:creator>Mahdi Merchant</dc:creator>
  <cp:lastModifiedBy>Mahdi Merchant</cp:lastModifiedBy>
  <cp:revision>4</cp:revision>
  <dcterms:created xsi:type="dcterms:W3CDTF">2023-11-20T06:05:58Z</dcterms:created>
  <dcterms:modified xsi:type="dcterms:W3CDTF">2023-11-21T07:00:44Z</dcterms:modified>
</cp:coreProperties>
</file>