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AFA58C-A586-4451-98BE-00A0FBBE1208}" v="293" dt="2021-08-26T17:16:54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BFD4-9B46-41E6-BD1A-D235B78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SNN architecture.</a:t>
            </a:r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499CF11-41F3-4359-8FBF-304B29DA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22" y="1607062"/>
            <a:ext cx="7175809" cy="48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4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4828-FA76-4064-996E-F6DD83DF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SNN Trainning Accuracy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3086096-AC58-402C-BB50-57A14C03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4" y="1439487"/>
            <a:ext cx="10037957" cy="48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4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72B9-936F-46DE-BF48-74FD0DF0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State for constant V</a:t>
            </a:r>
            <a:r>
              <a:rPr lang="en-US" baseline="-25000">
                <a:cs typeface="Calibri Light"/>
              </a:rPr>
              <a:t>lvl</a:t>
            </a:r>
            <a:r>
              <a:rPr lang="en-US">
                <a:cs typeface="Calibri Light"/>
              </a:rPr>
              <a:t> = 4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A840BD-EBA3-4B9F-81D6-2B852D77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66" y="1341864"/>
            <a:ext cx="5512419" cy="5512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51647-9C55-4C95-AE25-D1DCF0F65833}"/>
              </a:ext>
            </a:extLst>
          </p:cNvPr>
          <p:cNvSpPr txBox="1"/>
          <p:nvPr/>
        </p:nvSpPr>
        <p:spPr>
          <a:xfrm>
            <a:off x="3572107" y="62391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0 </a:t>
            </a:r>
            <a:r>
              <a:rPr lang="en-US"/>
              <a:t>= 0 (Defective)</a:t>
            </a:r>
          </a:p>
        </p:txBody>
      </p:sp>
    </p:spTree>
    <p:extLst>
      <p:ext uri="{BB962C8B-B14F-4D97-AF65-F5344CB8AC3E}">
        <p14:creationId xmlns:p14="http://schemas.microsoft.com/office/powerpoint/2010/main" val="208311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41D3-6C0F-4D9A-AEFA-DF915828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Trajectory 1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6975FAF-34D1-4922-A404-756E1AD11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791" y="1405982"/>
            <a:ext cx="632088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41D3-6C0F-4D9A-AEFA-DF915828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Trajectory 2</a:t>
            </a:r>
            <a:endParaRPr lang="en-US"/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BD0D6C47-733A-465A-8E77-D9286BA8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17" y="1536081"/>
            <a:ext cx="6274418" cy="473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0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41D3-6C0F-4D9A-AEFA-DF915828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Trajectory 3</a:t>
            </a:r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1C0CE48-F578-420A-BD0C-26978843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71" y="1517494"/>
            <a:ext cx="6478859" cy="48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4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41D3-6C0F-4D9A-AEFA-DF915828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Trajectory 4</a:t>
            </a:r>
            <a:endParaRPr lang="en-US"/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6BD7C64A-C00C-4037-865B-F6FE1F5F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75" y="1303763"/>
            <a:ext cx="6999248" cy="52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2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41D3-6C0F-4D9A-AEFA-DF915828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Trajectory 5</a:t>
            </a:r>
            <a:endParaRPr lang="en-US"/>
          </a:p>
        </p:txBody>
      </p:sp>
      <p:pic>
        <p:nvPicPr>
          <p:cNvPr id="3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A08B0EB-9F1E-4BDA-9AED-47049EF4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36" y="1405983"/>
            <a:ext cx="6646126" cy="501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SNN architecture.</vt:lpstr>
      <vt:lpstr>SNN Trainning Accuracy</vt:lpstr>
      <vt:lpstr>Initial State for constant Vlvl = 4</vt:lpstr>
      <vt:lpstr>Trajectory 1</vt:lpstr>
      <vt:lpstr>Trajectory 2</vt:lpstr>
      <vt:lpstr>Trajectory 3</vt:lpstr>
      <vt:lpstr>Trajectory 4</vt:lpstr>
      <vt:lpstr>Trajectory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66</cp:revision>
  <dcterms:created xsi:type="dcterms:W3CDTF">2021-08-26T16:25:38Z</dcterms:created>
  <dcterms:modified xsi:type="dcterms:W3CDTF">2021-08-26T17:17:01Z</dcterms:modified>
</cp:coreProperties>
</file>