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0" r:id="rId5"/>
    <p:sldId id="268" r:id="rId6"/>
    <p:sldId id="269" r:id="rId7"/>
    <p:sldId id="261" r:id="rId8"/>
    <p:sldId id="271" r:id="rId9"/>
    <p:sldId id="272" r:id="rId10"/>
    <p:sldId id="262" r:id="rId11"/>
    <p:sldId id="273" r:id="rId12"/>
    <p:sldId id="274" r:id="rId13"/>
    <p:sldId id="275" r:id="rId14"/>
    <p:sldId id="277" r:id="rId15"/>
    <p:sldId id="276" r:id="rId16"/>
    <p:sldId id="278" r:id="rId17"/>
    <p:sldId id="279"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9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3" autoAdjust="0"/>
    <p:restoredTop sz="94660"/>
  </p:normalViewPr>
  <p:slideViewPr>
    <p:cSldViewPr snapToGrid="0">
      <p:cViewPr>
        <p:scale>
          <a:sx n="56" d="100"/>
          <a:sy n="56" d="100"/>
        </p:scale>
        <p:origin x="312" y="7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za Peikes" userId="8bce17e6e362485f" providerId="LiveId" clId="{988D3DE2-A9D3-4A24-A61A-074ECBE0257D}"/>
    <pc:docChg chg="custSel addSld modSld">
      <pc:chgData name="Aliza Peikes" userId="8bce17e6e362485f" providerId="LiveId" clId="{988D3DE2-A9D3-4A24-A61A-074ECBE0257D}" dt="2022-01-05T00:23:47.738" v="5" actId="26606"/>
      <pc:docMkLst>
        <pc:docMk/>
      </pc:docMkLst>
      <pc:sldChg chg="modSp mod">
        <pc:chgData name="Aliza Peikes" userId="8bce17e6e362485f" providerId="LiveId" clId="{988D3DE2-A9D3-4A24-A61A-074ECBE0257D}" dt="2022-01-05T00:23:33.518" v="3" actId="20577"/>
        <pc:sldMkLst>
          <pc:docMk/>
          <pc:sldMk cId="2402721633" sldId="256"/>
        </pc:sldMkLst>
        <pc:spChg chg="mod">
          <ac:chgData name="Aliza Peikes" userId="8bce17e6e362485f" providerId="LiveId" clId="{988D3DE2-A9D3-4A24-A61A-074ECBE0257D}" dt="2022-01-05T00:23:33.518" v="3" actId="20577"/>
          <ac:spMkLst>
            <pc:docMk/>
            <pc:sldMk cId="2402721633" sldId="256"/>
            <ac:spMk id="3" creationId="{95DCAE53-3363-4D8F-88EA-3450CC89B468}"/>
          </ac:spMkLst>
        </pc:spChg>
      </pc:sldChg>
      <pc:sldChg chg="addSp delSp modSp new mod setBg">
        <pc:chgData name="Aliza Peikes" userId="8bce17e6e362485f" providerId="LiveId" clId="{988D3DE2-A9D3-4A24-A61A-074ECBE0257D}" dt="2022-01-05T00:23:47.738" v="5" actId="26606"/>
        <pc:sldMkLst>
          <pc:docMk/>
          <pc:sldMk cId="3907493462" sldId="257"/>
        </pc:sldMkLst>
        <pc:spChg chg="mod">
          <ac:chgData name="Aliza Peikes" userId="8bce17e6e362485f" providerId="LiveId" clId="{988D3DE2-A9D3-4A24-A61A-074ECBE0257D}" dt="2022-01-05T00:23:47.738" v="5" actId="26606"/>
          <ac:spMkLst>
            <pc:docMk/>
            <pc:sldMk cId="3907493462" sldId="257"/>
            <ac:spMk id="2" creationId="{C3792E12-D45D-4B2E-9A9D-70D1202D8F49}"/>
          </ac:spMkLst>
        </pc:spChg>
        <pc:spChg chg="del">
          <ac:chgData name="Aliza Peikes" userId="8bce17e6e362485f" providerId="LiveId" clId="{988D3DE2-A9D3-4A24-A61A-074ECBE0257D}" dt="2022-01-05T00:23:47.738" v="5" actId="26606"/>
          <ac:spMkLst>
            <pc:docMk/>
            <pc:sldMk cId="3907493462" sldId="257"/>
            <ac:spMk id="3" creationId="{580C947D-D873-4C08-A45D-526AED1CCB3F}"/>
          </ac:spMkLst>
        </pc:spChg>
        <pc:spChg chg="add">
          <ac:chgData name="Aliza Peikes" userId="8bce17e6e362485f" providerId="LiveId" clId="{988D3DE2-A9D3-4A24-A61A-074ECBE0257D}" dt="2022-01-05T00:23:47.738" v="5" actId="26606"/>
          <ac:spMkLst>
            <pc:docMk/>
            <pc:sldMk cId="3907493462" sldId="257"/>
            <ac:spMk id="8" creationId="{0D57E7FA-E8FC-45AC-868F-CDC8144939D6}"/>
          </ac:spMkLst>
        </pc:spChg>
        <pc:spChg chg="add">
          <ac:chgData name="Aliza Peikes" userId="8bce17e6e362485f" providerId="LiveId" clId="{988D3DE2-A9D3-4A24-A61A-074ECBE0257D}" dt="2022-01-05T00:23:47.738" v="5" actId="26606"/>
          <ac:spMkLst>
            <pc:docMk/>
            <pc:sldMk cId="3907493462" sldId="257"/>
            <ac:spMk id="10" creationId="{FEC7823C-FDD6-429C-986C-063FDEBF9EAA}"/>
          </ac:spMkLst>
        </pc:spChg>
        <pc:spChg chg="add">
          <ac:chgData name="Aliza Peikes" userId="8bce17e6e362485f" providerId="LiveId" clId="{988D3DE2-A9D3-4A24-A61A-074ECBE0257D}" dt="2022-01-05T00:23:47.738" v="5" actId="26606"/>
          <ac:spMkLst>
            <pc:docMk/>
            <pc:sldMk cId="3907493462" sldId="257"/>
            <ac:spMk id="12" creationId="{9CF7FE1C-8BC5-4B0C-A2BC-93AB72C90FDD}"/>
          </ac:spMkLst>
        </pc:spChg>
        <pc:spChg chg="add">
          <ac:chgData name="Aliza Peikes" userId="8bce17e6e362485f" providerId="LiveId" clId="{988D3DE2-A9D3-4A24-A61A-074ECBE0257D}" dt="2022-01-05T00:23:47.738" v="5" actId="26606"/>
          <ac:spMkLst>
            <pc:docMk/>
            <pc:sldMk cId="3907493462" sldId="257"/>
            <ac:spMk id="14" creationId="{B0651F5E-0457-4065-ACB2-8B81590C204B}"/>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1822A4-54F0-42A3-A586-90960D6D15A8}"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C5ABAA16-B5D6-4814-9A85-09480C98EED7}">
      <dgm:prSet/>
      <dgm:spPr/>
      <dgm:t>
        <a:bodyPr/>
        <a:lstStyle/>
        <a:p>
          <a:pPr algn="ctr"/>
          <a:r>
            <a:rPr lang="en-US" dirty="0"/>
            <a:t>Enter personal information</a:t>
          </a:r>
        </a:p>
      </dgm:t>
    </dgm:pt>
    <dgm:pt modelId="{DFC8B552-26F7-425E-BCCC-5A72F774DC88}" type="parTrans" cxnId="{7B2BBE0E-5102-4067-B551-36AE8218DBED}">
      <dgm:prSet/>
      <dgm:spPr/>
      <dgm:t>
        <a:bodyPr/>
        <a:lstStyle/>
        <a:p>
          <a:endParaRPr lang="en-US"/>
        </a:p>
      </dgm:t>
    </dgm:pt>
    <dgm:pt modelId="{E6164360-9B23-4EBC-9C89-31D68DB9D486}" type="sibTrans" cxnId="{7B2BBE0E-5102-4067-B551-36AE8218DBED}">
      <dgm:prSet phldrT="1" phldr="0"/>
      <dgm:spPr/>
      <dgm:t>
        <a:bodyPr/>
        <a:lstStyle/>
        <a:p>
          <a:r>
            <a:rPr lang="en-US"/>
            <a:t>1</a:t>
          </a:r>
        </a:p>
      </dgm:t>
    </dgm:pt>
    <dgm:pt modelId="{2E9C651A-DBAA-4048-8F95-0C615BAFD93A}">
      <dgm:prSet/>
      <dgm:spPr/>
      <dgm:t>
        <a:bodyPr/>
        <a:lstStyle/>
        <a:p>
          <a:pPr algn="ctr"/>
          <a:r>
            <a:rPr lang="en-US" dirty="0"/>
            <a:t>Choose a diet plan</a:t>
          </a:r>
        </a:p>
      </dgm:t>
    </dgm:pt>
    <dgm:pt modelId="{9C941DE2-1A8D-4B8B-8BD7-7EEF4ED04086}" type="parTrans" cxnId="{25F62D83-322C-4B26-AB2C-F40F9B3ED6A9}">
      <dgm:prSet/>
      <dgm:spPr/>
      <dgm:t>
        <a:bodyPr/>
        <a:lstStyle/>
        <a:p>
          <a:endParaRPr lang="en-US"/>
        </a:p>
      </dgm:t>
    </dgm:pt>
    <dgm:pt modelId="{F94BB3EA-C40E-4D02-BE5B-6224DC73D3B9}" type="sibTrans" cxnId="{25F62D83-322C-4B26-AB2C-F40F9B3ED6A9}">
      <dgm:prSet phldrT="2" phldr="0"/>
      <dgm:spPr/>
      <dgm:t>
        <a:bodyPr/>
        <a:lstStyle/>
        <a:p>
          <a:r>
            <a:rPr lang="en-US"/>
            <a:t>2</a:t>
          </a:r>
        </a:p>
      </dgm:t>
    </dgm:pt>
    <dgm:pt modelId="{D697D576-84EC-4A16-B399-4B2A0F5518A0}">
      <dgm:prSet/>
      <dgm:spPr/>
      <dgm:t>
        <a:bodyPr/>
        <a:lstStyle/>
        <a:p>
          <a:pPr algn="ctr"/>
          <a:r>
            <a:rPr lang="en-US" dirty="0"/>
            <a:t>Track calorie intake</a:t>
          </a:r>
        </a:p>
      </dgm:t>
    </dgm:pt>
    <dgm:pt modelId="{00BC2094-4D9B-448D-A72D-EAC64AC8E551}" type="parTrans" cxnId="{B5A2F3C7-28FE-4CD4-B027-8551AC762664}">
      <dgm:prSet/>
      <dgm:spPr/>
      <dgm:t>
        <a:bodyPr/>
        <a:lstStyle/>
        <a:p>
          <a:endParaRPr lang="en-US"/>
        </a:p>
      </dgm:t>
    </dgm:pt>
    <dgm:pt modelId="{E8ADB8D9-FBB6-4F33-9BA6-1F29A6FBF9EE}" type="sibTrans" cxnId="{B5A2F3C7-28FE-4CD4-B027-8551AC762664}">
      <dgm:prSet phldrT="3" phldr="0"/>
      <dgm:spPr/>
      <dgm:t>
        <a:bodyPr/>
        <a:lstStyle/>
        <a:p>
          <a:r>
            <a:rPr lang="en-US"/>
            <a:t>3</a:t>
          </a:r>
        </a:p>
      </dgm:t>
    </dgm:pt>
    <dgm:pt modelId="{67168CAA-C773-43FB-88A9-ED3F9AE3C85E}">
      <dgm:prSet/>
      <dgm:spPr/>
      <dgm:t>
        <a:bodyPr/>
        <a:lstStyle/>
        <a:p>
          <a:pPr algn="ctr"/>
          <a:r>
            <a:rPr lang="en-US" dirty="0"/>
            <a:t>Create a list of favorite foods</a:t>
          </a:r>
        </a:p>
      </dgm:t>
    </dgm:pt>
    <dgm:pt modelId="{D5A8AAF3-BF05-496E-8DDF-2953F2B4ACBF}" type="parTrans" cxnId="{E6C75AA4-FE23-41BC-B40B-1F296EF38B95}">
      <dgm:prSet/>
      <dgm:spPr/>
      <dgm:t>
        <a:bodyPr/>
        <a:lstStyle/>
        <a:p>
          <a:endParaRPr lang="en-US"/>
        </a:p>
      </dgm:t>
    </dgm:pt>
    <dgm:pt modelId="{B9AF52DF-9DF4-4DDE-A02C-E817EC28239C}" type="sibTrans" cxnId="{E6C75AA4-FE23-41BC-B40B-1F296EF38B95}">
      <dgm:prSet phldrT="4" phldr="0"/>
      <dgm:spPr/>
      <dgm:t>
        <a:bodyPr/>
        <a:lstStyle/>
        <a:p>
          <a:r>
            <a:rPr lang="en-US"/>
            <a:t>4</a:t>
          </a:r>
        </a:p>
      </dgm:t>
    </dgm:pt>
    <dgm:pt modelId="{8EC23D08-0FA8-4F90-AA57-F5250D8C0F7B}" type="pres">
      <dgm:prSet presAssocID="{E71822A4-54F0-42A3-A586-90960D6D15A8}" presName="Name0" presStyleCnt="0">
        <dgm:presLayoutVars>
          <dgm:animLvl val="lvl"/>
          <dgm:resizeHandles val="exact"/>
        </dgm:presLayoutVars>
      </dgm:prSet>
      <dgm:spPr/>
    </dgm:pt>
    <dgm:pt modelId="{0ACE10A4-6F02-413E-8611-59885A2CBE09}" type="pres">
      <dgm:prSet presAssocID="{C5ABAA16-B5D6-4814-9A85-09480C98EED7}" presName="compositeNode" presStyleCnt="0">
        <dgm:presLayoutVars>
          <dgm:bulletEnabled val="1"/>
        </dgm:presLayoutVars>
      </dgm:prSet>
      <dgm:spPr/>
    </dgm:pt>
    <dgm:pt modelId="{701AE1A3-062F-44F2-B6A1-6EB60A34776A}" type="pres">
      <dgm:prSet presAssocID="{C5ABAA16-B5D6-4814-9A85-09480C98EED7}" presName="bgRect" presStyleLbl="bgAccFollowNode1" presStyleIdx="0" presStyleCnt="4"/>
      <dgm:spPr/>
    </dgm:pt>
    <dgm:pt modelId="{1A371428-71AD-4306-81BF-27F0576AC5A7}" type="pres">
      <dgm:prSet presAssocID="{E6164360-9B23-4EBC-9C89-31D68DB9D486}" presName="sibTransNodeCircle" presStyleLbl="alignNode1" presStyleIdx="0" presStyleCnt="8">
        <dgm:presLayoutVars>
          <dgm:chMax val="0"/>
          <dgm:bulletEnabled/>
        </dgm:presLayoutVars>
      </dgm:prSet>
      <dgm:spPr/>
    </dgm:pt>
    <dgm:pt modelId="{5D63B25C-8E0A-4A59-BA47-7E86C3C7A4D6}" type="pres">
      <dgm:prSet presAssocID="{C5ABAA16-B5D6-4814-9A85-09480C98EED7}" presName="bottomLine" presStyleLbl="alignNode1" presStyleIdx="1" presStyleCnt="8">
        <dgm:presLayoutVars/>
      </dgm:prSet>
      <dgm:spPr/>
    </dgm:pt>
    <dgm:pt modelId="{2A03187C-3F3B-4979-BCB5-6FA4C21D854B}" type="pres">
      <dgm:prSet presAssocID="{C5ABAA16-B5D6-4814-9A85-09480C98EED7}" presName="nodeText" presStyleLbl="bgAccFollowNode1" presStyleIdx="0" presStyleCnt="4">
        <dgm:presLayoutVars>
          <dgm:bulletEnabled val="1"/>
        </dgm:presLayoutVars>
      </dgm:prSet>
      <dgm:spPr/>
    </dgm:pt>
    <dgm:pt modelId="{7965AB3C-1F53-43FD-8960-E93C081ABC5B}" type="pres">
      <dgm:prSet presAssocID="{E6164360-9B23-4EBC-9C89-31D68DB9D486}" presName="sibTrans" presStyleCnt="0"/>
      <dgm:spPr/>
    </dgm:pt>
    <dgm:pt modelId="{6EF7B097-C0BB-46EA-A862-1525EAF59C36}" type="pres">
      <dgm:prSet presAssocID="{2E9C651A-DBAA-4048-8F95-0C615BAFD93A}" presName="compositeNode" presStyleCnt="0">
        <dgm:presLayoutVars>
          <dgm:bulletEnabled val="1"/>
        </dgm:presLayoutVars>
      </dgm:prSet>
      <dgm:spPr/>
    </dgm:pt>
    <dgm:pt modelId="{D4B2FABA-2935-4DE4-8008-8616BF8699F4}" type="pres">
      <dgm:prSet presAssocID="{2E9C651A-DBAA-4048-8F95-0C615BAFD93A}" presName="bgRect" presStyleLbl="bgAccFollowNode1" presStyleIdx="1" presStyleCnt="4"/>
      <dgm:spPr/>
    </dgm:pt>
    <dgm:pt modelId="{CF9B453B-B65D-4589-834F-35D4C3F2E4B6}" type="pres">
      <dgm:prSet presAssocID="{F94BB3EA-C40E-4D02-BE5B-6224DC73D3B9}" presName="sibTransNodeCircle" presStyleLbl="alignNode1" presStyleIdx="2" presStyleCnt="8">
        <dgm:presLayoutVars>
          <dgm:chMax val="0"/>
          <dgm:bulletEnabled/>
        </dgm:presLayoutVars>
      </dgm:prSet>
      <dgm:spPr/>
    </dgm:pt>
    <dgm:pt modelId="{6A406DA6-3D51-478C-8785-0DB55FE7CB73}" type="pres">
      <dgm:prSet presAssocID="{2E9C651A-DBAA-4048-8F95-0C615BAFD93A}" presName="bottomLine" presStyleLbl="alignNode1" presStyleIdx="3" presStyleCnt="8">
        <dgm:presLayoutVars/>
      </dgm:prSet>
      <dgm:spPr/>
    </dgm:pt>
    <dgm:pt modelId="{B585C8FD-B5B9-4D81-9843-30A03B2D31F6}" type="pres">
      <dgm:prSet presAssocID="{2E9C651A-DBAA-4048-8F95-0C615BAFD93A}" presName="nodeText" presStyleLbl="bgAccFollowNode1" presStyleIdx="1" presStyleCnt="4">
        <dgm:presLayoutVars>
          <dgm:bulletEnabled val="1"/>
        </dgm:presLayoutVars>
      </dgm:prSet>
      <dgm:spPr/>
    </dgm:pt>
    <dgm:pt modelId="{C541348B-EF23-43CE-95B3-497FAC4334DF}" type="pres">
      <dgm:prSet presAssocID="{F94BB3EA-C40E-4D02-BE5B-6224DC73D3B9}" presName="sibTrans" presStyleCnt="0"/>
      <dgm:spPr/>
    </dgm:pt>
    <dgm:pt modelId="{0A87967E-D994-40A1-A18E-2E9443B259A0}" type="pres">
      <dgm:prSet presAssocID="{D697D576-84EC-4A16-B399-4B2A0F5518A0}" presName="compositeNode" presStyleCnt="0">
        <dgm:presLayoutVars>
          <dgm:bulletEnabled val="1"/>
        </dgm:presLayoutVars>
      </dgm:prSet>
      <dgm:spPr/>
    </dgm:pt>
    <dgm:pt modelId="{FCDC8A6D-FAAE-48ED-BD99-FD1372FD8320}" type="pres">
      <dgm:prSet presAssocID="{D697D576-84EC-4A16-B399-4B2A0F5518A0}" presName="bgRect" presStyleLbl="bgAccFollowNode1" presStyleIdx="2" presStyleCnt="4"/>
      <dgm:spPr/>
    </dgm:pt>
    <dgm:pt modelId="{7A3E108E-BB99-41BB-8B7E-EEAC29FCC96E}" type="pres">
      <dgm:prSet presAssocID="{E8ADB8D9-FBB6-4F33-9BA6-1F29A6FBF9EE}" presName="sibTransNodeCircle" presStyleLbl="alignNode1" presStyleIdx="4" presStyleCnt="8">
        <dgm:presLayoutVars>
          <dgm:chMax val="0"/>
          <dgm:bulletEnabled/>
        </dgm:presLayoutVars>
      </dgm:prSet>
      <dgm:spPr/>
    </dgm:pt>
    <dgm:pt modelId="{A9CA6BC2-1255-434B-8F72-5CADB5B24214}" type="pres">
      <dgm:prSet presAssocID="{D697D576-84EC-4A16-B399-4B2A0F5518A0}" presName="bottomLine" presStyleLbl="alignNode1" presStyleIdx="5" presStyleCnt="8">
        <dgm:presLayoutVars/>
      </dgm:prSet>
      <dgm:spPr/>
    </dgm:pt>
    <dgm:pt modelId="{6666C8E9-2AF5-46C2-B203-57A6D46483D3}" type="pres">
      <dgm:prSet presAssocID="{D697D576-84EC-4A16-B399-4B2A0F5518A0}" presName="nodeText" presStyleLbl="bgAccFollowNode1" presStyleIdx="2" presStyleCnt="4">
        <dgm:presLayoutVars>
          <dgm:bulletEnabled val="1"/>
        </dgm:presLayoutVars>
      </dgm:prSet>
      <dgm:spPr/>
    </dgm:pt>
    <dgm:pt modelId="{B9AECDA0-EB17-46C6-B487-1C659703D310}" type="pres">
      <dgm:prSet presAssocID="{E8ADB8D9-FBB6-4F33-9BA6-1F29A6FBF9EE}" presName="sibTrans" presStyleCnt="0"/>
      <dgm:spPr/>
    </dgm:pt>
    <dgm:pt modelId="{96B8E6D7-FB20-4A21-ABEF-D6A1AFEAC01D}" type="pres">
      <dgm:prSet presAssocID="{67168CAA-C773-43FB-88A9-ED3F9AE3C85E}" presName="compositeNode" presStyleCnt="0">
        <dgm:presLayoutVars>
          <dgm:bulletEnabled val="1"/>
        </dgm:presLayoutVars>
      </dgm:prSet>
      <dgm:spPr/>
    </dgm:pt>
    <dgm:pt modelId="{DC5822EF-BD07-4367-91BB-57FDC850C16A}" type="pres">
      <dgm:prSet presAssocID="{67168CAA-C773-43FB-88A9-ED3F9AE3C85E}" presName="bgRect" presStyleLbl="bgAccFollowNode1" presStyleIdx="3" presStyleCnt="4"/>
      <dgm:spPr/>
    </dgm:pt>
    <dgm:pt modelId="{356A9792-DF89-4C77-90B9-B7A1C2431055}" type="pres">
      <dgm:prSet presAssocID="{B9AF52DF-9DF4-4DDE-A02C-E817EC28239C}" presName="sibTransNodeCircle" presStyleLbl="alignNode1" presStyleIdx="6" presStyleCnt="8">
        <dgm:presLayoutVars>
          <dgm:chMax val="0"/>
          <dgm:bulletEnabled/>
        </dgm:presLayoutVars>
      </dgm:prSet>
      <dgm:spPr/>
    </dgm:pt>
    <dgm:pt modelId="{C49B284F-F60A-4FE7-A3B0-94A9BC8286AB}" type="pres">
      <dgm:prSet presAssocID="{67168CAA-C773-43FB-88A9-ED3F9AE3C85E}" presName="bottomLine" presStyleLbl="alignNode1" presStyleIdx="7" presStyleCnt="8">
        <dgm:presLayoutVars/>
      </dgm:prSet>
      <dgm:spPr/>
    </dgm:pt>
    <dgm:pt modelId="{95DF0CF3-3D1F-445E-904F-65FB1C2B13FC}" type="pres">
      <dgm:prSet presAssocID="{67168CAA-C773-43FB-88A9-ED3F9AE3C85E}" presName="nodeText" presStyleLbl="bgAccFollowNode1" presStyleIdx="3" presStyleCnt="4">
        <dgm:presLayoutVars>
          <dgm:bulletEnabled val="1"/>
        </dgm:presLayoutVars>
      </dgm:prSet>
      <dgm:spPr/>
    </dgm:pt>
  </dgm:ptLst>
  <dgm:cxnLst>
    <dgm:cxn modelId="{7B2BBE0E-5102-4067-B551-36AE8218DBED}" srcId="{E71822A4-54F0-42A3-A586-90960D6D15A8}" destId="{C5ABAA16-B5D6-4814-9A85-09480C98EED7}" srcOrd="0" destOrd="0" parTransId="{DFC8B552-26F7-425E-BCCC-5A72F774DC88}" sibTransId="{E6164360-9B23-4EBC-9C89-31D68DB9D486}"/>
    <dgm:cxn modelId="{C27BF210-097E-4C3E-8122-981839E70DB9}" type="presOf" srcId="{E6164360-9B23-4EBC-9C89-31D68DB9D486}" destId="{1A371428-71AD-4306-81BF-27F0576AC5A7}" srcOrd="0" destOrd="0" presId="urn:microsoft.com/office/officeart/2016/7/layout/BasicLinearProcessNumbered"/>
    <dgm:cxn modelId="{D0B79D1B-4030-4C98-B552-6B7143C52BD5}" type="presOf" srcId="{C5ABAA16-B5D6-4814-9A85-09480C98EED7}" destId="{701AE1A3-062F-44F2-B6A1-6EB60A34776A}" srcOrd="0" destOrd="0" presId="urn:microsoft.com/office/officeart/2016/7/layout/BasicLinearProcessNumbered"/>
    <dgm:cxn modelId="{0647742D-6B19-4427-8D05-89077DC3F692}" type="presOf" srcId="{2E9C651A-DBAA-4048-8F95-0C615BAFD93A}" destId="{B585C8FD-B5B9-4D81-9843-30A03B2D31F6}" srcOrd="1" destOrd="0" presId="urn:microsoft.com/office/officeart/2016/7/layout/BasicLinearProcessNumbered"/>
    <dgm:cxn modelId="{FBCCDB50-CFBE-4BDD-BEA7-357640B8D092}" type="presOf" srcId="{E8ADB8D9-FBB6-4F33-9BA6-1F29A6FBF9EE}" destId="{7A3E108E-BB99-41BB-8B7E-EEAC29FCC96E}" srcOrd="0" destOrd="0" presId="urn:microsoft.com/office/officeart/2016/7/layout/BasicLinearProcessNumbered"/>
    <dgm:cxn modelId="{25F62D83-322C-4B26-AB2C-F40F9B3ED6A9}" srcId="{E71822A4-54F0-42A3-A586-90960D6D15A8}" destId="{2E9C651A-DBAA-4048-8F95-0C615BAFD93A}" srcOrd="1" destOrd="0" parTransId="{9C941DE2-1A8D-4B8B-8BD7-7EEF4ED04086}" sibTransId="{F94BB3EA-C40E-4D02-BE5B-6224DC73D3B9}"/>
    <dgm:cxn modelId="{F2108C87-D6EF-4218-8D22-7950F4DDE972}" type="presOf" srcId="{D697D576-84EC-4A16-B399-4B2A0F5518A0}" destId="{FCDC8A6D-FAAE-48ED-BD99-FD1372FD8320}" srcOrd="0" destOrd="0" presId="urn:microsoft.com/office/officeart/2016/7/layout/BasicLinearProcessNumbered"/>
    <dgm:cxn modelId="{EEF0C987-3C7F-4452-84DF-47F0EC5FA8ED}" type="presOf" srcId="{C5ABAA16-B5D6-4814-9A85-09480C98EED7}" destId="{2A03187C-3F3B-4979-BCB5-6FA4C21D854B}" srcOrd="1" destOrd="0" presId="urn:microsoft.com/office/officeart/2016/7/layout/BasicLinearProcessNumbered"/>
    <dgm:cxn modelId="{E6C75AA4-FE23-41BC-B40B-1F296EF38B95}" srcId="{E71822A4-54F0-42A3-A586-90960D6D15A8}" destId="{67168CAA-C773-43FB-88A9-ED3F9AE3C85E}" srcOrd="3" destOrd="0" parTransId="{D5A8AAF3-BF05-496E-8DDF-2953F2B4ACBF}" sibTransId="{B9AF52DF-9DF4-4DDE-A02C-E817EC28239C}"/>
    <dgm:cxn modelId="{A08252C4-E460-4847-A03C-7D9FD2BE823E}" type="presOf" srcId="{67168CAA-C773-43FB-88A9-ED3F9AE3C85E}" destId="{DC5822EF-BD07-4367-91BB-57FDC850C16A}" srcOrd="0" destOrd="0" presId="urn:microsoft.com/office/officeart/2016/7/layout/BasicLinearProcessNumbered"/>
    <dgm:cxn modelId="{B5A2F3C7-28FE-4CD4-B027-8551AC762664}" srcId="{E71822A4-54F0-42A3-A586-90960D6D15A8}" destId="{D697D576-84EC-4A16-B399-4B2A0F5518A0}" srcOrd="2" destOrd="0" parTransId="{00BC2094-4D9B-448D-A72D-EAC64AC8E551}" sibTransId="{E8ADB8D9-FBB6-4F33-9BA6-1F29A6FBF9EE}"/>
    <dgm:cxn modelId="{974186CC-D5DB-459A-AEFE-3C5D3F43FB86}" type="presOf" srcId="{67168CAA-C773-43FB-88A9-ED3F9AE3C85E}" destId="{95DF0CF3-3D1F-445E-904F-65FB1C2B13FC}" srcOrd="1" destOrd="0" presId="urn:microsoft.com/office/officeart/2016/7/layout/BasicLinearProcessNumbered"/>
    <dgm:cxn modelId="{FCE6A3D5-EF68-4F3E-97AF-7CFB0DA44CBD}" type="presOf" srcId="{E71822A4-54F0-42A3-A586-90960D6D15A8}" destId="{8EC23D08-0FA8-4F90-AA57-F5250D8C0F7B}" srcOrd="0" destOrd="0" presId="urn:microsoft.com/office/officeart/2016/7/layout/BasicLinearProcessNumbered"/>
    <dgm:cxn modelId="{46B104F4-AAE8-41F3-9DAB-68446C084374}" type="presOf" srcId="{F94BB3EA-C40E-4D02-BE5B-6224DC73D3B9}" destId="{CF9B453B-B65D-4589-834F-35D4C3F2E4B6}" srcOrd="0" destOrd="0" presId="urn:microsoft.com/office/officeart/2016/7/layout/BasicLinearProcessNumbered"/>
    <dgm:cxn modelId="{B4158CF6-C9DA-45A0-8666-DD116A9603D3}" type="presOf" srcId="{D697D576-84EC-4A16-B399-4B2A0F5518A0}" destId="{6666C8E9-2AF5-46C2-B203-57A6D46483D3}" srcOrd="1" destOrd="0" presId="urn:microsoft.com/office/officeart/2016/7/layout/BasicLinearProcessNumbered"/>
    <dgm:cxn modelId="{5B2008F8-5F03-4563-85B8-0250181E772B}" type="presOf" srcId="{2E9C651A-DBAA-4048-8F95-0C615BAFD93A}" destId="{D4B2FABA-2935-4DE4-8008-8616BF8699F4}" srcOrd="0" destOrd="0" presId="urn:microsoft.com/office/officeart/2016/7/layout/BasicLinearProcessNumbered"/>
    <dgm:cxn modelId="{DE954FFD-A863-42E3-B2B0-EE1800B0EB1E}" type="presOf" srcId="{B9AF52DF-9DF4-4DDE-A02C-E817EC28239C}" destId="{356A9792-DF89-4C77-90B9-B7A1C2431055}" srcOrd="0" destOrd="0" presId="urn:microsoft.com/office/officeart/2016/7/layout/BasicLinearProcessNumbered"/>
    <dgm:cxn modelId="{5C6FB56E-AFEE-4E40-B639-62420AE12194}" type="presParOf" srcId="{8EC23D08-0FA8-4F90-AA57-F5250D8C0F7B}" destId="{0ACE10A4-6F02-413E-8611-59885A2CBE09}" srcOrd="0" destOrd="0" presId="urn:microsoft.com/office/officeart/2016/7/layout/BasicLinearProcessNumbered"/>
    <dgm:cxn modelId="{4D976238-DB02-46A7-A112-7BCAFF1235A8}" type="presParOf" srcId="{0ACE10A4-6F02-413E-8611-59885A2CBE09}" destId="{701AE1A3-062F-44F2-B6A1-6EB60A34776A}" srcOrd="0" destOrd="0" presId="urn:microsoft.com/office/officeart/2016/7/layout/BasicLinearProcessNumbered"/>
    <dgm:cxn modelId="{7DEDD629-1A07-45EC-AD42-7E654ABB6A19}" type="presParOf" srcId="{0ACE10A4-6F02-413E-8611-59885A2CBE09}" destId="{1A371428-71AD-4306-81BF-27F0576AC5A7}" srcOrd="1" destOrd="0" presId="urn:microsoft.com/office/officeart/2016/7/layout/BasicLinearProcessNumbered"/>
    <dgm:cxn modelId="{00729B39-AF62-4C81-A72F-5A527B0F682F}" type="presParOf" srcId="{0ACE10A4-6F02-413E-8611-59885A2CBE09}" destId="{5D63B25C-8E0A-4A59-BA47-7E86C3C7A4D6}" srcOrd="2" destOrd="0" presId="urn:microsoft.com/office/officeart/2016/7/layout/BasicLinearProcessNumbered"/>
    <dgm:cxn modelId="{BE375635-964F-42B1-A72A-51A5CFAFF586}" type="presParOf" srcId="{0ACE10A4-6F02-413E-8611-59885A2CBE09}" destId="{2A03187C-3F3B-4979-BCB5-6FA4C21D854B}" srcOrd="3" destOrd="0" presId="urn:microsoft.com/office/officeart/2016/7/layout/BasicLinearProcessNumbered"/>
    <dgm:cxn modelId="{EAF6C310-1992-4BAA-89FD-A52760FE5823}" type="presParOf" srcId="{8EC23D08-0FA8-4F90-AA57-F5250D8C0F7B}" destId="{7965AB3C-1F53-43FD-8960-E93C081ABC5B}" srcOrd="1" destOrd="0" presId="urn:microsoft.com/office/officeart/2016/7/layout/BasicLinearProcessNumbered"/>
    <dgm:cxn modelId="{5DE60018-464D-4241-8A77-D22270FE58C2}" type="presParOf" srcId="{8EC23D08-0FA8-4F90-AA57-F5250D8C0F7B}" destId="{6EF7B097-C0BB-46EA-A862-1525EAF59C36}" srcOrd="2" destOrd="0" presId="urn:microsoft.com/office/officeart/2016/7/layout/BasicLinearProcessNumbered"/>
    <dgm:cxn modelId="{88CECB55-5FCB-4146-88B5-5DAA78179AF6}" type="presParOf" srcId="{6EF7B097-C0BB-46EA-A862-1525EAF59C36}" destId="{D4B2FABA-2935-4DE4-8008-8616BF8699F4}" srcOrd="0" destOrd="0" presId="urn:microsoft.com/office/officeart/2016/7/layout/BasicLinearProcessNumbered"/>
    <dgm:cxn modelId="{8E073335-B1FE-4048-AC7A-839D0A9F70AF}" type="presParOf" srcId="{6EF7B097-C0BB-46EA-A862-1525EAF59C36}" destId="{CF9B453B-B65D-4589-834F-35D4C3F2E4B6}" srcOrd="1" destOrd="0" presId="urn:microsoft.com/office/officeart/2016/7/layout/BasicLinearProcessNumbered"/>
    <dgm:cxn modelId="{62E7122F-8A0F-4905-8963-49E8611FC65C}" type="presParOf" srcId="{6EF7B097-C0BB-46EA-A862-1525EAF59C36}" destId="{6A406DA6-3D51-478C-8785-0DB55FE7CB73}" srcOrd="2" destOrd="0" presId="urn:microsoft.com/office/officeart/2016/7/layout/BasicLinearProcessNumbered"/>
    <dgm:cxn modelId="{C2F19103-5E8A-4A5D-9202-15F2E30F1206}" type="presParOf" srcId="{6EF7B097-C0BB-46EA-A862-1525EAF59C36}" destId="{B585C8FD-B5B9-4D81-9843-30A03B2D31F6}" srcOrd="3" destOrd="0" presId="urn:microsoft.com/office/officeart/2016/7/layout/BasicLinearProcessNumbered"/>
    <dgm:cxn modelId="{58C6CA69-D0CE-4877-97FC-C86A4ADC602E}" type="presParOf" srcId="{8EC23D08-0FA8-4F90-AA57-F5250D8C0F7B}" destId="{C541348B-EF23-43CE-95B3-497FAC4334DF}" srcOrd="3" destOrd="0" presId="urn:microsoft.com/office/officeart/2016/7/layout/BasicLinearProcessNumbered"/>
    <dgm:cxn modelId="{0CE1AB2D-5259-4F44-A791-4CD8513CC589}" type="presParOf" srcId="{8EC23D08-0FA8-4F90-AA57-F5250D8C0F7B}" destId="{0A87967E-D994-40A1-A18E-2E9443B259A0}" srcOrd="4" destOrd="0" presId="urn:microsoft.com/office/officeart/2016/7/layout/BasicLinearProcessNumbered"/>
    <dgm:cxn modelId="{881F39B8-A4E1-4C29-9570-50843295AB98}" type="presParOf" srcId="{0A87967E-D994-40A1-A18E-2E9443B259A0}" destId="{FCDC8A6D-FAAE-48ED-BD99-FD1372FD8320}" srcOrd="0" destOrd="0" presId="urn:microsoft.com/office/officeart/2016/7/layout/BasicLinearProcessNumbered"/>
    <dgm:cxn modelId="{8DC54D95-A797-4A75-9FB8-2300AEA943E9}" type="presParOf" srcId="{0A87967E-D994-40A1-A18E-2E9443B259A0}" destId="{7A3E108E-BB99-41BB-8B7E-EEAC29FCC96E}" srcOrd="1" destOrd="0" presId="urn:microsoft.com/office/officeart/2016/7/layout/BasicLinearProcessNumbered"/>
    <dgm:cxn modelId="{08D62E2F-8DA8-4E25-95D6-B74EA1C01E5C}" type="presParOf" srcId="{0A87967E-D994-40A1-A18E-2E9443B259A0}" destId="{A9CA6BC2-1255-434B-8F72-5CADB5B24214}" srcOrd="2" destOrd="0" presId="urn:microsoft.com/office/officeart/2016/7/layout/BasicLinearProcessNumbered"/>
    <dgm:cxn modelId="{C3A818D7-A4FD-4AFF-A4F6-A2EC3DB37767}" type="presParOf" srcId="{0A87967E-D994-40A1-A18E-2E9443B259A0}" destId="{6666C8E9-2AF5-46C2-B203-57A6D46483D3}" srcOrd="3" destOrd="0" presId="urn:microsoft.com/office/officeart/2016/7/layout/BasicLinearProcessNumbered"/>
    <dgm:cxn modelId="{C2E52487-1E2A-4188-A965-915FE7289516}" type="presParOf" srcId="{8EC23D08-0FA8-4F90-AA57-F5250D8C0F7B}" destId="{B9AECDA0-EB17-46C6-B487-1C659703D310}" srcOrd="5" destOrd="0" presId="urn:microsoft.com/office/officeart/2016/7/layout/BasicLinearProcessNumbered"/>
    <dgm:cxn modelId="{0D366EC1-778D-4759-BA05-FD2885EEF0F6}" type="presParOf" srcId="{8EC23D08-0FA8-4F90-AA57-F5250D8C0F7B}" destId="{96B8E6D7-FB20-4A21-ABEF-D6A1AFEAC01D}" srcOrd="6" destOrd="0" presId="urn:microsoft.com/office/officeart/2016/7/layout/BasicLinearProcessNumbered"/>
    <dgm:cxn modelId="{A71754F2-FD65-4732-9BDB-DF55EB7D2217}" type="presParOf" srcId="{96B8E6D7-FB20-4A21-ABEF-D6A1AFEAC01D}" destId="{DC5822EF-BD07-4367-91BB-57FDC850C16A}" srcOrd="0" destOrd="0" presId="urn:microsoft.com/office/officeart/2016/7/layout/BasicLinearProcessNumbered"/>
    <dgm:cxn modelId="{9603ABF1-A28A-46A3-9285-656B65A86B9B}" type="presParOf" srcId="{96B8E6D7-FB20-4A21-ABEF-D6A1AFEAC01D}" destId="{356A9792-DF89-4C77-90B9-B7A1C2431055}" srcOrd="1" destOrd="0" presId="urn:microsoft.com/office/officeart/2016/7/layout/BasicLinearProcessNumbered"/>
    <dgm:cxn modelId="{199F238D-4D54-4D42-8F22-D9ADE855A320}" type="presParOf" srcId="{96B8E6D7-FB20-4A21-ABEF-D6A1AFEAC01D}" destId="{C49B284F-F60A-4FE7-A3B0-94A9BC8286AB}" srcOrd="2" destOrd="0" presId="urn:microsoft.com/office/officeart/2016/7/layout/BasicLinearProcessNumbered"/>
    <dgm:cxn modelId="{D07B56B1-0209-4004-BED4-E096582F4844}" type="presParOf" srcId="{96B8E6D7-FB20-4A21-ABEF-D6A1AFEAC01D}" destId="{95DF0CF3-3D1F-445E-904F-65FB1C2B13FC}"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741DBC-095D-4D91-B053-5F6F772A0778}"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1A582949-132F-4FE5-ACB9-815B67DFBED2}">
      <dgm:prSet/>
      <dgm:spPr/>
      <dgm:t>
        <a:bodyPr/>
        <a:lstStyle/>
        <a:p>
          <a:r>
            <a:rPr lang="en-US"/>
            <a:t>Weight Gain</a:t>
          </a:r>
        </a:p>
      </dgm:t>
    </dgm:pt>
    <dgm:pt modelId="{131DA758-26EC-4911-929C-8361A54B8A91}" type="parTrans" cxnId="{ED861E85-CDD0-441C-9C41-E85B86137A49}">
      <dgm:prSet/>
      <dgm:spPr/>
      <dgm:t>
        <a:bodyPr/>
        <a:lstStyle/>
        <a:p>
          <a:endParaRPr lang="en-US"/>
        </a:p>
      </dgm:t>
    </dgm:pt>
    <dgm:pt modelId="{A42E1FAD-E4FE-4949-AE7A-2F67C4F364B6}" type="sibTrans" cxnId="{ED861E85-CDD0-441C-9C41-E85B86137A49}">
      <dgm:prSet/>
      <dgm:spPr/>
      <dgm:t>
        <a:bodyPr/>
        <a:lstStyle/>
        <a:p>
          <a:endParaRPr lang="en-US"/>
        </a:p>
      </dgm:t>
    </dgm:pt>
    <dgm:pt modelId="{64146CA4-5FBA-43B7-8B5C-B94794AB1625}">
      <dgm:prSet/>
      <dgm:spPr/>
      <dgm:t>
        <a:bodyPr/>
        <a:lstStyle/>
        <a:p>
          <a:r>
            <a:rPr lang="en-US"/>
            <a:t>Maintenance</a:t>
          </a:r>
        </a:p>
      </dgm:t>
    </dgm:pt>
    <dgm:pt modelId="{6EA7AD29-F426-4B81-9F5C-5AA3EE88FBC6}" type="parTrans" cxnId="{7694BCD8-9E12-4B85-B47A-DBB4DB74CE92}">
      <dgm:prSet/>
      <dgm:spPr/>
      <dgm:t>
        <a:bodyPr/>
        <a:lstStyle/>
        <a:p>
          <a:endParaRPr lang="en-US"/>
        </a:p>
      </dgm:t>
    </dgm:pt>
    <dgm:pt modelId="{2E72D892-655D-4D51-BCC3-16974E2BB69C}" type="sibTrans" cxnId="{7694BCD8-9E12-4B85-B47A-DBB4DB74CE92}">
      <dgm:prSet/>
      <dgm:spPr/>
      <dgm:t>
        <a:bodyPr/>
        <a:lstStyle/>
        <a:p>
          <a:endParaRPr lang="en-US"/>
        </a:p>
      </dgm:t>
    </dgm:pt>
    <dgm:pt modelId="{252DE317-38C1-46E7-B67B-C70C70D8F86C}">
      <dgm:prSet/>
      <dgm:spPr/>
      <dgm:t>
        <a:bodyPr/>
        <a:lstStyle/>
        <a:p>
          <a:r>
            <a:rPr lang="en-US"/>
            <a:t>Weight Loss</a:t>
          </a:r>
        </a:p>
      </dgm:t>
    </dgm:pt>
    <dgm:pt modelId="{F3493203-C27E-4D07-B71F-3EB2A4A556B0}" type="parTrans" cxnId="{FF514822-C0BB-4D01-9030-8E869460EA2E}">
      <dgm:prSet/>
      <dgm:spPr/>
      <dgm:t>
        <a:bodyPr/>
        <a:lstStyle/>
        <a:p>
          <a:endParaRPr lang="en-US"/>
        </a:p>
      </dgm:t>
    </dgm:pt>
    <dgm:pt modelId="{9678A924-0EB7-45D0-A9E8-B17502673FDB}" type="sibTrans" cxnId="{FF514822-C0BB-4D01-9030-8E869460EA2E}">
      <dgm:prSet/>
      <dgm:spPr/>
      <dgm:t>
        <a:bodyPr/>
        <a:lstStyle/>
        <a:p>
          <a:endParaRPr lang="en-US"/>
        </a:p>
      </dgm:t>
    </dgm:pt>
    <dgm:pt modelId="{B4E3B280-EF9E-4907-9229-25632669A45C}">
      <dgm:prSet/>
      <dgm:spPr/>
      <dgm:t>
        <a:bodyPr/>
        <a:lstStyle/>
        <a:p>
          <a:r>
            <a:rPr lang="en-US"/>
            <a:t>Extreme Weight Loss</a:t>
          </a:r>
        </a:p>
      </dgm:t>
    </dgm:pt>
    <dgm:pt modelId="{89B68D01-B530-4476-8A60-D7EC1911F1F9}" type="parTrans" cxnId="{6D2DBB87-7896-487A-80A2-C1723D051A21}">
      <dgm:prSet/>
      <dgm:spPr/>
      <dgm:t>
        <a:bodyPr/>
        <a:lstStyle/>
        <a:p>
          <a:endParaRPr lang="en-US"/>
        </a:p>
      </dgm:t>
    </dgm:pt>
    <dgm:pt modelId="{F544CE62-0181-46CA-8610-9C9BF1E1E2F3}" type="sibTrans" cxnId="{6D2DBB87-7896-487A-80A2-C1723D051A21}">
      <dgm:prSet/>
      <dgm:spPr/>
      <dgm:t>
        <a:bodyPr/>
        <a:lstStyle/>
        <a:p>
          <a:endParaRPr lang="en-US"/>
        </a:p>
      </dgm:t>
    </dgm:pt>
    <dgm:pt modelId="{668C975D-2A43-4FE4-9298-191D9EB73208}" type="pres">
      <dgm:prSet presAssocID="{14741DBC-095D-4D91-B053-5F6F772A0778}" presName="linear" presStyleCnt="0">
        <dgm:presLayoutVars>
          <dgm:dir/>
          <dgm:animLvl val="lvl"/>
          <dgm:resizeHandles val="exact"/>
        </dgm:presLayoutVars>
      </dgm:prSet>
      <dgm:spPr/>
    </dgm:pt>
    <dgm:pt modelId="{66E5C369-51BF-4102-A9DA-3BD989842F2B}" type="pres">
      <dgm:prSet presAssocID="{1A582949-132F-4FE5-ACB9-815B67DFBED2}" presName="parentLin" presStyleCnt="0"/>
      <dgm:spPr/>
    </dgm:pt>
    <dgm:pt modelId="{0BFF2A78-5C39-48FA-B49F-1C827EB5830E}" type="pres">
      <dgm:prSet presAssocID="{1A582949-132F-4FE5-ACB9-815B67DFBED2}" presName="parentLeftMargin" presStyleLbl="node1" presStyleIdx="0" presStyleCnt="4"/>
      <dgm:spPr/>
    </dgm:pt>
    <dgm:pt modelId="{C34D16AA-901F-4184-8DB4-5674E3C8F64F}" type="pres">
      <dgm:prSet presAssocID="{1A582949-132F-4FE5-ACB9-815B67DFBED2}" presName="parentText" presStyleLbl="node1" presStyleIdx="0" presStyleCnt="4">
        <dgm:presLayoutVars>
          <dgm:chMax val="0"/>
          <dgm:bulletEnabled val="1"/>
        </dgm:presLayoutVars>
      </dgm:prSet>
      <dgm:spPr/>
    </dgm:pt>
    <dgm:pt modelId="{F88FB07F-9354-4B09-A76B-F2C99604E9D0}" type="pres">
      <dgm:prSet presAssocID="{1A582949-132F-4FE5-ACB9-815B67DFBED2}" presName="negativeSpace" presStyleCnt="0"/>
      <dgm:spPr/>
    </dgm:pt>
    <dgm:pt modelId="{69DB5557-37B5-4148-9020-D1A069650C23}" type="pres">
      <dgm:prSet presAssocID="{1A582949-132F-4FE5-ACB9-815B67DFBED2}" presName="childText" presStyleLbl="conFgAcc1" presStyleIdx="0" presStyleCnt="4">
        <dgm:presLayoutVars>
          <dgm:bulletEnabled val="1"/>
        </dgm:presLayoutVars>
      </dgm:prSet>
      <dgm:spPr/>
    </dgm:pt>
    <dgm:pt modelId="{6155C4AA-0278-4730-BE29-85CF734813EA}" type="pres">
      <dgm:prSet presAssocID="{A42E1FAD-E4FE-4949-AE7A-2F67C4F364B6}" presName="spaceBetweenRectangles" presStyleCnt="0"/>
      <dgm:spPr/>
    </dgm:pt>
    <dgm:pt modelId="{004D5F09-4583-43D3-B651-A46FFA81B49C}" type="pres">
      <dgm:prSet presAssocID="{64146CA4-5FBA-43B7-8B5C-B94794AB1625}" presName="parentLin" presStyleCnt="0"/>
      <dgm:spPr/>
    </dgm:pt>
    <dgm:pt modelId="{9913D873-7BE0-4F4E-8F5E-C39488C0B4AB}" type="pres">
      <dgm:prSet presAssocID="{64146CA4-5FBA-43B7-8B5C-B94794AB1625}" presName="parentLeftMargin" presStyleLbl="node1" presStyleIdx="0" presStyleCnt="4"/>
      <dgm:spPr/>
    </dgm:pt>
    <dgm:pt modelId="{E01E4129-EE04-4936-B85D-127FF5C9D677}" type="pres">
      <dgm:prSet presAssocID="{64146CA4-5FBA-43B7-8B5C-B94794AB1625}" presName="parentText" presStyleLbl="node1" presStyleIdx="1" presStyleCnt="4">
        <dgm:presLayoutVars>
          <dgm:chMax val="0"/>
          <dgm:bulletEnabled val="1"/>
        </dgm:presLayoutVars>
      </dgm:prSet>
      <dgm:spPr/>
    </dgm:pt>
    <dgm:pt modelId="{AF689CBE-89D2-411E-8CFB-38DB6488932C}" type="pres">
      <dgm:prSet presAssocID="{64146CA4-5FBA-43B7-8B5C-B94794AB1625}" presName="negativeSpace" presStyleCnt="0"/>
      <dgm:spPr/>
    </dgm:pt>
    <dgm:pt modelId="{42E58D4E-2865-4463-9E4B-CF3BBBECB4C0}" type="pres">
      <dgm:prSet presAssocID="{64146CA4-5FBA-43B7-8B5C-B94794AB1625}" presName="childText" presStyleLbl="conFgAcc1" presStyleIdx="1" presStyleCnt="4">
        <dgm:presLayoutVars>
          <dgm:bulletEnabled val="1"/>
        </dgm:presLayoutVars>
      </dgm:prSet>
      <dgm:spPr/>
    </dgm:pt>
    <dgm:pt modelId="{6405CE96-ADC3-4FA1-8522-F5C0BFCE0D16}" type="pres">
      <dgm:prSet presAssocID="{2E72D892-655D-4D51-BCC3-16974E2BB69C}" presName="spaceBetweenRectangles" presStyleCnt="0"/>
      <dgm:spPr/>
    </dgm:pt>
    <dgm:pt modelId="{DACE3C79-281D-4FCB-89E9-DE48D010AEAC}" type="pres">
      <dgm:prSet presAssocID="{252DE317-38C1-46E7-B67B-C70C70D8F86C}" presName="parentLin" presStyleCnt="0"/>
      <dgm:spPr/>
    </dgm:pt>
    <dgm:pt modelId="{DAAED5C2-7940-4A47-80C2-DA38A04CE16A}" type="pres">
      <dgm:prSet presAssocID="{252DE317-38C1-46E7-B67B-C70C70D8F86C}" presName="parentLeftMargin" presStyleLbl="node1" presStyleIdx="1" presStyleCnt="4"/>
      <dgm:spPr/>
    </dgm:pt>
    <dgm:pt modelId="{3068064F-F847-440F-84FA-6CDF3C074051}" type="pres">
      <dgm:prSet presAssocID="{252DE317-38C1-46E7-B67B-C70C70D8F86C}" presName="parentText" presStyleLbl="node1" presStyleIdx="2" presStyleCnt="4">
        <dgm:presLayoutVars>
          <dgm:chMax val="0"/>
          <dgm:bulletEnabled val="1"/>
        </dgm:presLayoutVars>
      </dgm:prSet>
      <dgm:spPr/>
    </dgm:pt>
    <dgm:pt modelId="{8FFF057F-5A39-49FE-9086-50B6C44DC1B7}" type="pres">
      <dgm:prSet presAssocID="{252DE317-38C1-46E7-B67B-C70C70D8F86C}" presName="negativeSpace" presStyleCnt="0"/>
      <dgm:spPr/>
    </dgm:pt>
    <dgm:pt modelId="{E3601A8D-2356-4570-A091-93A9B0AEF239}" type="pres">
      <dgm:prSet presAssocID="{252DE317-38C1-46E7-B67B-C70C70D8F86C}" presName="childText" presStyleLbl="conFgAcc1" presStyleIdx="2" presStyleCnt="4">
        <dgm:presLayoutVars>
          <dgm:bulletEnabled val="1"/>
        </dgm:presLayoutVars>
      </dgm:prSet>
      <dgm:spPr/>
    </dgm:pt>
    <dgm:pt modelId="{D409CF87-4489-4AAC-9464-A141DB17639F}" type="pres">
      <dgm:prSet presAssocID="{9678A924-0EB7-45D0-A9E8-B17502673FDB}" presName="spaceBetweenRectangles" presStyleCnt="0"/>
      <dgm:spPr/>
    </dgm:pt>
    <dgm:pt modelId="{17E32EB9-E380-4B42-BF28-A21776294F63}" type="pres">
      <dgm:prSet presAssocID="{B4E3B280-EF9E-4907-9229-25632669A45C}" presName="parentLin" presStyleCnt="0"/>
      <dgm:spPr/>
    </dgm:pt>
    <dgm:pt modelId="{4CCEB622-1201-4EAA-810F-0110AD6C0F58}" type="pres">
      <dgm:prSet presAssocID="{B4E3B280-EF9E-4907-9229-25632669A45C}" presName="parentLeftMargin" presStyleLbl="node1" presStyleIdx="2" presStyleCnt="4"/>
      <dgm:spPr/>
    </dgm:pt>
    <dgm:pt modelId="{FA9AA75E-C812-4EF7-8604-35CBEBC0759A}" type="pres">
      <dgm:prSet presAssocID="{B4E3B280-EF9E-4907-9229-25632669A45C}" presName="parentText" presStyleLbl="node1" presStyleIdx="3" presStyleCnt="4">
        <dgm:presLayoutVars>
          <dgm:chMax val="0"/>
          <dgm:bulletEnabled val="1"/>
        </dgm:presLayoutVars>
      </dgm:prSet>
      <dgm:spPr/>
    </dgm:pt>
    <dgm:pt modelId="{132FE186-EE1E-4864-80E9-74FB122B86C0}" type="pres">
      <dgm:prSet presAssocID="{B4E3B280-EF9E-4907-9229-25632669A45C}" presName="negativeSpace" presStyleCnt="0"/>
      <dgm:spPr/>
    </dgm:pt>
    <dgm:pt modelId="{6E5385AE-FE51-497A-B874-BD62D43CE18D}" type="pres">
      <dgm:prSet presAssocID="{B4E3B280-EF9E-4907-9229-25632669A45C}" presName="childText" presStyleLbl="conFgAcc1" presStyleIdx="3" presStyleCnt="4">
        <dgm:presLayoutVars>
          <dgm:bulletEnabled val="1"/>
        </dgm:presLayoutVars>
      </dgm:prSet>
      <dgm:spPr/>
    </dgm:pt>
  </dgm:ptLst>
  <dgm:cxnLst>
    <dgm:cxn modelId="{9A5F3402-35F4-4BA2-AA47-B81CA4B56031}" type="presOf" srcId="{B4E3B280-EF9E-4907-9229-25632669A45C}" destId="{FA9AA75E-C812-4EF7-8604-35CBEBC0759A}" srcOrd="1" destOrd="0" presId="urn:microsoft.com/office/officeart/2005/8/layout/list1"/>
    <dgm:cxn modelId="{FF514822-C0BB-4D01-9030-8E869460EA2E}" srcId="{14741DBC-095D-4D91-B053-5F6F772A0778}" destId="{252DE317-38C1-46E7-B67B-C70C70D8F86C}" srcOrd="2" destOrd="0" parTransId="{F3493203-C27E-4D07-B71F-3EB2A4A556B0}" sibTransId="{9678A924-0EB7-45D0-A9E8-B17502673FDB}"/>
    <dgm:cxn modelId="{0BBDC924-34EF-42E0-9A91-519A32E9E5DA}" type="presOf" srcId="{B4E3B280-EF9E-4907-9229-25632669A45C}" destId="{4CCEB622-1201-4EAA-810F-0110AD6C0F58}" srcOrd="0" destOrd="0" presId="urn:microsoft.com/office/officeart/2005/8/layout/list1"/>
    <dgm:cxn modelId="{D4065067-2FF2-49FD-AC31-CA5856986878}" type="presOf" srcId="{64146CA4-5FBA-43B7-8B5C-B94794AB1625}" destId="{9913D873-7BE0-4F4E-8F5E-C39488C0B4AB}" srcOrd="0" destOrd="0" presId="urn:microsoft.com/office/officeart/2005/8/layout/list1"/>
    <dgm:cxn modelId="{2A100669-1F1D-40FC-B2C0-574D1F300D65}" type="presOf" srcId="{14741DBC-095D-4D91-B053-5F6F772A0778}" destId="{668C975D-2A43-4FE4-9298-191D9EB73208}" srcOrd="0" destOrd="0" presId="urn:microsoft.com/office/officeart/2005/8/layout/list1"/>
    <dgm:cxn modelId="{F082844D-18FD-41A2-98BB-3008093742C6}" type="presOf" srcId="{1A582949-132F-4FE5-ACB9-815B67DFBED2}" destId="{C34D16AA-901F-4184-8DB4-5674E3C8F64F}" srcOrd="1" destOrd="0" presId="urn:microsoft.com/office/officeart/2005/8/layout/list1"/>
    <dgm:cxn modelId="{36D47671-2EDA-4224-A84A-A88E5442FFB2}" type="presOf" srcId="{252DE317-38C1-46E7-B67B-C70C70D8F86C}" destId="{DAAED5C2-7940-4A47-80C2-DA38A04CE16A}" srcOrd="0" destOrd="0" presId="urn:microsoft.com/office/officeart/2005/8/layout/list1"/>
    <dgm:cxn modelId="{59EDB572-3660-4894-AA9B-8A2073C41477}" type="presOf" srcId="{252DE317-38C1-46E7-B67B-C70C70D8F86C}" destId="{3068064F-F847-440F-84FA-6CDF3C074051}" srcOrd="1" destOrd="0" presId="urn:microsoft.com/office/officeart/2005/8/layout/list1"/>
    <dgm:cxn modelId="{CB09AE53-957A-4449-9D4C-5FB40242B90E}" type="presOf" srcId="{1A582949-132F-4FE5-ACB9-815B67DFBED2}" destId="{0BFF2A78-5C39-48FA-B49F-1C827EB5830E}" srcOrd="0" destOrd="0" presId="urn:microsoft.com/office/officeart/2005/8/layout/list1"/>
    <dgm:cxn modelId="{ED861E85-CDD0-441C-9C41-E85B86137A49}" srcId="{14741DBC-095D-4D91-B053-5F6F772A0778}" destId="{1A582949-132F-4FE5-ACB9-815B67DFBED2}" srcOrd="0" destOrd="0" parTransId="{131DA758-26EC-4911-929C-8361A54B8A91}" sibTransId="{A42E1FAD-E4FE-4949-AE7A-2F67C4F364B6}"/>
    <dgm:cxn modelId="{6D2DBB87-7896-487A-80A2-C1723D051A21}" srcId="{14741DBC-095D-4D91-B053-5F6F772A0778}" destId="{B4E3B280-EF9E-4907-9229-25632669A45C}" srcOrd="3" destOrd="0" parTransId="{89B68D01-B530-4476-8A60-D7EC1911F1F9}" sibTransId="{F544CE62-0181-46CA-8610-9C9BF1E1E2F3}"/>
    <dgm:cxn modelId="{C959A096-1A45-4CE7-A5C8-991688651CB2}" type="presOf" srcId="{64146CA4-5FBA-43B7-8B5C-B94794AB1625}" destId="{E01E4129-EE04-4936-B85D-127FF5C9D677}" srcOrd="1" destOrd="0" presId="urn:microsoft.com/office/officeart/2005/8/layout/list1"/>
    <dgm:cxn modelId="{7694BCD8-9E12-4B85-B47A-DBB4DB74CE92}" srcId="{14741DBC-095D-4D91-B053-5F6F772A0778}" destId="{64146CA4-5FBA-43B7-8B5C-B94794AB1625}" srcOrd="1" destOrd="0" parTransId="{6EA7AD29-F426-4B81-9F5C-5AA3EE88FBC6}" sibTransId="{2E72D892-655D-4D51-BCC3-16974E2BB69C}"/>
    <dgm:cxn modelId="{1348173E-A78B-4B5C-9358-748CF9F49841}" type="presParOf" srcId="{668C975D-2A43-4FE4-9298-191D9EB73208}" destId="{66E5C369-51BF-4102-A9DA-3BD989842F2B}" srcOrd="0" destOrd="0" presId="urn:microsoft.com/office/officeart/2005/8/layout/list1"/>
    <dgm:cxn modelId="{D94A75E5-43F5-4D0E-B064-6FBC5C5B68DE}" type="presParOf" srcId="{66E5C369-51BF-4102-A9DA-3BD989842F2B}" destId="{0BFF2A78-5C39-48FA-B49F-1C827EB5830E}" srcOrd="0" destOrd="0" presId="urn:microsoft.com/office/officeart/2005/8/layout/list1"/>
    <dgm:cxn modelId="{91E1E38D-798F-4C56-BEA0-A85EC96F1CF7}" type="presParOf" srcId="{66E5C369-51BF-4102-A9DA-3BD989842F2B}" destId="{C34D16AA-901F-4184-8DB4-5674E3C8F64F}" srcOrd="1" destOrd="0" presId="urn:microsoft.com/office/officeart/2005/8/layout/list1"/>
    <dgm:cxn modelId="{949F9B6F-424A-4377-B9CC-E97B56F73286}" type="presParOf" srcId="{668C975D-2A43-4FE4-9298-191D9EB73208}" destId="{F88FB07F-9354-4B09-A76B-F2C99604E9D0}" srcOrd="1" destOrd="0" presId="urn:microsoft.com/office/officeart/2005/8/layout/list1"/>
    <dgm:cxn modelId="{0AEE8E50-EF8E-49FB-AA49-639AF6C9ED95}" type="presParOf" srcId="{668C975D-2A43-4FE4-9298-191D9EB73208}" destId="{69DB5557-37B5-4148-9020-D1A069650C23}" srcOrd="2" destOrd="0" presId="urn:microsoft.com/office/officeart/2005/8/layout/list1"/>
    <dgm:cxn modelId="{EEEDC73C-22AC-415D-985B-1CEBC82C53D5}" type="presParOf" srcId="{668C975D-2A43-4FE4-9298-191D9EB73208}" destId="{6155C4AA-0278-4730-BE29-85CF734813EA}" srcOrd="3" destOrd="0" presId="urn:microsoft.com/office/officeart/2005/8/layout/list1"/>
    <dgm:cxn modelId="{E80D6338-CA29-4AA9-A2AE-CEA3858A115F}" type="presParOf" srcId="{668C975D-2A43-4FE4-9298-191D9EB73208}" destId="{004D5F09-4583-43D3-B651-A46FFA81B49C}" srcOrd="4" destOrd="0" presId="urn:microsoft.com/office/officeart/2005/8/layout/list1"/>
    <dgm:cxn modelId="{935098E6-BDDC-4A6B-A859-9CB5CA3A6A08}" type="presParOf" srcId="{004D5F09-4583-43D3-B651-A46FFA81B49C}" destId="{9913D873-7BE0-4F4E-8F5E-C39488C0B4AB}" srcOrd="0" destOrd="0" presId="urn:microsoft.com/office/officeart/2005/8/layout/list1"/>
    <dgm:cxn modelId="{DD63472A-39D0-41A4-80E3-8AE2FC6D0C9D}" type="presParOf" srcId="{004D5F09-4583-43D3-B651-A46FFA81B49C}" destId="{E01E4129-EE04-4936-B85D-127FF5C9D677}" srcOrd="1" destOrd="0" presId="urn:microsoft.com/office/officeart/2005/8/layout/list1"/>
    <dgm:cxn modelId="{CFD8D618-852F-4922-8951-F4CD6A8B0082}" type="presParOf" srcId="{668C975D-2A43-4FE4-9298-191D9EB73208}" destId="{AF689CBE-89D2-411E-8CFB-38DB6488932C}" srcOrd="5" destOrd="0" presId="urn:microsoft.com/office/officeart/2005/8/layout/list1"/>
    <dgm:cxn modelId="{3340C1BA-5BA2-480C-9DF6-F04ECEF18399}" type="presParOf" srcId="{668C975D-2A43-4FE4-9298-191D9EB73208}" destId="{42E58D4E-2865-4463-9E4B-CF3BBBECB4C0}" srcOrd="6" destOrd="0" presId="urn:microsoft.com/office/officeart/2005/8/layout/list1"/>
    <dgm:cxn modelId="{F6638275-FF9E-41F1-90F0-A1E072F7DED2}" type="presParOf" srcId="{668C975D-2A43-4FE4-9298-191D9EB73208}" destId="{6405CE96-ADC3-4FA1-8522-F5C0BFCE0D16}" srcOrd="7" destOrd="0" presId="urn:microsoft.com/office/officeart/2005/8/layout/list1"/>
    <dgm:cxn modelId="{CBC34EC4-FFDD-4FBF-978D-7B1E2A287C83}" type="presParOf" srcId="{668C975D-2A43-4FE4-9298-191D9EB73208}" destId="{DACE3C79-281D-4FCB-89E9-DE48D010AEAC}" srcOrd="8" destOrd="0" presId="urn:microsoft.com/office/officeart/2005/8/layout/list1"/>
    <dgm:cxn modelId="{F21A8C3F-C95C-4E30-B87B-E488FBB36ECA}" type="presParOf" srcId="{DACE3C79-281D-4FCB-89E9-DE48D010AEAC}" destId="{DAAED5C2-7940-4A47-80C2-DA38A04CE16A}" srcOrd="0" destOrd="0" presId="urn:microsoft.com/office/officeart/2005/8/layout/list1"/>
    <dgm:cxn modelId="{BB1563B8-A5F7-4469-89E5-85D3204C68B3}" type="presParOf" srcId="{DACE3C79-281D-4FCB-89E9-DE48D010AEAC}" destId="{3068064F-F847-440F-84FA-6CDF3C074051}" srcOrd="1" destOrd="0" presId="urn:microsoft.com/office/officeart/2005/8/layout/list1"/>
    <dgm:cxn modelId="{FC7FF670-4952-4CA5-ACBD-DE3995456E9C}" type="presParOf" srcId="{668C975D-2A43-4FE4-9298-191D9EB73208}" destId="{8FFF057F-5A39-49FE-9086-50B6C44DC1B7}" srcOrd="9" destOrd="0" presId="urn:microsoft.com/office/officeart/2005/8/layout/list1"/>
    <dgm:cxn modelId="{1814C819-F52D-4927-9198-4071C56852D8}" type="presParOf" srcId="{668C975D-2A43-4FE4-9298-191D9EB73208}" destId="{E3601A8D-2356-4570-A091-93A9B0AEF239}" srcOrd="10" destOrd="0" presId="urn:microsoft.com/office/officeart/2005/8/layout/list1"/>
    <dgm:cxn modelId="{5220119E-1AA8-48BD-93F4-BC0B70AD9895}" type="presParOf" srcId="{668C975D-2A43-4FE4-9298-191D9EB73208}" destId="{D409CF87-4489-4AAC-9464-A141DB17639F}" srcOrd="11" destOrd="0" presId="urn:microsoft.com/office/officeart/2005/8/layout/list1"/>
    <dgm:cxn modelId="{C26BBBF6-E649-46B6-9ACD-ACE1EFFD48F4}" type="presParOf" srcId="{668C975D-2A43-4FE4-9298-191D9EB73208}" destId="{17E32EB9-E380-4B42-BF28-A21776294F63}" srcOrd="12" destOrd="0" presId="urn:microsoft.com/office/officeart/2005/8/layout/list1"/>
    <dgm:cxn modelId="{03BE0E15-268C-4E7F-84E7-01CCE29D52D2}" type="presParOf" srcId="{17E32EB9-E380-4B42-BF28-A21776294F63}" destId="{4CCEB622-1201-4EAA-810F-0110AD6C0F58}" srcOrd="0" destOrd="0" presId="urn:microsoft.com/office/officeart/2005/8/layout/list1"/>
    <dgm:cxn modelId="{31DAEDFC-C40E-4077-BE24-DC5B6781F217}" type="presParOf" srcId="{17E32EB9-E380-4B42-BF28-A21776294F63}" destId="{FA9AA75E-C812-4EF7-8604-35CBEBC0759A}" srcOrd="1" destOrd="0" presId="urn:microsoft.com/office/officeart/2005/8/layout/list1"/>
    <dgm:cxn modelId="{12A3D672-B415-4DE6-969D-DE5C9CE1B4CB}" type="presParOf" srcId="{668C975D-2A43-4FE4-9298-191D9EB73208}" destId="{132FE186-EE1E-4864-80E9-74FB122B86C0}" srcOrd="13" destOrd="0" presId="urn:microsoft.com/office/officeart/2005/8/layout/list1"/>
    <dgm:cxn modelId="{B02DAD93-02A1-405D-9291-93BCDD797DE0}" type="presParOf" srcId="{668C975D-2A43-4FE4-9298-191D9EB73208}" destId="{6E5385AE-FE51-497A-B874-BD62D43CE18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04DDB2-6D6A-47F0-882E-99E38DD1FFE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C34A5F8-B828-4C9B-9564-78BC02FD8C53}">
      <dgm:prSet custT="1"/>
      <dgm:spPr/>
      <dgm:t>
        <a:bodyPr/>
        <a:lstStyle/>
        <a:p>
          <a:pPr>
            <a:defRPr b="1"/>
          </a:pPr>
          <a:r>
            <a:rPr lang="en-US" sz="2400" b="1" dirty="0"/>
            <a:t>Thank you for listening</a:t>
          </a:r>
          <a:endParaRPr lang="en-US" sz="2400" dirty="0"/>
        </a:p>
      </dgm:t>
    </dgm:pt>
    <dgm:pt modelId="{DE8641AF-31AD-4E90-A5E6-D5AD5117E508}" type="parTrans" cxnId="{3643EF3F-1717-416C-B6C5-658332EEA316}">
      <dgm:prSet/>
      <dgm:spPr/>
      <dgm:t>
        <a:bodyPr/>
        <a:lstStyle/>
        <a:p>
          <a:endParaRPr lang="en-US"/>
        </a:p>
      </dgm:t>
    </dgm:pt>
    <dgm:pt modelId="{9D7B92F1-6FEA-436D-9DFE-72C88832AF8B}" type="sibTrans" cxnId="{3643EF3F-1717-416C-B6C5-658332EEA316}">
      <dgm:prSet/>
      <dgm:spPr/>
      <dgm:t>
        <a:bodyPr/>
        <a:lstStyle/>
        <a:p>
          <a:endParaRPr lang="en-US"/>
        </a:p>
      </dgm:t>
    </dgm:pt>
    <dgm:pt modelId="{1A39243C-3186-4233-BF58-71827F561A04}">
      <dgm:prSet/>
      <dgm:spPr/>
      <dgm:t>
        <a:bodyPr/>
        <a:lstStyle/>
        <a:p>
          <a:pPr>
            <a:defRPr b="1"/>
          </a:pPr>
          <a:r>
            <a:rPr lang="en-US" b="1" dirty="0"/>
            <a:t>We would love to hear your feedback at:</a:t>
          </a:r>
          <a:endParaRPr lang="en-US" dirty="0"/>
        </a:p>
      </dgm:t>
    </dgm:pt>
    <dgm:pt modelId="{11632817-992A-4CC5-8A06-24E45F1B0EAC}" type="parTrans" cxnId="{43F2DA1C-DB44-480B-9520-7B763B312B32}">
      <dgm:prSet/>
      <dgm:spPr/>
      <dgm:t>
        <a:bodyPr/>
        <a:lstStyle/>
        <a:p>
          <a:endParaRPr lang="en-US"/>
        </a:p>
      </dgm:t>
    </dgm:pt>
    <dgm:pt modelId="{296CBBC6-A0B7-45DD-8713-84BBD98ADB72}" type="sibTrans" cxnId="{43F2DA1C-DB44-480B-9520-7B763B312B32}">
      <dgm:prSet/>
      <dgm:spPr/>
      <dgm:t>
        <a:bodyPr/>
        <a:lstStyle/>
        <a:p>
          <a:endParaRPr lang="en-US"/>
        </a:p>
      </dgm:t>
    </dgm:pt>
    <dgm:pt modelId="{7861DA5E-564C-4618-8634-BEF057052867}">
      <dgm:prSet/>
      <dgm:spPr/>
      <dgm:t>
        <a:bodyPr/>
        <a:lstStyle/>
        <a:p>
          <a:r>
            <a:rPr lang="en-US" dirty="0"/>
            <a:t>feedback@caloriecounter.com</a:t>
          </a:r>
        </a:p>
      </dgm:t>
    </dgm:pt>
    <dgm:pt modelId="{36A85EB2-6726-458D-B0C2-92C7E2DA8BDE}" type="parTrans" cxnId="{10830EA2-7633-4A6C-B05E-909AA0F0B2FA}">
      <dgm:prSet/>
      <dgm:spPr/>
      <dgm:t>
        <a:bodyPr/>
        <a:lstStyle/>
        <a:p>
          <a:endParaRPr lang="en-US"/>
        </a:p>
      </dgm:t>
    </dgm:pt>
    <dgm:pt modelId="{B8748DAE-32DC-4596-AE81-D3BB8D5553E4}" type="sibTrans" cxnId="{10830EA2-7633-4A6C-B05E-909AA0F0B2FA}">
      <dgm:prSet/>
      <dgm:spPr/>
      <dgm:t>
        <a:bodyPr/>
        <a:lstStyle/>
        <a:p>
          <a:endParaRPr lang="en-US"/>
        </a:p>
      </dgm:t>
    </dgm:pt>
    <dgm:pt modelId="{E932145C-F83A-4F28-8B27-6F12372C5D59}" type="pres">
      <dgm:prSet presAssocID="{A004DDB2-6D6A-47F0-882E-99E38DD1FFE3}" presName="root" presStyleCnt="0">
        <dgm:presLayoutVars>
          <dgm:dir/>
          <dgm:resizeHandles val="exact"/>
        </dgm:presLayoutVars>
      </dgm:prSet>
      <dgm:spPr/>
    </dgm:pt>
    <dgm:pt modelId="{DA1F1EE3-7308-460A-8FE6-019A68A7E205}" type="pres">
      <dgm:prSet presAssocID="{2C34A5F8-B828-4C9B-9564-78BC02FD8C53}" presName="compNode" presStyleCnt="0"/>
      <dgm:spPr/>
    </dgm:pt>
    <dgm:pt modelId="{C22C0FE5-150A-488B-8234-5F6B192BC7EE}" type="pres">
      <dgm:prSet presAssocID="{2C34A5F8-B828-4C9B-9564-78BC02FD8C5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22501EB5-D166-4A44-9E89-C7E302CCA705}" type="pres">
      <dgm:prSet presAssocID="{2C34A5F8-B828-4C9B-9564-78BC02FD8C53}" presName="iconSpace" presStyleCnt="0"/>
      <dgm:spPr/>
    </dgm:pt>
    <dgm:pt modelId="{49CCCBA6-D2E0-4BB4-8EF5-9B47A3EBA264}" type="pres">
      <dgm:prSet presAssocID="{2C34A5F8-B828-4C9B-9564-78BC02FD8C53}" presName="parTx" presStyleLbl="revTx" presStyleIdx="0" presStyleCnt="4">
        <dgm:presLayoutVars>
          <dgm:chMax val="0"/>
          <dgm:chPref val="0"/>
        </dgm:presLayoutVars>
      </dgm:prSet>
      <dgm:spPr/>
    </dgm:pt>
    <dgm:pt modelId="{55DEDF0F-DF4B-4ED2-8BFD-96B09A273485}" type="pres">
      <dgm:prSet presAssocID="{2C34A5F8-B828-4C9B-9564-78BC02FD8C53}" presName="txSpace" presStyleCnt="0"/>
      <dgm:spPr/>
    </dgm:pt>
    <dgm:pt modelId="{7A82AD0A-6694-4AAD-9670-B4D697230325}" type="pres">
      <dgm:prSet presAssocID="{2C34A5F8-B828-4C9B-9564-78BC02FD8C53}" presName="desTx" presStyleLbl="revTx" presStyleIdx="1" presStyleCnt="4">
        <dgm:presLayoutVars/>
      </dgm:prSet>
      <dgm:spPr/>
    </dgm:pt>
    <dgm:pt modelId="{52133716-0E22-4F21-9608-B47421B59A7F}" type="pres">
      <dgm:prSet presAssocID="{9D7B92F1-6FEA-436D-9DFE-72C88832AF8B}" presName="sibTrans" presStyleCnt="0"/>
      <dgm:spPr/>
    </dgm:pt>
    <dgm:pt modelId="{C2D45893-0559-404B-BEAF-1AE460E0833B}" type="pres">
      <dgm:prSet presAssocID="{1A39243C-3186-4233-BF58-71827F561A04}" presName="compNode" presStyleCnt="0"/>
      <dgm:spPr/>
    </dgm:pt>
    <dgm:pt modelId="{D8EAAE17-4A54-42E4-8B44-64D7C2CC8313}" type="pres">
      <dgm:prSet presAssocID="{1A39243C-3186-4233-BF58-71827F561A0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ve Letter"/>
        </a:ext>
      </dgm:extLst>
    </dgm:pt>
    <dgm:pt modelId="{34EA6430-4F69-4D96-9AF3-5DD589822184}" type="pres">
      <dgm:prSet presAssocID="{1A39243C-3186-4233-BF58-71827F561A04}" presName="iconSpace" presStyleCnt="0"/>
      <dgm:spPr/>
    </dgm:pt>
    <dgm:pt modelId="{53907DA5-2FE9-413A-BAD5-7029A9C6A18C}" type="pres">
      <dgm:prSet presAssocID="{1A39243C-3186-4233-BF58-71827F561A04}" presName="parTx" presStyleLbl="revTx" presStyleIdx="2" presStyleCnt="4">
        <dgm:presLayoutVars>
          <dgm:chMax val="0"/>
          <dgm:chPref val="0"/>
        </dgm:presLayoutVars>
      </dgm:prSet>
      <dgm:spPr/>
    </dgm:pt>
    <dgm:pt modelId="{EDBFE4B5-81D0-4029-9DF2-BCC72C036348}" type="pres">
      <dgm:prSet presAssocID="{1A39243C-3186-4233-BF58-71827F561A04}" presName="txSpace" presStyleCnt="0"/>
      <dgm:spPr/>
    </dgm:pt>
    <dgm:pt modelId="{31AC3C1C-514D-4772-BA64-3A3E79AFE2D5}" type="pres">
      <dgm:prSet presAssocID="{1A39243C-3186-4233-BF58-71827F561A04}" presName="desTx" presStyleLbl="revTx" presStyleIdx="3" presStyleCnt="4">
        <dgm:presLayoutVars/>
      </dgm:prSet>
      <dgm:spPr/>
    </dgm:pt>
  </dgm:ptLst>
  <dgm:cxnLst>
    <dgm:cxn modelId="{3071FC00-0415-4300-B043-4FB588181C16}" type="presOf" srcId="{A004DDB2-6D6A-47F0-882E-99E38DD1FFE3}" destId="{E932145C-F83A-4F28-8B27-6F12372C5D59}" srcOrd="0" destOrd="0" presId="urn:microsoft.com/office/officeart/2018/2/layout/IconLabelDescriptionList"/>
    <dgm:cxn modelId="{43F2DA1C-DB44-480B-9520-7B763B312B32}" srcId="{A004DDB2-6D6A-47F0-882E-99E38DD1FFE3}" destId="{1A39243C-3186-4233-BF58-71827F561A04}" srcOrd="1" destOrd="0" parTransId="{11632817-992A-4CC5-8A06-24E45F1B0EAC}" sibTransId="{296CBBC6-A0B7-45DD-8713-84BBD98ADB72}"/>
    <dgm:cxn modelId="{963C8F2C-CCF1-4347-8F9C-8DCA9A2E0414}" type="presOf" srcId="{7861DA5E-564C-4618-8634-BEF057052867}" destId="{31AC3C1C-514D-4772-BA64-3A3E79AFE2D5}" srcOrd="0" destOrd="0" presId="urn:microsoft.com/office/officeart/2018/2/layout/IconLabelDescriptionList"/>
    <dgm:cxn modelId="{3643EF3F-1717-416C-B6C5-658332EEA316}" srcId="{A004DDB2-6D6A-47F0-882E-99E38DD1FFE3}" destId="{2C34A5F8-B828-4C9B-9564-78BC02FD8C53}" srcOrd="0" destOrd="0" parTransId="{DE8641AF-31AD-4E90-A5E6-D5AD5117E508}" sibTransId="{9D7B92F1-6FEA-436D-9DFE-72C88832AF8B}"/>
    <dgm:cxn modelId="{8235AD8C-B7FE-4838-9840-C661FFB44B0D}" type="presOf" srcId="{1A39243C-3186-4233-BF58-71827F561A04}" destId="{53907DA5-2FE9-413A-BAD5-7029A9C6A18C}" srcOrd="0" destOrd="0" presId="urn:microsoft.com/office/officeart/2018/2/layout/IconLabelDescriptionList"/>
    <dgm:cxn modelId="{10830EA2-7633-4A6C-B05E-909AA0F0B2FA}" srcId="{1A39243C-3186-4233-BF58-71827F561A04}" destId="{7861DA5E-564C-4618-8634-BEF057052867}" srcOrd="0" destOrd="0" parTransId="{36A85EB2-6726-458D-B0C2-92C7E2DA8BDE}" sibTransId="{B8748DAE-32DC-4596-AE81-D3BB8D5553E4}"/>
    <dgm:cxn modelId="{136165F0-AB34-4351-B5DB-A41548A6D6CA}" type="presOf" srcId="{2C34A5F8-B828-4C9B-9564-78BC02FD8C53}" destId="{49CCCBA6-D2E0-4BB4-8EF5-9B47A3EBA264}" srcOrd="0" destOrd="0" presId="urn:microsoft.com/office/officeart/2018/2/layout/IconLabelDescriptionList"/>
    <dgm:cxn modelId="{5383E1D1-C5E4-4083-ACA7-3BB6F379CFDA}" type="presParOf" srcId="{E932145C-F83A-4F28-8B27-6F12372C5D59}" destId="{DA1F1EE3-7308-460A-8FE6-019A68A7E205}" srcOrd="0" destOrd="0" presId="urn:microsoft.com/office/officeart/2018/2/layout/IconLabelDescriptionList"/>
    <dgm:cxn modelId="{804E11B4-25EC-4206-8BD6-B2599D0AAD43}" type="presParOf" srcId="{DA1F1EE3-7308-460A-8FE6-019A68A7E205}" destId="{C22C0FE5-150A-488B-8234-5F6B192BC7EE}" srcOrd="0" destOrd="0" presId="urn:microsoft.com/office/officeart/2018/2/layout/IconLabelDescriptionList"/>
    <dgm:cxn modelId="{BBFA1444-04CD-42FD-9171-DD770D0625EA}" type="presParOf" srcId="{DA1F1EE3-7308-460A-8FE6-019A68A7E205}" destId="{22501EB5-D166-4A44-9E89-C7E302CCA705}" srcOrd="1" destOrd="0" presId="urn:microsoft.com/office/officeart/2018/2/layout/IconLabelDescriptionList"/>
    <dgm:cxn modelId="{15F0F578-E339-4212-AC20-EFBF4224849E}" type="presParOf" srcId="{DA1F1EE3-7308-460A-8FE6-019A68A7E205}" destId="{49CCCBA6-D2E0-4BB4-8EF5-9B47A3EBA264}" srcOrd="2" destOrd="0" presId="urn:microsoft.com/office/officeart/2018/2/layout/IconLabelDescriptionList"/>
    <dgm:cxn modelId="{2991C083-83EB-4D52-AF96-60ED39616AC1}" type="presParOf" srcId="{DA1F1EE3-7308-460A-8FE6-019A68A7E205}" destId="{55DEDF0F-DF4B-4ED2-8BFD-96B09A273485}" srcOrd="3" destOrd="0" presId="urn:microsoft.com/office/officeart/2018/2/layout/IconLabelDescriptionList"/>
    <dgm:cxn modelId="{5B4140B5-2644-464A-8A2D-D4F315227D90}" type="presParOf" srcId="{DA1F1EE3-7308-460A-8FE6-019A68A7E205}" destId="{7A82AD0A-6694-4AAD-9670-B4D697230325}" srcOrd="4" destOrd="0" presId="urn:microsoft.com/office/officeart/2018/2/layout/IconLabelDescriptionList"/>
    <dgm:cxn modelId="{B02CBF2C-3295-4939-974B-59E99901AA3A}" type="presParOf" srcId="{E932145C-F83A-4F28-8B27-6F12372C5D59}" destId="{52133716-0E22-4F21-9608-B47421B59A7F}" srcOrd="1" destOrd="0" presId="urn:microsoft.com/office/officeart/2018/2/layout/IconLabelDescriptionList"/>
    <dgm:cxn modelId="{054AD338-8CF9-46D4-BB02-326BAAD61055}" type="presParOf" srcId="{E932145C-F83A-4F28-8B27-6F12372C5D59}" destId="{C2D45893-0559-404B-BEAF-1AE460E0833B}" srcOrd="2" destOrd="0" presId="urn:microsoft.com/office/officeart/2018/2/layout/IconLabelDescriptionList"/>
    <dgm:cxn modelId="{63133299-5630-46F1-B388-2E8B618BFAD9}" type="presParOf" srcId="{C2D45893-0559-404B-BEAF-1AE460E0833B}" destId="{D8EAAE17-4A54-42E4-8B44-64D7C2CC8313}" srcOrd="0" destOrd="0" presId="urn:microsoft.com/office/officeart/2018/2/layout/IconLabelDescriptionList"/>
    <dgm:cxn modelId="{1816BC86-65A5-4EE1-9F46-13F6C5225519}" type="presParOf" srcId="{C2D45893-0559-404B-BEAF-1AE460E0833B}" destId="{34EA6430-4F69-4D96-9AF3-5DD589822184}" srcOrd="1" destOrd="0" presId="urn:microsoft.com/office/officeart/2018/2/layout/IconLabelDescriptionList"/>
    <dgm:cxn modelId="{2D1C8EE1-2C54-4243-98EA-3C103DC8B863}" type="presParOf" srcId="{C2D45893-0559-404B-BEAF-1AE460E0833B}" destId="{53907DA5-2FE9-413A-BAD5-7029A9C6A18C}" srcOrd="2" destOrd="0" presId="urn:microsoft.com/office/officeart/2018/2/layout/IconLabelDescriptionList"/>
    <dgm:cxn modelId="{93A8FBB7-8292-4E9C-B7BE-FCE46E1664CA}" type="presParOf" srcId="{C2D45893-0559-404B-BEAF-1AE460E0833B}" destId="{EDBFE4B5-81D0-4029-9DF2-BCC72C036348}" srcOrd="3" destOrd="0" presId="urn:microsoft.com/office/officeart/2018/2/layout/IconLabelDescriptionList"/>
    <dgm:cxn modelId="{9F86AD09-9CBD-4483-B1FC-68B736E875DD}" type="presParOf" srcId="{C2D45893-0559-404B-BEAF-1AE460E0833B}" destId="{31AC3C1C-514D-4772-BA64-3A3E79AFE2D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AE1A3-062F-44F2-B6A1-6EB60A34776A}">
      <dsp:nvSpPr>
        <dsp:cNvPr id="0" name=""/>
        <dsp:cNvSpPr/>
      </dsp:nvSpPr>
      <dsp:spPr>
        <a:xfrm>
          <a:off x="3080" y="369579"/>
          <a:ext cx="2444055" cy="342167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Enter personal information</a:t>
          </a:r>
        </a:p>
      </dsp:txBody>
      <dsp:txXfrm>
        <a:off x="3080" y="1669817"/>
        <a:ext cx="2444055" cy="2053006"/>
      </dsp:txXfrm>
    </dsp:sp>
    <dsp:sp modelId="{1A371428-71AD-4306-81BF-27F0576AC5A7}">
      <dsp:nvSpPr>
        <dsp:cNvPr id="0" name=""/>
        <dsp:cNvSpPr/>
      </dsp:nvSpPr>
      <dsp:spPr>
        <a:xfrm>
          <a:off x="711856" y="711747"/>
          <a:ext cx="1026503" cy="102650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862075"/>
        <a:ext cx="725847" cy="725847"/>
      </dsp:txXfrm>
    </dsp:sp>
    <dsp:sp modelId="{5D63B25C-8E0A-4A59-BA47-7E86C3C7A4D6}">
      <dsp:nvSpPr>
        <dsp:cNvPr id="0" name=""/>
        <dsp:cNvSpPr/>
      </dsp:nvSpPr>
      <dsp:spPr>
        <a:xfrm>
          <a:off x="3080" y="3791185"/>
          <a:ext cx="2444055" cy="72"/>
        </a:xfrm>
        <a:prstGeom prst="rect">
          <a:avLst/>
        </a:prstGeom>
        <a:solidFill>
          <a:schemeClr val="accent2">
            <a:hueOff val="213265"/>
            <a:satOff val="-918"/>
            <a:lumOff val="588"/>
            <a:alphaOff val="0"/>
          </a:schemeClr>
        </a:solidFill>
        <a:ln w="12700" cap="flat" cmpd="sng" algn="ctr">
          <a:solidFill>
            <a:schemeClr val="accent2">
              <a:hueOff val="213265"/>
              <a:satOff val="-918"/>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B2FABA-2935-4DE4-8008-8616BF8699F4}">
      <dsp:nvSpPr>
        <dsp:cNvPr id="0" name=""/>
        <dsp:cNvSpPr/>
      </dsp:nvSpPr>
      <dsp:spPr>
        <a:xfrm>
          <a:off x="2691541" y="369579"/>
          <a:ext cx="2444055" cy="3421677"/>
        </a:xfrm>
        <a:prstGeom prst="rect">
          <a:avLst/>
        </a:prstGeom>
        <a:solidFill>
          <a:schemeClr val="accent2">
            <a:tint val="40000"/>
            <a:alpha val="90000"/>
            <a:hueOff val="642918"/>
            <a:satOff val="816"/>
            <a:lumOff val="220"/>
            <a:alphaOff val="0"/>
          </a:schemeClr>
        </a:solidFill>
        <a:ln w="12700" cap="flat" cmpd="sng" algn="ctr">
          <a:solidFill>
            <a:schemeClr val="accent2">
              <a:tint val="40000"/>
              <a:alpha val="90000"/>
              <a:hueOff val="642918"/>
              <a:satOff val="816"/>
              <a:lumOff val="22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Choose a diet plan</a:t>
          </a:r>
        </a:p>
      </dsp:txBody>
      <dsp:txXfrm>
        <a:off x="2691541" y="1669817"/>
        <a:ext cx="2444055" cy="2053006"/>
      </dsp:txXfrm>
    </dsp:sp>
    <dsp:sp modelId="{CF9B453B-B65D-4589-834F-35D4C3F2E4B6}">
      <dsp:nvSpPr>
        <dsp:cNvPr id="0" name=""/>
        <dsp:cNvSpPr/>
      </dsp:nvSpPr>
      <dsp:spPr>
        <a:xfrm>
          <a:off x="3400317" y="711747"/>
          <a:ext cx="1026503" cy="1026503"/>
        </a:xfrm>
        <a:prstGeom prst="ellipse">
          <a:avLst/>
        </a:prstGeom>
        <a:solidFill>
          <a:schemeClr val="accent2">
            <a:hueOff val="426531"/>
            <a:satOff val="-1837"/>
            <a:lumOff val="1177"/>
            <a:alphaOff val="0"/>
          </a:schemeClr>
        </a:solidFill>
        <a:ln w="12700" cap="flat" cmpd="sng" algn="ctr">
          <a:solidFill>
            <a:schemeClr val="accent2">
              <a:hueOff val="426531"/>
              <a:satOff val="-1837"/>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862075"/>
        <a:ext cx="725847" cy="725847"/>
      </dsp:txXfrm>
    </dsp:sp>
    <dsp:sp modelId="{6A406DA6-3D51-478C-8785-0DB55FE7CB73}">
      <dsp:nvSpPr>
        <dsp:cNvPr id="0" name=""/>
        <dsp:cNvSpPr/>
      </dsp:nvSpPr>
      <dsp:spPr>
        <a:xfrm>
          <a:off x="2691541" y="3791185"/>
          <a:ext cx="2444055" cy="72"/>
        </a:xfrm>
        <a:prstGeom prst="rect">
          <a:avLst/>
        </a:prstGeom>
        <a:solidFill>
          <a:schemeClr val="accent2">
            <a:hueOff val="639796"/>
            <a:satOff val="-2755"/>
            <a:lumOff val="1765"/>
            <a:alphaOff val="0"/>
          </a:schemeClr>
        </a:solidFill>
        <a:ln w="12700" cap="flat" cmpd="sng" algn="ctr">
          <a:solidFill>
            <a:schemeClr val="accent2">
              <a:hueOff val="639796"/>
              <a:satOff val="-2755"/>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DC8A6D-FAAE-48ED-BD99-FD1372FD8320}">
      <dsp:nvSpPr>
        <dsp:cNvPr id="0" name=""/>
        <dsp:cNvSpPr/>
      </dsp:nvSpPr>
      <dsp:spPr>
        <a:xfrm>
          <a:off x="5380002" y="369579"/>
          <a:ext cx="2444055" cy="3421677"/>
        </a:xfrm>
        <a:prstGeom prst="rect">
          <a:avLst/>
        </a:prstGeom>
        <a:solidFill>
          <a:schemeClr val="accent2">
            <a:tint val="40000"/>
            <a:alpha val="90000"/>
            <a:hueOff val="1285837"/>
            <a:satOff val="1632"/>
            <a:lumOff val="440"/>
            <a:alphaOff val="0"/>
          </a:schemeClr>
        </a:solidFill>
        <a:ln w="12700" cap="flat" cmpd="sng" algn="ctr">
          <a:solidFill>
            <a:schemeClr val="accent2">
              <a:tint val="40000"/>
              <a:alpha val="90000"/>
              <a:hueOff val="1285837"/>
              <a:satOff val="1632"/>
              <a:lumOff val="4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Track calorie intake</a:t>
          </a:r>
        </a:p>
      </dsp:txBody>
      <dsp:txXfrm>
        <a:off x="5380002" y="1669817"/>
        <a:ext cx="2444055" cy="2053006"/>
      </dsp:txXfrm>
    </dsp:sp>
    <dsp:sp modelId="{7A3E108E-BB99-41BB-8B7E-EEAC29FCC96E}">
      <dsp:nvSpPr>
        <dsp:cNvPr id="0" name=""/>
        <dsp:cNvSpPr/>
      </dsp:nvSpPr>
      <dsp:spPr>
        <a:xfrm>
          <a:off x="6088778" y="711747"/>
          <a:ext cx="1026503" cy="1026503"/>
        </a:xfrm>
        <a:prstGeom prst="ellipse">
          <a:avLst/>
        </a:prstGeom>
        <a:solidFill>
          <a:schemeClr val="accent2">
            <a:hueOff val="853061"/>
            <a:satOff val="-3674"/>
            <a:lumOff val="2354"/>
            <a:alphaOff val="0"/>
          </a:schemeClr>
        </a:solidFill>
        <a:ln w="12700" cap="flat" cmpd="sng" algn="ctr">
          <a:solidFill>
            <a:schemeClr val="accent2">
              <a:hueOff val="853061"/>
              <a:satOff val="-3674"/>
              <a:lumOff val="23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862075"/>
        <a:ext cx="725847" cy="725847"/>
      </dsp:txXfrm>
    </dsp:sp>
    <dsp:sp modelId="{A9CA6BC2-1255-434B-8F72-5CADB5B24214}">
      <dsp:nvSpPr>
        <dsp:cNvPr id="0" name=""/>
        <dsp:cNvSpPr/>
      </dsp:nvSpPr>
      <dsp:spPr>
        <a:xfrm>
          <a:off x="5380002" y="3791185"/>
          <a:ext cx="2444055" cy="72"/>
        </a:xfrm>
        <a:prstGeom prst="rect">
          <a:avLst/>
        </a:prstGeom>
        <a:solidFill>
          <a:schemeClr val="accent2">
            <a:hueOff val="1066326"/>
            <a:satOff val="-4592"/>
            <a:lumOff val="2942"/>
            <a:alphaOff val="0"/>
          </a:schemeClr>
        </a:solidFill>
        <a:ln w="12700" cap="flat" cmpd="sng" algn="ctr">
          <a:solidFill>
            <a:schemeClr val="accent2">
              <a:hueOff val="1066326"/>
              <a:satOff val="-4592"/>
              <a:lumOff val="29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5822EF-BD07-4367-91BB-57FDC850C16A}">
      <dsp:nvSpPr>
        <dsp:cNvPr id="0" name=""/>
        <dsp:cNvSpPr/>
      </dsp:nvSpPr>
      <dsp:spPr>
        <a:xfrm>
          <a:off x="8068463" y="369579"/>
          <a:ext cx="2444055" cy="3421677"/>
        </a:xfrm>
        <a:prstGeom prst="rect">
          <a:avLst/>
        </a:prstGeom>
        <a:solidFill>
          <a:schemeClr val="accent2">
            <a:tint val="40000"/>
            <a:alpha val="90000"/>
            <a:hueOff val="1928755"/>
            <a:satOff val="2448"/>
            <a:lumOff val="660"/>
            <a:alphaOff val="0"/>
          </a:schemeClr>
        </a:solidFill>
        <a:ln w="12700" cap="flat" cmpd="sng" algn="ctr">
          <a:solidFill>
            <a:schemeClr val="accent2">
              <a:tint val="40000"/>
              <a:alpha val="90000"/>
              <a:hueOff val="1928755"/>
              <a:satOff val="2448"/>
              <a:lumOff val="66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Create a list of favorite foods</a:t>
          </a:r>
        </a:p>
      </dsp:txBody>
      <dsp:txXfrm>
        <a:off x="8068463" y="1669817"/>
        <a:ext cx="2444055" cy="2053006"/>
      </dsp:txXfrm>
    </dsp:sp>
    <dsp:sp modelId="{356A9792-DF89-4C77-90B9-B7A1C2431055}">
      <dsp:nvSpPr>
        <dsp:cNvPr id="0" name=""/>
        <dsp:cNvSpPr/>
      </dsp:nvSpPr>
      <dsp:spPr>
        <a:xfrm>
          <a:off x="8777239" y="711747"/>
          <a:ext cx="1026503" cy="1026503"/>
        </a:xfrm>
        <a:prstGeom prst="ellipse">
          <a:avLst/>
        </a:prstGeom>
        <a:solidFill>
          <a:schemeClr val="accent2">
            <a:hueOff val="1279592"/>
            <a:satOff val="-5511"/>
            <a:lumOff val="3531"/>
            <a:alphaOff val="0"/>
          </a:schemeClr>
        </a:solidFill>
        <a:ln w="12700" cap="flat" cmpd="sng" algn="ctr">
          <a:solidFill>
            <a:schemeClr val="accent2">
              <a:hueOff val="1279592"/>
              <a:satOff val="-5511"/>
              <a:lumOff val="35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862075"/>
        <a:ext cx="725847" cy="725847"/>
      </dsp:txXfrm>
    </dsp:sp>
    <dsp:sp modelId="{C49B284F-F60A-4FE7-A3B0-94A9BC8286AB}">
      <dsp:nvSpPr>
        <dsp:cNvPr id="0" name=""/>
        <dsp:cNvSpPr/>
      </dsp:nvSpPr>
      <dsp:spPr>
        <a:xfrm>
          <a:off x="8068463" y="3791185"/>
          <a:ext cx="2444055" cy="72"/>
        </a:xfrm>
        <a:prstGeom prst="rect">
          <a:avLst/>
        </a:prstGeom>
        <a:solidFill>
          <a:schemeClr val="accent2">
            <a:hueOff val="1492857"/>
            <a:satOff val="-6429"/>
            <a:lumOff val="4119"/>
            <a:alphaOff val="0"/>
          </a:schemeClr>
        </a:solidFill>
        <a:ln w="12700" cap="flat" cmpd="sng" algn="ctr">
          <a:solidFill>
            <a:schemeClr val="accent2">
              <a:hueOff val="1492857"/>
              <a:satOff val="-6429"/>
              <a:lumOff val="41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B5557-37B5-4148-9020-D1A069650C23}">
      <dsp:nvSpPr>
        <dsp:cNvPr id="0" name=""/>
        <dsp:cNvSpPr/>
      </dsp:nvSpPr>
      <dsp:spPr>
        <a:xfrm>
          <a:off x="0" y="395438"/>
          <a:ext cx="10515600"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4D16AA-901F-4184-8DB4-5674E3C8F64F}">
      <dsp:nvSpPr>
        <dsp:cNvPr id="0" name=""/>
        <dsp:cNvSpPr/>
      </dsp:nvSpPr>
      <dsp:spPr>
        <a:xfrm>
          <a:off x="525780" y="55958"/>
          <a:ext cx="7360920"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Weight Gain</a:t>
          </a:r>
        </a:p>
      </dsp:txBody>
      <dsp:txXfrm>
        <a:off x="558924" y="89102"/>
        <a:ext cx="7294632" cy="612672"/>
      </dsp:txXfrm>
    </dsp:sp>
    <dsp:sp modelId="{42E58D4E-2865-4463-9E4B-CF3BBBECB4C0}">
      <dsp:nvSpPr>
        <dsp:cNvPr id="0" name=""/>
        <dsp:cNvSpPr/>
      </dsp:nvSpPr>
      <dsp:spPr>
        <a:xfrm>
          <a:off x="0" y="1438718"/>
          <a:ext cx="10515600" cy="579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1E4129-EE04-4936-B85D-127FF5C9D677}">
      <dsp:nvSpPr>
        <dsp:cNvPr id="0" name=""/>
        <dsp:cNvSpPr/>
      </dsp:nvSpPr>
      <dsp:spPr>
        <a:xfrm>
          <a:off x="525780" y="1099238"/>
          <a:ext cx="7360920" cy="6789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Maintenance</a:t>
          </a:r>
        </a:p>
      </dsp:txBody>
      <dsp:txXfrm>
        <a:off x="558924" y="1132382"/>
        <a:ext cx="7294632" cy="612672"/>
      </dsp:txXfrm>
    </dsp:sp>
    <dsp:sp modelId="{E3601A8D-2356-4570-A091-93A9B0AEF239}">
      <dsp:nvSpPr>
        <dsp:cNvPr id="0" name=""/>
        <dsp:cNvSpPr/>
      </dsp:nvSpPr>
      <dsp:spPr>
        <a:xfrm>
          <a:off x="0" y="2481998"/>
          <a:ext cx="10515600" cy="579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68064F-F847-440F-84FA-6CDF3C074051}">
      <dsp:nvSpPr>
        <dsp:cNvPr id="0" name=""/>
        <dsp:cNvSpPr/>
      </dsp:nvSpPr>
      <dsp:spPr>
        <a:xfrm>
          <a:off x="525780" y="2142518"/>
          <a:ext cx="7360920" cy="6789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Weight Loss</a:t>
          </a:r>
        </a:p>
      </dsp:txBody>
      <dsp:txXfrm>
        <a:off x="558924" y="2175662"/>
        <a:ext cx="7294632" cy="612672"/>
      </dsp:txXfrm>
    </dsp:sp>
    <dsp:sp modelId="{6E5385AE-FE51-497A-B874-BD62D43CE18D}">
      <dsp:nvSpPr>
        <dsp:cNvPr id="0" name=""/>
        <dsp:cNvSpPr/>
      </dsp:nvSpPr>
      <dsp:spPr>
        <a:xfrm>
          <a:off x="0" y="3525278"/>
          <a:ext cx="10515600" cy="579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9AA75E-C812-4EF7-8604-35CBEBC0759A}">
      <dsp:nvSpPr>
        <dsp:cNvPr id="0" name=""/>
        <dsp:cNvSpPr/>
      </dsp:nvSpPr>
      <dsp:spPr>
        <a:xfrm>
          <a:off x="525780" y="3185798"/>
          <a:ext cx="7360920" cy="678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Extreme Weight Loss</a:t>
          </a:r>
        </a:p>
      </dsp:txBody>
      <dsp:txXfrm>
        <a:off x="558924" y="3218942"/>
        <a:ext cx="7294632"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C0FE5-150A-488B-8234-5F6B192BC7EE}">
      <dsp:nvSpPr>
        <dsp:cNvPr id="0" name=""/>
        <dsp:cNvSpPr/>
      </dsp:nvSpPr>
      <dsp:spPr>
        <a:xfrm>
          <a:off x="559800" y="71087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CCCBA6-D2E0-4BB4-8EF5-9B47A3EBA264}">
      <dsp:nvSpPr>
        <dsp:cNvPr id="0" name=""/>
        <dsp:cNvSpPr/>
      </dsp:nvSpPr>
      <dsp:spPr>
        <a:xfrm>
          <a:off x="559800" y="234065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dirty="0"/>
            <a:t>Thank you for listening</a:t>
          </a:r>
          <a:endParaRPr lang="en-US" sz="2400" kern="1200" dirty="0"/>
        </a:p>
      </dsp:txBody>
      <dsp:txXfrm>
        <a:off x="559800" y="2340657"/>
        <a:ext cx="4320000" cy="648000"/>
      </dsp:txXfrm>
    </dsp:sp>
    <dsp:sp modelId="{7A82AD0A-6694-4AAD-9670-B4D697230325}">
      <dsp:nvSpPr>
        <dsp:cNvPr id="0" name=""/>
        <dsp:cNvSpPr/>
      </dsp:nvSpPr>
      <dsp:spPr>
        <a:xfrm>
          <a:off x="559800" y="3043439"/>
          <a:ext cx="4320000" cy="406520"/>
        </a:xfrm>
        <a:prstGeom prst="rect">
          <a:avLst/>
        </a:prstGeom>
        <a:noFill/>
        <a:ln>
          <a:noFill/>
        </a:ln>
        <a:effectLst/>
      </dsp:spPr>
      <dsp:style>
        <a:lnRef idx="0">
          <a:scrgbClr r="0" g="0" b="0"/>
        </a:lnRef>
        <a:fillRef idx="0">
          <a:scrgbClr r="0" g="0" b="0"/>
        </a:fillRef>
        <a:effectRef idx="0">
          <a:scrgbClr r="0" g="0" b="0"/>
        </a:effectRef>
        <a:fontRef idx="minor"/>
      </dsp:style>
    </dsp:sp>
    <dsp:sp modelId="{D8EAAE17-4A54-42E4-8B44-64D7C2CC8313}">
      <dsp:nvSpPr>
        <dsp:cNvPr id="0" name=""/>
        <dsp:cNvSpPr/>
      </dsp:nvSpPr>
      <dsp:spPr>
        <a:xfrm>
          <a:off x="5635800" y="71087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907DA5-2FE9-413A-BAD5-7029A9C6A18C}">
      <dsp:nvSpPr>
        <dsp:cNvPr id="0" name=""/>
        <dsp:cNvSpPr/>
      </dsp:nvSpPr>
      <dsp:spPr>
        <a:xfrm>
          <a:off x="5635800" y="234065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b="1" kern="1200" dirty="0"/>
            <a:t>We would love to hear your feedback at:</a:t>
          </a:r>
          <a:endParaRPr lang="en-US" sz="2300" kern="1200" dirty="0"/>
        </a:p>
      </dsp:txBody>
      <dsp:txXfrm>
        <a:off x="5635800" y="2340657"/>
        <a:ext cx="4320000" cy="648000"/>
      </dsp:txXfrm>
    </dsp:sp>
    <dsp:sp modelId="{31AC3C1C-514D-4772-BA64-3A3E79AFE2D5}">
      <dsp:nvSpPr>
        <dsp:cNvPr id="0" name=""/>
        <dsp:cNvSpPr/>
      </dsp:nvSpPr>
      <dsp:spPr>
        <a:xfrm>
          <a:off x="5635800" y="3043439"/>
          <a:ext cx="4320000" cy="40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feedback@caloriecounter.com</a:t>
          </a:r>
        </a:p>
      </dsp:txBody>
      <dsp:txXfrm>
        <a:off x="5635800" y="3043439"/>
        <a:ext cx="4320000" cy="40652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40733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86974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83097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03066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762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43170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3177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61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6464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5006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4864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1/6/2022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5998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1/6/2022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5751764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4" r:id="rId7"/>
    <p:sldLayoutId id="2147483715" r:id="rId8"/>
    <p:sldLayoutId id="2147483716" r:id="rId9"/>
    <p:sldLayoutId id="2147483717" r:id="rId10"/>
    <p:sldLayoutId id="2147483718" r:id="rId11"/>
    <p:sldLayoutId id="214748372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EB4D1-AA3F-4A8F-8207-6E71EC12C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97530" y="1025355"/>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95DCAE53-3363-4D8F-88EA-3450CC89B468}"/>
              </a:ext>
            </a:extLst>
          </p:cNvPr>
          <p:cNvSpPr>
            <a:spLocks noGrp="1"/>
          </p:cNvSpPr>
          <p:nvPr>
            <p:ph type="subTitle" idx="1"/>
          </p:nvPr>
        </p:nvSpPr>
        <p:spPr>
          <a:xfrm>
            <a:off x="6511269" y="3429000"/>
            <a:ext cx="4822837" cy="2793116"/>
          </a:xfrm>
        </p:spPr>
        <p:txBody>
          <a:bodyPr>
            <a:normAutofit/>
          </a:bodyPr>
          <a:lstStyle/>
          <a:p>
            <a:r>
              <a:rPr lang="en-US" sz="2800" dirty="0">
                <a:latin typeface="Verdana Pro Black" panose="020B0604020202020204" pitchFamily="34" charset="0"/>
              </a:rPr>
              <a:t>Calorie Counter</a:t>
            </a:r>
          </a:p>
          <a:p>
            <a:r>
              <a:rPr lang="en-US" sz="1900" dirty="0">
                <a:latin typeface="Verdana Pro Black" panose="020B0604020202020204" pitchFamily="34" charset="0"/>
              </a:rPr>
              <a:t>By:</a:t>
            </a:r>
          </a:p>
          <a:p>
            <a:r>
              <a:rPr lang="en-US" sz="1900" dirty="0">
                <a:latin typeface="Verdana Pro Black" panose="020B0604020202020204" pitchFamily="34" charset="0"/>
              </a:rPr>
              <a:t>	Faygie </a:t>
            </a:r>
            <a:r>
              <a:rPr lang="en-US" sz="1900" dirty="0" err="1">
                <a:latin typeface="Verdana Pro Black" panose="020B0604020202020204" pitchFamily="34" charset="0"/>
              </a:rPr>
              <a:t>Fruchthandler</a:t>
            </a:r>
            <a:endParaRPr lang="en-US" sz="1900" dirty="0">
              <a:latin typeface="Verdana Pro Black" panose="020B0604020202020204" pitchFamily="34" charset="0"/>
            </a:endParaRPr>
          </a:p>
          <a:p>
            <a:r>
              <a:rPr lang="en-US" sz="1900" dirty="0">
                <a:latin typeface="Verdana Pro Black" panose="020B0604020202020204" pitchFamily="34" charset="0"/>
              </a:rPr>
              <a:t>	</a:t>
            </a:r>
            <a:r>
              <a:rPr lang="en-US" sz="1900" dirty="0" err="1">
                <a:latin typeface="Verdana Pro Black" panose="020B0604020202020204" pitchFamily="34" charset="0"/>
              </a:rPr>
              <a:t>Etty</a:t>
            </a:r>
            <a:r>
              <a:rPr lang="en-US" sz="1900" dirty="0">
                <a:latin typeface="Verdana Pro Black" panose="020B0604020202020204" pitchFamily="34" charset="0"/>
              </a:rPr>
              <a:t> Tepper</a:t>
            </a:r>
          </a:p>
          <a:p>
            <a:r>
              <a:rPr lang="en-US" sz="1900" dirty="0">
                <a:latin typeface="Verdana Pro Black" panose="020B0604020202020204" pitchFamily="34" charset="0"/>
              </a:rPr>
              <a:t>	Aliza Peikes</a:t>
            </a:r>
          </a:p>
          <a:p>
            <a:r>
              <a:rPr lang="en-US" sz="1900" dirty="0">
                <a:latin typeface="Verdana Pro Black" panose="020B0604020202020204" pitchFamily="34" charset="0"/>
              </a:rPr>
              <a:t>	Aliza Fried</a:t>
            </a:r>
          </a:p>
        </p:txBody>
      </p:sp>
      <p:pic>
        <p:nvPicPr>
          <p:cNvPr id="9" name="Picture 8" descr="Assorted vegetables and fruits">
            <a:extLst>
              <a:ext uri="{FF2B5EF4-FFF2-40B4-BE49-F238E27FC236}">
                <a16:creationId xmlns:a16="http://schemas.microsoft.com/office/drawing/2014/main" id="{61382CB9-AD56-4F88-B8A3-5C8CE985E051}"/>
              </a:ext>
            </a:extLst>
          </p:cNvPr>
          <p:cNvPicPr>
            <a:picLocks noChangeAspect="1"/>
          </p:cNvPicPr>
          <p:nvPr/>
        </p:nvPicPr>
        <p:blipFill rotWithShape="1">
          <a:blip r:embed="rId2"/>
          <a:srcRect t="7865" b="7865"/>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Tree>
    <p:extLst>
      <p:ext uri="{BB962C8B-B14F-4D97-AF65-F5344CB8AC3E}">
        <p14:creationId xmlns:p14="http://schemas.microsoft.com/office/powerpoint/2010/main" val="2402721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C3914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914DCE-6E3F-41FC-B5CC-44C4DD7830B1}"/>
              </a:ext>
            </a:extLst>
          </p:cNvPr>
          <p:cNvSpPr>
            <a:spLocks noGrp="1"/>
          </p:cNvSpPr>
          <p:nvPr>
            <p:ph type="title"/>
          </p:nvPr>
        </p:nvSpPr>
        <p:spPr>
          <a:xfrm>
            <a:off x="838200" y="365125"/>
            <a:ext cx="10515600" cy="1325563"/>
          </a:xfrm>
        </p:spPr>
        <p:txBody>
          <a:bodyPr>
            <a:normAutofit/>
          </a:bodyPr>
          <a:lstStyle/>
          <a:p>
            <a:r>
              <a:rPr lang="en-US" dirty="0"/>
              <a:t>Choose a Diet Plan</a:t>
            </a:r>
          </a:p>
        </p:txBody>
      </p:sp>
      <p:graphicFrame>
        <p:nvGraphicFramePr>
          <p:cNvPr id="5" name="Content Placeholder 2">
            <a:extLst>
              <a:ext uri="{FF2B5EF4-FFF2-40B4-BE49-F238E27FC236}">
                <a16:creationId xmlns:a16="http://schemas.microsoft.com/office/drawing/2014/main" id="{B64B5D60-C39A-48C0-91B6-3277DD2B767A}"/>
              </a:ext>
            </a:extLst>
          </p:cNvPr>
          <p:cNvGraphicFramePr>
            <a:graphicFrameLocks noGrp="1"/>
          </p:cNvGraphicFramePr>
          <p:nvPr>
            <p:ph idx="1"/>
            <p:extLst>
              <p:ext uri="{D42A27DB-BD31-4B8C-83A1-F6EECF244321}">
                <p14:modId xmlns:p14="http://schemas.microsoft.com/office/powerpoint/2010/main" val="2494450851"/>
              </p:ext>
            </p:extLst>
          </p:nvPr>
        </p:nvGraphicFramePr>
        <p:xfrm>
          <a:off x="838200" y="232860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A8C49C5-5109-4174-BEE6-459319DD2EF4}"/>
              </a:ext>
            </a:extLst>
          </p:cNvPr>
          <p:cNvSpPr txBox="1"/>
          <p:nvPr/>
        </p:nvSpPr>
        <p:spPr>
          <a:xfrm>
            <a:off x="835152" y="1580994"/>
            <a:ext cx="8910734" cy="369332"/>
          </a:xfrm>
          <a:prstGeom prst="rect">
            <a:avLst/>
          </a:prstGeom>
          <a:noFill/>
        </p:spPr>
        <p:txBody>
          <a:bodyPr wrap="square" rtlCol="0">
            <a:spAutoFit/>
          </a:bodyPr>
          <a:lstStyle/>
          <a:p>
            <a:r>
              <a:rPr lang="en-US" b="1" dirty="0"/>
              <a:t>The four diet options</a:t>
            </a:r>
          </a:p>
        </p:txBody>
      </p:sp>
    </p:spTree>
    <p:extLst>
      <p:ext uri="{BB962C8B-B14F-4D97-AF65-F5344CB8AC3E}">
        <p14:creationId xmlns:p14="http://schemas.microsoft.com/office/powerpoint/2010/main" val="62603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C3914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5526156" y="365125"/>
            <a:ext cx="5827643" cy="1433433"/>
          </a:xfrm>
        </p:spPr>
        <p:txBody>
          <a:bodyPr vert="horz" lIns="91440" tIns="45720" rIns="91440" bIns="45720" rtlCol="0" anchor="b">
            <a:normAutofit/>
          </a:bodyPr>
          <a:lstStyle/>
          <a:p>
            <a:pPr marL="0" indent="0"/>
            <a:r>
              <a:rPr lang="en-US"/>
              <a:t>Choose a Diet Plan</a:t>
            </a:r>
            <a:br>
              <a:rPr lang="en-US"/>
            </a:br>
            <a:endParaRPr lang="en-US"/>
          </a:p>
        </p:txBody>
      </p:sp>
      <p:pic>
        <p:nvPicPr>
          <p:cNvPr id="23" name="Graphic 22" descr="Fork and knife">
            <a:extLst>
              <a:ext uri="{FF2B5EF4-FFF2-40B4-BE49-F238E27FC236}">
                <a16:creationId xmlns:a16="http://schemas.microsoft.com/office/drawing/2014/main" id="{86CE5BBD-7BC1-4DED-80D3-6E17BD697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8563" y="2055813"/>
            <a:ext cx="3449030" cy="3449030"/>
          </a:xfrm>
          <a:prstGeom prst="rect">
            <a:avLst/>
          </a:prstGeom>
        </p:spPr>
      </p:pic>
      <p:sp>
        <p:nvSpPr>
          <p:cNvPr id="37" name="TextBox 14">
            <a:extLst>
              <a:ext uri="{FF2B5EF4-FFF2-40B4-BE49-F238E27FC236}">
                <a16:creationId xmlns:a16="http://schemas.microsoft.com/office/drawing/2014/main" id="{CF440FBE-2E30-4B9A-BA67-6A6D03654923}"/>
              </a:ext>
            </a:extLst>
          </p:cNvPr>
          <p:cNvSpPr txBox="1"/>
          <p:nvPr/>
        </p:nvSpPr>
        <p:spPr>
          <a:xfrm>
            <a:off x="5526156" y="2055813"/>
            <a:ext cx="5827644" cy="4121149"/>
          </a:xfrm>
          <a:prstGeom prst="rect">
            <a:avLst/>
          </a:prstGeom>
        </p:spPr>
        <p:txBody>
          <a:bodyPr vert="horz" lIns="91440" tIns="45720" rIns="91440" bIns="45720" rtlCol="0" anchor="t">
            <a:normAutofit/>
          </a:bodyPr>
          <a:lstStyle/>
          <a:p>
            <a:pPr indent="-228600">
              <a:spcAft>
                <a:spcPts val="600"/>
              </a:spcAft>
              <a:buFont typeface="Arial" panose="020B0604020202020204" pitchFamily="34" charset="0"/>
              <a:buChar char="•"/>
            </a:pPr>
            <a:r>
              <a:rPr lang="en-US" sz="2400" b="1" dirty="0"/>
              <a:t>Based on the user’s profile, we tell him which diet we recommend and how many daily calories it allows.</a:t>
            </a:r>
          </a:p>
          <a:p>
            <a:pPr indent="-228600">
              <a:spcAft>
                <a:spcPts val="600"/>
              </a:spcAft>
              <a:buFont typeface="Arial" panose="020B0604020202020204" pitchFamily="34" charset="0"/>
              <a:buChar char="•"/>
            </a:pPr>
            <a:r>
              <a:rPr lang="en-US" sz="2400" b="1" dirty="0"/>
              <a:t>The user, however, can choose to go ahead with any of the other diet options.</a:t>
            </a:r>
          </a:p>
          <a:p>
            <a:pPr indent="-228600">
              <a:spcAft>
                <a:spcPts val="600"/>
              </a:spcAft>
              <a:buFont typeface="Arial" panose="020B0604020202020204" pitchFamily="34" charset="0"/>
              <a:buChar char="•"/>
            </a:pPr>
            <a:r>
              <a:rPr lang="en-US" sz="2400" b="1" dirty="0"/>
              <a:t>Once the user chooses, we set his daily calorie goal</a:t>
            </a:r>
          </a:p>
        </p:txBody>
      </p:sp>
    </p:spTree>
    <p:extLst>
      <p:ext uri="{BB962C8B-B14F-4D97-AF65-F5344CB8AC3E}">
        <p14:creationId xmlns:p14="http://schemas.microsoft.com/office/powerpoint/2010/main" val="353675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3767113" y="702128"/>
            <a:ext cx="7294783" cy="2071395"/>
          </a:xfrm>
        </p:spPr>
        <p:txBody>
          <a:bodyPr vert="horz" lIns="91440" tIns="45720" rIns="91440" bIns="45720" rtlCol="0" anchor="b">
            <a:normAutofit fontScale="90000"/>
          </a:bodyPr>
          <a:lstStyle/>
          <a:p>
            <a:pPr marL="0" indent="0">
              <a:buNone/>
            </a:pPr>
            <a:r>
              <a:rPr lang="en-US" sz="4800" dirty="0"/>
              <a:t>Track Calorie Intake</a:t>
            </a:r>
            <a:br>
              <a:rPr lang="en-US" sz="4800" dirty="0"/>
            </a:br>
            <a:r>
              <a:rPr lang="en-US" sz="3100" dirty="0"/>
              <a:t>Now the user can start tracking his calorie intake</a:t>
            </a:r>
            <a:br>
              <a:rPr lang="en-US" sz="3600" dirty="0"/>
            </a:br>
            <a:endParaRPr lang="en-US" sz="4800" dirty="0"/>
          </a:p>
        </p:txBody>
      </p:sp>
      <p:grpSp>
        <p:nvGrpSpPr>
          <p:cNvPr id="13" name="Group 12">
            <a:extLst>
              <a:ext uri="{FF2B5EF4-FFF2-40B4-BE49-F238E27FC236}">
                <a16:creationId xmlns:a16="http://schemas.microsoft.com/office/drawing/2014/main" id="{25499E38-BDB5-48DF-9B14-29C4D8A755FB}"/>
              </a:ext>
            </a:extLst>
          </p:cNvPr>
          <p:cNvGrpSpPr/>
          <p:nvPr/>
        </p:nvGrpSpPr>
        <p:grpSpPr>
          <a:xfrm>
            <a:off x="509690" y="471620"/>
            <a:ext cx="2444055" cy="3421677"/>
            <a:chOff x="5380002" y="369579"/>
            <a:chExt cx="2444055" cy="3421677"/>
          </a:xfrm>
        </p:grpSpPr>
        <p:sp>
          <p:nvSpPr>
            <p:cNvPr id="25" name="Rectangle 24">
              <a:extLst>
                <a:ext uri="{FF2B5EF4-FFF2-40B4-BE49-F238E27FC236}">
                  <a16:creationId xmlns:a16="http://schemas.microsoft.com/office/drawing/2014/main" id="{7EB654B1-B060-4DFB-B51E-BC9BF6F670D2}"/>
                </a:ext>
              </a:extLst>
            </p:cNvPr>
            <p:cNvSpPr/>
            <p:nvPr/>
          </p:nvSpPr>
          <p:spPr>
            <a:xfrm>
              <a:off x="5380002" y="369579"/>
              <a:ext cx="2444055" cy="3421677"/>
            </a:xfrm>
            <a:prstGeom prst="rect">
              <a:avLst/>
            </a:prstGeom>
          </p:spPr>
          <p:style>
            <a:lnRef idx="2">
              <a:schemeClr val="accent2">
                <a:tint val="40000"/>
                <a:alpha val="90000"/>
                <a:hueOff val="1285837"/>
                <a:satOff val="1632"/>
                <a:lumOff val="440"/>
                <a:alphaOff val="0"/>
              </a:schemeClr>
            </a:lnRef>
            <a:fillRef idx="1">
              <a:schemeClr val="accent2">
                <a:tint val="40000"/>
                <a:alpha val="90000"/>
                <a:hueOff val="1285837"/>
                <a:satOff val="1632"/>
                <a:lumOff val="440"/>
                <a:alphaOff val="0"/>
              </a:schemeClr>
            </a:fillRef>
            <a:effectRef idx="0">
              <a:schemeClr val="accent2">
                <a:tint val="40000"/>
                <a:alpha val="90000"/>
                <a:hueOff val="1285837"/>
                <a:satOff val="1632"/>
                <a:lumOff val="440"/>
                <a:alphaOff val="0"/>
              </a:schemeClr>
            </a:effectRef>
            <a:fontRef idx="minor">
              <a:schemeClr val="dk1">
                <a:hueOff val="0"/>
                <a:satOff val="0"/>
                <a:lumOff val="0"/>
                <a:alphaOff val="0"/>
              </a:schemeClr>
            </a:fontRef>
          </p:style>
        </p:sp>
        <p:sp>
          <p:nvSpPr>
            <p:cNvPr id="26" name="TextBox 25">
              <a:extLst>
                <a:ext uri="{FF2B5EF4-FFF2-40B4-BE49-F238E27FC236}">
                  <a16:creationId xmlns:a16="http://schemas.microsoft.com/office/drawing/2014/main" id="{050A1696-F4E7-4A3F-832B-851C274E5FA2}"/>
                </a:ext>
              </a:extLst>
            </p:cNvPr>
            <p:cNvSpPr txBox="1"/>
            <p:nvPr/>
          </p:nvSpPr>
          <p:spPr>
            <a:xfrm>
              <a:off x="5380002" y="1669817"/>
              <a:ext cx="2444055" cy="205300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Track calorie intake</a:t>
              </a:r>
            </a:p>
          </p:txBody>
        </p:sp>
      </p:grpSp>
      <p:grpSp>
        <p:nvGrpSpPr>
          <p:cNvPr id="15" name="Group 14">
            <a:extLst>
              <a:ext uri="{FF2B5EF4-FFF2-40B4-BE49-F238E27FC236}">
                <a16:creationId xmlns:a16="http://schemas.microsoft.com/office/drawing/2014/main" id="{40944574-B633-4E2E-B6C7-0F4D783D562A}"/>
              </a:ext>
            </a:extLst>
          </p:cNvPr>
          <p:cNvGrpSpPr/>
          <p:nvPr/>
        </p:nvGrpSpPr>
        <p:grpSpPr>
          <a:xfrm>
            <a:off x="1218466" y="813788"/>
            <a:ext cx="1026503" cy="1026503"/>
            <a:chOff x="6088778" y="711747"/>
            <a:chExt cx="1026503" cy="1026503"/>
          </a:xfrm>
        </p:grpSpPr>
        <p:sp>
          <p:nvSpPr>
            <p:cNvPr id="16" name="Oval 15">
              <a:extLst>
                <a:ext uri="{FF2B5EF4-FFF2-40B4-BE49-F238E27FC236}">
                  <a16:creationId xmlns:a16="http://schemas.microsoft.com/office/drawing/2014/main" id="{8A16519F-6E81-4EDD-ACD4-599631597338}"/>
                </a:ext>
              </a:extLst>
            </p:cNvPr>
            <p:cNvSpPr/>
            <p:nvPr/>
          </p:nvSpPr>
          <p:spPr>
            <a:xfrm>
              <a:off x="6088778" y="711747"/>
              <a:ext cx="1026503" cy="1026503"/>
            </a:xfrm>
            <a:prstGeom prst="ellipse">
              <a:avLst/>
            </a:prstGeom>
          </p:spPr>
          <p:style>
            <a:lnRef idx="2">
              <a:schemeClr val="accent2">
                <a:hueOff val="853061"/>
                <a:satOff val="-3674"/>
                <a:lumOff val="2354"/>
                <a:alphaOff val="0"/>
              </a:schemeClr>
            </a:lnRef>
            <a:fillRef idx="1">
              <a:schemeClr val="accent2">
                <a:hueOff val="853061"/>
                <a:satOff val="-3674"/>
                <a:lumOff val="2354"/>
                <a:alphaOff val="0"/>
              </a:schemeClr>
            </a:fillRef>
            <a:effectRef idx="0">
              <a:schemeClr val="accent2">
                <a:hueOff val="853061"/>
                <a:satOff val="-3674"/>
                <a:lumOff val="2354"/>
                <a:alphaOff val="0"/>
              </a:schemeClr>
            </a:effectRef>
            <a:fontRef idx="minor">
              <a:schemeClr val="lt1"/>
            </a:fontRef>
          </p:style>
        </p:sp>
        <p:sp>
          <p:nvSpPr>
            <p:cNvPr id="24" name="Oval 6">
              <a:extLst>
                <a:ext uri="{FF2B5EF4-FFF2-40B4-BE49-F238E27FC236}">
                  <a16:creationId xmlns:a16="http://schemas.microsoft.com/office/drawing/2014/main" id="{30C5D31D-B138-46C8-BE12-55E12F28AB59}"/>
                </a:ext>
              </a:extLst>
            </p:cNvPr>
            <p:cNvSpPr txBox="1"/>
            <p:nvPr/>
          </p:nvSpPr>
          <p:spPr>
            <a:xfrm>
              <a:off x="6239106" y="862075"/>
              <a:ext cx="725847" cy="7258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p:txBody>
        </p:sp>
      </p:grpSp>
      <p:pic>
        <p:nvPicPr>
          <p:cNvPr id="4" name="Picture 3" descr="A picture containing diagram&#10;&#10;Description automatically generated">
            <a:extLst>
              <a:ext uri="{FF2B5EF4-FFF2-40B4-BE49-F238E27FC236}">
                <a16:creationId xmlns:a16="http://schemas.microsoft.com/office/drawing/2014/main" id="{8C35BE93-AFFF-4774-8006-4E9E7A916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8720" y="2674698"/>
            <a:ext cx="3586544" cy="3989765"/>
          </a:xfrm>
          <a:prstGeom prst="rect">
            <a:avLst/>
          </a:prstGeom>
        </p:spPr>
      </p:pic>
      <p:sp>
        <p:nvSpPr>
          <p:cNvPr id="27" name="TextBox 26">
            <a:extLst>
              <a:ext uri="{FF2B5EF4-FFF2-40B4-BE49-F238E27FC236}">
                <a16:creationId xmlns:a16="http://schemas.microsoft.com/office/drawing/2014/main" id="{028309BC-4BC7-4B27-8C59-ECF148BCFFEF}"/>
              </a:ext>
            </a:extLst>
          </p:cNvPr>
          <p:cNvSpPr txBox="1"/>
          <p:nvPr/>
        </p:nvSpPr>
        <p:spPr>
          <a:xfrm>
            <a:off x="3767113" y="2951946"/>
            <a:ext cx="5094515" cy="1384995"/>
          </a:xfrm>
          <a:prstGeom prst="rect">
            <a:avLst/>
          </a:prstGeom>
          <a:noFill/>
        </p:spPr>
        <p:txBody>
          <a:bodyPr wrap="square" rtlCol="0">
            <a:spAutoFit/>
          </a:bodyPr>
          <a:lstStyle/>
          <a:p>
            <a:r>
              <a:rPr lang="en-US" sz="2800" dirty="0"/>
              <a:t>Options</a:t>
            </a:r>
          </a:p>
          <a:p>
            <a:pPr marL="285750" indent="-285750">
              <a:buFont typeface="Arial" panose="020B0604020202020204" pitchFamily="34" charset="0"/>
              <a:buChar char="•"/>
            </a:pPr>
            <a:r>
              <a:rPr lang="en-US" sz="2800" dirty="0"/>
              <a:t>Add Calorie Intake</a:t>
            </a:r>
          </a:p>
          <a:p>
            <a:pPr marL="285750" indent="-285750">
              <a:buFont typeface="Arial" panose="020B0604020202020204" pitchFamily="34" charset="0"/>
              <a:buChar char="•"/>
            </a:pPr>
            <a:r>
              <a:rPr lang="en-US" sz="2800" dirty="0"/>
              <a:t>Check Calorie Count</a:t>
            </a:r>
          </a:p>
        </p:txBody>
      </p:sp>
    </p:spTree>
    <p:extLst>
      <p:ext uri="{BB962C8B-B14F-4D97-AF65-F5344CB8AC3E}">
        <p14:creationId xmlns:p14="http://schemas.microsoft.com/office/powerpoint/2010/main" val="1915850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3130280" y="223572"/>
            <a:ext cx="7294783" cy="2071395"/>
          </a:xfrm>
        </p:spPr>
        <p:txBody>
          <a:bodyPr vert="horz" lIns="91440" tIns="45720" rIns="91440" bIns="45720" rtlCol="0" anchor="b">
            <a:normAutofit/>
          </a:bodyPr>
          <a:lstStyle/>
          <a:p>
            <a:pPr marL="0" indent="0">
              <a:buNone/>
            </a:pPr>
            <a:r>
              <a:rPr lang="en-US" sz="4800" dirty="0"/>
              <a:t>Track Calorie Intake</a:t>
            </a:r>
            <a:br>
              <a:rPr lang="en-US" sz="4800" dirty="0"/>
            </a:br>
            <a:r>
              <a:rPr lang="en-US" sz="3100" dirty="0"/>
              <a:t>Add Calorie Intake</a:t>
            </a:r>
            <a:br>
              <a:rPr lang="en-US" sz="3600" dirty="0"/>
            </a:br>
            <a:endParaRPr lang="en-US" sz="4800" dirty="0"/>
          </a:p>
        </p:txBody>
      </p:sp>
      <p:pic>
        <p:nvPicPr>
          <p:cNvPr id="4" name="Picture 3" descr="A picture containing diagram&#10;&#10;Description automatically generated">
            <a:extLst>
              <a:ext uri="{FF2B5EF4-FFF2-40B4-BE49-F238E27FC236}">
                <a16:creationId xmlns:a16="http://schemas.microsoft.com/office/drawing/2014/main" id="{8C35BE93-AFFF-4774-8006-4E9E7A916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81" y="135179"/>
            <a:ext cx="2142318" cy="2383170"/>
          </a:xfrm>
          <a:prstGeom prst="rect">
            <a:avLst/>
          </a:prstGeom>
        </p:spPr>
      </p:pic>
      <p:sp>
        <p:nvSpPr>
          <p:cNvPr id="27" name="TextBox 26">
            <a:extLst>
              <a:ext uri="{FF2B5EF4-FFF2-40B4-BE49-F238E27FC236}">
                <a16:creationId xmlns:a16="http://schemas.microsoft.com/office/drawing/2014/main" id="{028309BC-4BC7-4B27-8C59-ECF148BCFFEF}"/>
              </a:ext>
            </a:extLst>
          </p:cNvPr>
          <p:cNvSpPr txBox="1"/>
          <p:nvPr/>
        </p:nvSpPr>
        <p:spPr>
          <a:xfrm>
            <a:off x="3036600" y="1963717"/>
            <a:ext cx="5315418" cy="3970318"/>
          </a:xfrm>
          <a:prstGeom prst="rect">
            <a:avLst/>
          </a:prstGeom>
          <a:noFill/>
        </p:spPr>
        <p:txBody>
          <a:bodyPr wrap="square" rtlCol="0">
            <a:spAutoFit/>
          </a:bodyPr>
          <a:lstStyle/>
          <a:p>
            <a:r>
              <a:rPr lang="en-US" sz="2800" dirty="0"/>
              <a:t>To add intake calories the user can either</a:t>
            </a:r>
          </a:p>
          <a:p>
            <a:pPr marL="457200" indent="-457200">
              <a:buFont typeface="Wingdings" panose="05000000000000000000" pitchFamily="2" charset="2"/>
              <a:buChar char="à"/>
            </a:pPr>
            <a:r>
              <a:rPr lang="en-US" sz="2800" dirty="0">
                <a:sym typeface="Wingdings" panose="05000000000000000000" pitchFamily="2" charset="2"/>
              </a:rPr>
              <a:t>Add the explicit calorie amount</a:t>
            </a:r>
          </a:p>
          <a:p>
            <a:pPr marL="457200" indent="-457200">
              <a:buFont typeface="Wingdings" panose="05000000000000000000" pitchFamily="2" charset="2"/>
              <a:buChar char="à"/>
            </a:pPr>
            <a:r>
              <a:rPr lang="en-US" sz="2800" dirty="0"/>
              <a:t>Add a specific food from a list of common foods. The app will add that food’s corresponding calories to the overall count</a:t>
            </a:r>
          </a:p>
        </p:txBody>
      </p:sp>
      <p:pic>
        <p:nvPicPr>
          <p:cNvPr id="17" name="Picture 16">
            <a:extLst>
              <a:ext uri="{FF2B5EF4-FFF2-40B4-BE49-F238E27FC236}">
                <a16:creationId xmlns:a16="http://schemas.microsoft.com/office/drawing/2014/main" id="{FE981ADC-A904-4F02-B310-74AD9426023E}"/>
              </a:ext>
            </a:extLst>
          </p:cNvPr>
          <p:cNvPicPr>
            <a:picLocks noChangeAspect="1"/>
          </p:cNvPicPr>
          <p:nvPr/>
        </p:nvPicPr>
        <p:blipFill>
          <a:blip r:embed="rId3"/>
          <a:stretch>
            <a:fillRect/>
          </a:stretch>
        </p:blipFill>
        <p:spPr>
          <a:xfrm>
            <a:off x="8681369" y="1739430"/>
            <a:ext cx="2913021" cy="4759105"/>
          </a:xfrm>
          <a:prstGeom prst="rect">
            <a:avLst/>
          </a:prstGeom>
        </p:spPr>
      </p:pic>
    </p:spTree>
    <p:extLst>
      <p:ext uri="{BB962C8B-B14F-4D97-AF65-F5344CB8AC3E}">
        <p14:creationId xmlns:p14="http://schemas.microsoft.com/office/powerpoint/2010/main" val="2117373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2858025" y="364119"/>
            <a:ext cx="7294783" cy="2071395"/>
          </a:xfrm>
        </p:spPr>
        <p:txBody>
          <a:bodyPr vert="horz" lIns="91440" tIns="45720" rIns="91440" bIns="45720" rtlCol="0" anchor="b">
            <a:normAutofit/>
          </a:bodyPr>
          <a:lstStyle/>
          <a:p>
            <a:pPr marL="0" indent="0">
              <a:buNone/>
            </a:pPr>
            <a:r>
              <a:rPr lang="en-US" sz="4800" dirty="0"/>
              <a:t>Track Calorie Intake</a:t>
            </a:r>
            <a:br>
              <a:rPr lang="en-US" sz="4800" dirty="0"/>
            </a:br>
            <a:r>
              <a:rPr lang="en-US" sz="3100" dirty="0"/>
              <a:t>Add Calorie Intake</a:t>
            </a:r>
            <a:br>
              <a:rPr lang="en-US" sz="3600" dirty="0"/>
            </a:br>
            <a:endParaRPr lang="en-US" sz="4800" dirty="0"/>
          </a:p>
        </p:txBody>
      </p:sp>
      <p:pic>
        <p:nvPicPr>
          <p:cNvPr id="4" name="Picture 3" descr="A picture containing diagram&#10;&#10;Description automatically generated">
            <a:extLst>
              <a:ext uri="{FF2B5EF4-FFF2-40B4-BE49-F238E27FC236}">
                <a16:creationId xmlns:a16="http://schemas.microsoft.com/office/drawing/2014/main" id="{8C35BE93-AFFF-4774-8006-4E9E7A916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536" y="135178"/>
            <a:ext cx="2142318" cy="2383170"/>
          </a:xfrm>
          <a:prstGeom prst="rect">
            <a:avLst/>
          </a:prstGeom>
        </p:spPr>
      </p:pic>
      <p:sp>
        <p:nvSpPr>
          <p:cNvPr id="27" name="TextBox 26">
            <a:extLst>
              <a:ext uri="{FF2B5EF4-FFF2-40B4-BE49-F238E27FC236}">
                <a16:creationId xmlns:a16="http://schemas.microsoft.com/office/drawing/2014/main" id="{028309BC-4BC7-4B27-8C59-ECF148BCFFEF}"/>
              </a:ext>
            </a:extLst>
          </p:cNvPr>
          <p:cNvSpPr txBox="1"/>
          <p:nvPr/>
        </p:nvSpPr>
        <p:spPr>
          <a:xfrm>
            <a:off x="2858024" y="2495647"/>
            <a:ext cx="5756449" cy="2677656"/>
          </a:xfrm>
          <a:prstGeom prst="rect">
            <a:avLst/>
          </a:prstGeom>
          <a:noFill/>
        </p:spPr>
        <p:txBody>
          <a:bodyPr wrap="square" rtlCol="0">
            <a:spAutoFit/>
          </a:bodyPr>
          <a:lstStyle/>
          <a:p>
            <a:r>
              <a:rPr lang="en-US" sz="2800" dirty="0"/>
              <a:t>As the user nears his calorie goal, the app will alert him and tell him how many calories he has left to consume. If the user exceeds his goal, the app will warn him as well.</a:t>
            </a:r>
          </a:p>
        </p:txBody>
      </p:sp>
      <p:sp>
        <p:nvSpPr>
          <p:cNvPr id="3" name="Rectangle 2">
            <a:extLst>
              <a:ext uri="{FF2B5EF4-FFF2-40B4-BE49-F238E27FC236}">
                <a16:creationId xmlns:a16="http://schemas.microsoft.com/office/drawing/2014/main" id="{EDD4AC98-723C-458D-B229-D9A6B28192FE}"/>
              </a:ext>
            </a:extLst>
          </p:cNvPr>
          <p:cNvSpPr/>
          <p:nvPr/>
        </p:nvSpPr>
        <p:spPr>
          <a:xfrm>
            <a:off x="9175136" y="-1089780"/>
            <a:ext cx="2870165" cy="9325630"/>
          </a:xfrm>
          <a:prstGeom prst="rect">
            <a:avLst/>
          </a:prstGeom>
          <a:noFill/>
        </p:spPr>
        <p:txBody>
          <a:bodyPr wrap="square" lIns="91440" tIns="45720" rIns="91440" bIns="45720">
            <a:spAutoFit/>
          </a:bodyPr>
          <a:lstStyle/>
          <a:p>
            <a:pPr algn="ctr"/>
            <a:r>
              <a:rPr lang="en-US" sz="60000" b="0" cap="none" spc="0" dirty="0">
                <a:ln w="0"/>
                <a:solidFill>
                  <a:srgbClr val="FF0000">
                    <a:alpha val="28000"/>
                  </a:srgbClr>
                </a:solidFill>
                <a:effectLst>
                  <a:outerShdw blurRad="38100" dist="19050" dir="2700000" algn="tl" rotWithShape="0">
                    <a:schemeClr val="dk1">
                      <a:alpha val="40000"/>
                    </a:schemeClr>
                  </a:outerShdw>
                </a:effectLst>
                <a:latin typeface="Agency FB" panose="020B0503020202020204" pitchFamily="34" charset="0"/>
              </a:rPr>
              <a:t>!</a:t>
            </a:r>
          </a:p>
        </p:txBody>
      </p:sp>
    </p:spTree>
    <p:extLst>
      <p:ext uri="{BB962C8B-B14F-4D97-AF65-F5344CB8AC3E}">
        <p14:creationId xmlns:p14="http://schemas.microsoft.com/office/powerpoint/2010/main" val="2813020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C3914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5526156" y="365125"/>
            <a:ext cx="5827643" cy="1433433"/>
          </a:xfrm>
        </p:spPr>
        <p:txBody>
          <a:bodyPr vert="horz" lIns="91440" tIns="45720" rIns="91440" bIns="45720" rtlCol="0" anchor="b">
            <a:normAutofit fontScale="90000"/>
          </a:bodyPr>
          <a:lstStyle/>
          <a:p>
            <a:pPr marL="0" indent="0"/>
            <a:r>
              <a:rPr lang="en-US" dirty="0"/>
              <a:t>Track Calorie Intake</a:t>
            </a:r>
            <a:br>
              <a:rPr lang="en-US" sz="3100" dirty="0"/>
            </a:br>
            <a:r>
              <a:rPr lang="en-US" sz="3100" dirty="0"/>
              <a:t>Check Calorie Count</a:t>
            </a:r>
            <a:br>
              <a:rPr lang="en-US" sz="3100" dirty="0"/>
            </a:br>
            <a:endParaRPr lang="en-US" sz="3100" dirty="0"/>
          </a:p>
        </p:txBody>
      </p:sp>
      <p:pic>
        <p:nvPicPr>
          <p:cNvPr id="4" name="Picture 3" descr="A picture containing diagram&#10;&#10;Description automatically generated">
            <a:extLst>
              <a:ext uri="{FF2B5EF4-FFF2-40B4-BE49-F238E27FC236}">
                <a16:creationId xmlns:a16="http://schemas.microsoft.com/office/drawing/2014/main" id="{8C35BE93-AFFF-4774-8006-4E9E7A916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169" y="2782956"/>
            <a:ext cx="3104127" cy="3449030"/>
          </a:xfrm>
          <a:prstGeom prst="rect">
            <a:avLst/>
          </a:prstGeom>
        </p:spPr>
      </p:pic>
      <p:sp>
        <p:nvSpPr>
          <p:cNvPr id="27" name="TextBox 26">
            <a:extLst>
              <a:ext uri="{FF2B5EF4-FFF2-40B4-BE49-F238E27FC236}">
                <a16:creationId xmlns:a16="http://schemas.microsoft.com/office/drawing/2014/main" id="{028309BC-4BC7-4B27-8C59-ECF148BCFFEF}"/>
              </a:ext>
            </a:extLst>
          </p:cNvPr>
          <p:cNvSpPr txBox="1"/>
          <p:nvPr/>
        </p:nvSpPr>
        <p:spPr>
          <a:xfrm>
            <a:off x="5526156" y="2055813"/>
            <a:ext cx="5827644" cy="4121149"/>
          </a:xfrm>
          <a:prstGeom prst="rect">
            <a:avLst/>
          </a:prstGeom>
        </p:spPr>
        <p:txBody>
          <a:bodyPr vert="horz" lIns="91440" tIns="45720" rIns="91440" bIns="45720" rtlCol="0" anchor="t">
            <a:normAutofit/>
          </a:bodyPr>
          <a:lstStyle/>
          <a:p>
            <a:pPr indent="-228600">
              <a:spcAft>
                <a:spcPts val="600"/>
              </a:spcAft>
              <a:buFont typeface="Arial" panose="020B0604020202020204" pitchFamily="34" charset="0"/>
              <a:buChar char="•"/>
            </a:pPr>
            <a:r>
              <a:rPr lang="en-US" sz="2400" dirty="0"/>
              <a:t>The user can also check his current calorie count. If he is close to his goal, the program will tell him so and how much he has left.</a:t>
            </a:r>
          </a:p>
          <a:p>
            <a:pPr indent="-228600">
              <a:spcAft>
                <a:spcPts val="600"/>
              </a:spcAft>
              <a:buFont typeface="Arial" panose="020B0604020202020204" pitchFamily="34" charset="0"/>
              <a:buChar char="•"/>
            </a:pPr>
            <a:endParaRPr lang="en-US" sz="2400" dirty="0"/>
          </a:p>
          <a:p>
            <a:pPr indent="-228600">
              <a:spcAft>
                <a:spcPts val="600"/>
              </a:spcAft>
              <a:buFont typeface="Arial" panose="020B0604020202020204" pitchFamily="34" charset="0"/>
              <a:buChar char="•"/>
            </a:pPr>
            <a:r>
              <a:rPr lang="en-US" sz="2400" dirty="0"/>
              <a:t>Since the calorie goal is per day, the current calorie count resets each day at 12:00 AM.</a:t>
            </a:r>
          </a:p>
        </p:txBody>
      </p:sp>
    </p:spTree>
    <p:extLst>
      <p:ext uri="{BB962C8B-B14F-4D97-AF65-F5344CB8AC3E}">
        <p14:creationId xmlns:p14="http://schemas.microsoft.com/office/powerpoint/2010/main" val="2298871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3491382" y="352990"/>
            <a:ext cx="8572167" cy="2071395"/>
          </a:xfrm>
        </p:spPr>
        <p:txBody>
          <a:bodyPr vert="horz" lIns="91440" tIns="45720" rIns="91440" bIns="45720" rtlCol="0" anchor="b">
            <a:normAutofit/>
          </a:bodyPr>
          <a:lstStyle/>
          <a:p>
            <a:pPr marL="0" indent="0">
              <a:buNone/>
            </a:pPr>
            <a:r>
              <a:rPr lang="en-US" sz="4800" dirty="0"/>
              <a:t>Add Favorite Foods to List</a:t>
            </a:r>
            <a:br>
              <a:rPr lang="en-US" sz="4800" dirty="0"/>
            </a:br>
            <a:br>
              <a:rPr lang="en-US" sz="3600" dirty="0"/>
            </a:br>
            <a:endParaRPr lang="en-US" sz="4800" dirty="0"/>
          </a:p>
        </p:txBody>
      </p:sp>
      <p:sp>
        <p:nvSpPr>
          <p:cNvPr id="27" name="TextBox 26">
            <a:extLst>
              <a:ext uri="{FF2B5EF4-FFF2-40B4-BE49-F238E27FC236}">
                <a16:creationId xmlns:a16="http://schemas.microsoft.com/office/drawing/2014/main" id="{028309BC-4BC7-4B27-8C59-ECF148BCFFEF}"/>
              </a:ext>
            </a:extLst>
          </p:cNvPr>
          <p:cNvSpPr txBox="1"/>
          <p:nvPr/>
        </p:nvSpPr>
        <p:spPr>
          <a:xfrm>
            <a:off x="3629135" y="1998299"/>
            <a:ext cx="3719594" cy="3108543"/>
          </a:xfrm>
          <a:prstGeom prst="rect">
            <a:avLst/>
          </a:prstGeom>
          <a:noFill/>
        </p:spPr>
        <p:txBody>
          <a:bodyPr wrap="square" rtlCol="0">
            <a:spAutoFit/>
          </a:bodyPr>
          <a:lstStyle/>
          <a:p>
            <a:r>
              <a:rPr lang="en-US" sz="2800" dirty="0"/>
              <a:t>An additional feature of our program is that users can enter their favorite foods with the calorie amount to the food list. </a:t>
            </a:r>
          </a:p>
        </p:txBody>
      </p:sp>
      <p:grpSp>
        <p:nvGrpSpPr>
          <p:cNvPr id="17" name="Group 16">
            <a:extLst>
              <a:ext uri="{FF2B5EF4-FFF2-40B4-BE49-F238E27FC236}">
                <a16:creationId xmlns:a16="http://schemas.microsoft.com/office/drawing/2014/main" id="{BDC77810-F279-4E36-AAE4-3F018B4462D0}"/>
              </a:ext>
            </a:extLst>
          </p:cNvPr>
          <p:cNvGrpSpPr/>
          <p:nvPr/>
        </p:nvGrpSpPr>
        <p:grpSpPr>
          <a:xfrm>
            <a:off x="592540" y="199327"/>
            <a:ext cx="2444055" cy="3421677"/>
            <a:chOff x="8068463" y="369579"/>
            <a:chExt cx="2444055" cy="3421677"/>
          </a:xfrm>
        </p:grpSpPr>
        <p:sp>
          <p:nvSpPr>
            <p:cNvPr id="21" name="Rectangle 20">
              <a:extLst>
                <a:ext uri="{FF2B5EF4-FFF2-40B4-BE49-F238E27FC236}">
                  <a16:creationId xmlns:a16="http://schemas.microsoft.com/office/drawing/2014/main" id="{92D7E0D6-5D66-431B-95F1-981BB6A44A7B}"/>
                </a:ext>
              </a:extLst>
            </p:cNvPr>
            <p:cNvSpPr/>
            <p:nvPr/>
          </p:nvSpPr>
          <p:spPr>
            <a:xfrm>
              <a:off x="8068463" y="369579"/>
              <a:ext cx="2444055" cy="3421677"/>
            </a:xfrm>
            <a:prstGeom prst="rect">
              <a:avLst/>
            </a:prstGeom>
          </p:spPr>
          <p:style>
            <a:lnRef idx="2">
              <a:schemeClr val="accent2">
                <a:tint val="40000"/>
                <a:alpha val="90000"/>
                <a:hueOff val="1928755"/>
                <a:satOff val="2448"/>
                <a:lumOff val="660"/>
                <a:alphaOff val="0"/>
              </a:schemeClr>
            </a:lnRef>
            <a:fillRef idx="1">
              <a:schemeClr val="accent2">
                <a:tint val="40000"/>
                <a:alpha val="90000"/>
                <a:hueOff val="1928755"/>
                <a:satOff val="2448"/>
                <a:lumOff val="660"/>
                <a:alphaOff val="0"/>
              </a:schemeClr>
            </a:fillRef>
            <a:effectRef idx="0">
              <a:schemeClr val="accent2">
                <a:tint val="40000"/>
                <a:alpha val="90000"/>
                <a:hueOff val="1928755"/>
                <a:satOff val="2448"/>
                <a:lumOff val="660"/>
                <a:alphaOff val="0"/>
              </a:schemeClr>
            </a:effectRef>
            <a:fontRef idx="minor">
              <a:schemeClr val="dk1">
                <a:hueOff val="0"/>
                <a:satOff val="0"/>
                <a:lumOff val="0"/>
                <a:alphaOff val="0"/>
              </a:schemeClr>
            </a:fontRef>
          </p:style>
        </p:sp>
        <p:sp>
          <p:nvSpPr>
            <p:cNvPr id="22" name="TextBox 21">
              <a:extLst>
                <a:ext uri="{FF2B5EF4-FFF2-40B4-BE49-F238E27FC236}">
                  <a16:creationId xmlns:a16="http://schemas.microsoft.com/office/drawing/2014/main" id="{3DCC1DE7-3C02-4D01-8D05-722E8E09E15F}"/>
                </a:ext>
              </a:extLst>
            </p:cNvPr>
            <p:cNvSpPr txBox="1"/>
            <p:nvPr/>
          </p:nvSpPr>
          <p:spPr>
            <a:xfrm>
              <a:off x="8068463" y="1669817"/>
              <a:ext cx="2444055" cy="205300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Create a list of favorite foods</a:t>
              </a:r>
            </a:p>
          </p:txBody>
        </p:sp>
      </p:grpSp>
      <p:grpSp>
        <p:nvGrpSpPr>
          <p:cNvPr id="18" name="Group 17">
            <a:extLst>
              <a:ext uri="{FF2B5EF4-FFF2-40B4-BE49-F238E27FC236}">
                <a16:creationId xmlns:a16="http://schemas.microsoft.com/office/drawing/2014/main" id="{DA2FA415-95A0-48F5-AC24-DA894494C5D0}"/>
              </a:ext>
            </a:extLst>
          </p:cNvPr>
          <p:cNvGrpSpPr/>
          <p:nvPr/>
        </p:nvGrpSpPr>
        <p:grpSpPr>
          <a:xfrm>
            <a:off x="1301316" y="541495"/>
            <a:ext cx="1026503" cy="1026503"/>
            <a:chOff x="8777239" y="711747"/>
            <a:chExt cx="1026503" cy="1026503"/>
          </a:xfrm>
        </p:grpSpPr>
        <p:sp>
          <p:nvSpPr>
            <p:cNvPr id="19" name="Oval 18">
              <a:extLst>
                <a:ext uri="{FF2B5EF4-FFF2-40B4-BE49-F238E27FC236}">
                  <a16:creationId xmlns:a16="http://schemas.microsoft.com/office/drawing/2014/main" id="{26B74FDE-C06A-4F75-B228-2F5820B2986C}"/>
                </a:ext>
              </a:extLst>
            </p:cNvPr>
            <p:cNvSpPr/>
            <p:nvPr/>
          </p:nvSpPr>
          <p:spPr>
            <a:xfrm>
              <a:off x="8777239" y="711747"/>
              <a:ext cx="1026503" cy="1026503"/>
            </a:xfrm>
            <a:prstGeom prst="ellipse">
              <a:avLst/>
            </a:prstGeom>
          </p:spPr>
          <p:style>
            <a:lnRef idx="2">
              <a:schemeClr val="accent2">
                <a:hueOff val="1279592"/>
                <a:satOff val="-5511"/>
                <a:lumOff val="3531"/>
                <a:alphaOff val="0"/>
              </a:schemeClr>
            </a:lnRef>
            <a:fillRef idx="1">
              <a:schemeClr val="accent2">
                <a:hueOff val="1279592"/>
                <a:satOff val="-5511"/>
                <a:lumOff val="3531"/>
                <a:alphaOff val="0"/>
              </a:schemeClr>
            </a:fillRef>
            <a:effectRef idx="0">
              <a:schemeClr val="accent2">
                <a:hueOff val="1279592"/>
                <a:satOff val="-5511"/>
                <a:lumOff val="3531"/>
                <a:alphaOff val="0"/>
              </a:schemeClr>
            </a:effectRef>
            <a:fontRef idx="minor">
              <a:schemeClr val="lt1"/>
            </a:fontRef>
          </p:style>
        </p:sp>
        <p:sp>
          <p:nvSpPr>
            <p:cNvPr id="20" name="Oval 6">
              <a:extLst>
                <a:ext uri="{FF2B5EF4-FFF2-40B4-BE49-F238E27FC236}">
                  <a16:creationId xmlns:a16="http://schemas.microsoft.com/office/drawing/2014/main" id="{2F7E9BAA-FB50-4FB2-92CD-74098DF51D5C}"/>
                </a:ext>
              </a:extLst>
            </p:cNvPr>
            <p:cNvSpPr txBox="1"/>
            <p:nvPr/>
          </p:nvSpPr>
          <p:spPr>
            <a:xfrm>
              <a:off x="8927567" y="862075"/>
              <a:ext cx="725847" cy="7258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p:txBody>
        </p:sp>
      </p:grpSp>
      <p:pic>
        <p:nvPicPr>
          <p:cNvPr id="5" name="Picture 4" descr="Shape&#10;&#10;Description automatically generated">
            <a:extLst>
              <a:ext uri="{FF2B5EF4-FFF2-40B4-BE49-F238E27FC236}">
                <a16:creationId xmlns:a16="http://schemas.microsoft.com/office/drawing/2014/main" id="{256C9350-3099-4153-9AA5-D5B7A8F0A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060" y="1837582"/>
            <a:ext cx="4178382" cy="3577820"/>
          </a:xfrm>
          <a:prstGeom prst="rect">
            <a:avLst/>
          </a:prstGeom>
        </p:spPr>
      </p:pic>
    </p:spTree>
    <p:extLst>
      <p:ext uri="{BB962C8B-B14F-4D97-AF65-F5344CB8AC3E}">
        <p14:creationId xmlns:p14="http://schemas.microsoft.com/office/powerpoint/2010/main" val="3834719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C3914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298951" y="642091"/>
            <a:ext cx="9438734" cy="1433433"/>
          </a:xfrm>
        </p:spPr>
        <p:txBody>
          <a:bodyPr vert="horz" lIns="91440" tIns="45720" rIns="91440" bIns="45720" rtlCol="0" anchor="b">
            <a:normAutofit fontScale="90000"/>
          </a:bodyPr>
          <a:lstStyle/>
          <a:p>
            <a:pPr marL="0" indent="0"/>
            <a:r>
              <a:rPr lang="en-US" sz="4900" dirty="0"/>
              <a:t>Add Favorite Foods To List</a:t>
            </a:r>
            <a:br>
              <a:rPr lang="en-US" sz="3100" dirty="0"/>
            </a:br>
            <a:br>
              <a:rPr lang="en-US" sz="3100" dirty="0"/>
            </a:br>
            <a:endParaRPr lang="en-US" sz="3100" dirty="0"/>
          </a:p>
        </p:txBody>
      </p:sp>
      <p:sp>
        <p:nvSpPr>
          <p:cNvPr id="27" name="TextBox 26">
            <a:extLst>
              <a:ext uri="{FF2B5EF4-FFF2-40B4-BE49-F238E27FC236}">
                <a16:creationId xmlns:a16="http://schemas.microsoft.com/office/drawing/2014/main" id="{028309BC-4BC7-4B27-8C59-ECF148BCFFEF}"/>
              </a:ext>
            </a:extLst>
          </p:cNvPr>
          <p:cNvSpPr txBox="1"/>
          <p:nvPr/>
        </p:nvSpPr>
        <p:spPr>
          <a:xfrm>
            <a:off x="735808" y="1503195"/>
            <a:ext cx="5827644" cy="4121149"/>
          </a:xfrm>
          <a:prstGeom prst="rect">
            <a:avLst/>
          </a:prstGeom>
        </p:spPr>
        <p:txBody>
          <a:bodyPr vert="horz" lIns="91440" tIns="45720" rIns="91440" bIns="45720" rtlCol="0" anchor="t">
            <a:normAutofit/>
          </a:bodyPr>
          <a:lstStyle/>
          <a:p>
            <a:pPr>
              <a:spcAft>
                <a:spcPts val="600"/>
              </a:spcAft>
            </a:pPr>
            <a:r>
              <a:rPr lang="en-US" sz="2800" dirty="0"/>
              <a:t>Once the food is entered, it gets added to the food list for easy access. </a:t>
            </a:r>
          </a:p>
          <a:p>
            <a:pPr>
              <a:spcAft>
                <a:spcPts val="600"/>
              </a:spcAft>
            </a:pPr>
            <a:r>
              <a:rPr lang="en-US" sz="2800" dirty="0"/>
              <a:t>Next time the user eats this food, he can just type in the food name and that calorie amount will be added.</a:t>
            </a:r>
          </a:p>
        </p:txBody>
      </p:sp>
      <p:pic>
        <p:nvPicPr>
          <p:cNvPr id="8" name="Picture 7" descr="Shape&#10;&#10;Description automatically generated">
            <a:extLst>
              <a:ext uri="{FF2B5EF4-FFF2-40B4-BE49-F238E27FC236}">
                <a16:creationId xmlns:a16="http://schemas.microsoft.com/office/drawing/2014/main" id="{703514C6-A748-4571-AEEA-BC273020596A}"/>
              </a:ext>
            </a:extLst>
          </p:cNvPr>
          <p:cNvPicPr>
            <a:picLocks noChangeAspect="1"/>
          </p:cNvPicPr>
          <p:nvPr/>
        </p:nvPicPr>
        <p:blipFill>
          <a:blip r:embed="rId2">
            <a:duotone>
              <a:schemeClr val="accent6">
                <a:shade val="45000"/>
                <a:satMod val="135000"/>
              </a:schemeClr>
              <a:prstClr val="white"/>
            </a:duotone>
            <a:alphaModFix amt="12000"/>
            <a:extLst>
              <a:ext uri="{28A0092B-C50C-407E-A947-70E740481C1C}">
                <a14:useLocalDpi xmlns:a14="http://schemas.microsoft.com/office/drawing/2010/main" val="0"/>
              </a:ext>
            </a:extLst>
          </a:blip>
          <a:stretch>
            <a:fillRect/>
          </a:stretch>
        </p:blipFill>
        <p:spPr>
          <a:xfrm>
            <a:off x="997611" y="339362"/>
            <a:ext cx="7034990" cy="6023845"/>
          </a:xfrm>
          <a:prstGeom prst="rect">
            <a:avLst/>
          </a:prstGeom>
        </p:spPr>
      </p:pic>
      <p:pic>
        <p:nvPicPr>
          <p:cNvPr id="5" name="Picture 4" descr="Table&#10;&#10;Description automatically generated">
            <a:extLst>
              <a:ext uri="{FF2B5EF4-FFF2-40B4-BE49-F238E27FC236}">
                <a16:creationId xmlns:a16="http://schemas.microsoft.com/office/drawing/2014/main" id="{575A18D9-37C0-4B0A-8832-BC6DA2FFD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0212" y="1192644"/>
            <a:ext cx="2757401" cy="4856786"/>
          </a:xfrm>
          <a:prstGeom prst="rect">
            <a:avLst/>
          </a:prstGeom>
        </p:spPr>
      </p:pic>
    </p:spTree>
    <p:extLst>
      <p:ext uri="{BB962C8B-B14F-4D97-AF65-F5344CB8AC3E}">
        <p14:creationId xmlns:p14="http://schemas.microsoft.com/office/powerpoint/2010/main" val="3301214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C3914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13A817C-59F2-4416-BECE-C6B9D8B06DF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Feedback</a:t>
            </a:r>
          </a:p>
        </p:txBody>
      </p:sp>
      <p:graphicFrame>
        <p:nvGraphicFramePr>
          <p:cNvPr id="6" name="TextBox 3">
            <a:extLst>
              <a:ext uri="{FF2B5EF4-FFF2-40B4-BE49-F238E27FC236}">
                <a16:creationId xmlns:a16="http://schemas.microsoft.com/office/drawing/2014/main" id="{14E36D08-AB4E-43DA-8DDB-2EBC307ECC60}"/>
              </a:ext>
            </a:extLst>
          </p:cNvPr>
          <p:cNvGraphicFramePr/>
          <p:nvPr>
            <p:extLst>
              <p:ext uri="{D42A27DB-BD31-4B8C-83A1-F6EECF244321}">
                <p14:modId xmlns:p14="http://schemas.microsoft.com/office/powerpoint/2010/main" val="3161903230"/>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72E23B8-CD79-4F70-A7A6-AE419E668FA0}"/>
              </a:ext>
            </a:extLst>
          </p:cNvPr>
          <p:cNvSpPr txBox="1"/>
          <p:nvPr/>
        </p:nvSpPr>
        <p:spPr>
          <a:xfrm>
            <a:off x="6804840" y="3105816"/>
            <a:ext cx="808074" cy="690007"/>
          </a:xfrm>
          <a:prstGeom prst="rect">
            <a:avLst/>
          </a:prstGeom>
          <a:solidFill>
            <a:srgbClr val="F3E9DB"/>
          </a:solidFill>
          <a:ln>
            <a:solidFill>
              <a:srgbClr val="F3E9DB"/>
            </a:solidFill>
          </a:ln>
        </p:spPr>
        <p:txBody>
          <a:bodyPr wrap="square" rtlCol="0">
            <a:spAutoFit/>
          </a:bodyPr>
          <a:lstStyle/>
          <a:p>
            <a:endParaRPr lang="en-US" dirty="0"/>
          </a:p>
        </p:txBody>
      </p:sp>
      <p:pic>
        <p:nvPicPr>
          <p:cNvPr id="11" name="Picture 10" descr="A picture containing text&#10;&#10;Description automatically generated">
            <a:extLst>
              <a:ext uri="{FF2B5EF4-FFF2-40B4-BE49-F238E27FC236}">
                <a16:creationId xmlns:a16="http://schemas.microsoft.com/office/drawing/2014/main" id="{94C7A491-75EC-4261-BE28-29D5A17CAD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4207" y="3042018"/>
            <a:ext cx="859538" cy="868682"/>
          </a:xfrm>
          <a:prstGeom prst="rect">
            <a:avLst/>
          </a:prstGeom>
        </p:spPr>
      </p:pic>
    </p:spTree>
    <p:extLst>
      <p:ext uri="{BB962C8B-B14F-4D97-AF65-F5344CB8AC3E}">
        <p14:creationId xmlns:p14="http://schemas.microsoft.com/office/powerpoint/2010/main" val="253558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0" name="Rectangle 9">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C3914D">
              <a:alpha val="20000"/>
            </a:srgbClr>
          </a:solidFill>
          <a:ln w="32707"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rgbClr val="C3914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3792E12-D45D-4B2E-9A9D-70D1202D8F49}"/>
              </a:ext>
            </a:extLst>
          </p:cNvPr>
          <p:cNvSpPr>
            <a:spLocks noGrp="1"/>
          </p:cNvSpPr>
          <p:nvPr>
            <p:ph type="title"/>
          </p:nvPr>
        </p:nvSpPr>
        <p:spPr>
          <a:xfrm>
            <a:off x="1574800" y="1058779"/>
            <a:ext cx="9778999" cy="5098827"/>
          </a:xfrm>
        </p:spPr>
        <p:txBody>
          <a:bodyPr vert="horz" lIns="91440" tIns="45720" rIns="91440" bIns="45720" rtlCol="0" anchor="ctr">
            <a:normAutofit/>
          </a:bodyPr>
          <a:lstStyle/>
          <a:p>
            <a:r>
              <a:rPr lang="en-US" sz="6000" i="0" dirty="0"/>
              <a:t>OUR VISION:</a:t>
            </a:r>
            <a:br>
              <a:rPr lang="en-US" sz="6000" i="0" dirty="0"/>
            </a:br>
            <a:r>
              <a:rPr lang="en-US" sz="2400" i="0" dirty="0">
                <a:latin typeface="+mn-lt"/>
              </a:rPr>
              <a:t>To create a quick and user-friendly way for people to track their daily calorie intake. </a:t>
            </a:r>
            <a:br>
              <a:rPr lang="en-US" sz="2400" i="0" dirty="0">
                <a:latin typeface="+mn-lt"/>
              </a:rPr>
            </a:br>
            <a:br>
              <a:rPr lang="en-US" sz="2400" dirty="0">
                <a:latin typeface="+mn-lt"/>
              </a:rPr>
            </a:br>
            <a:r>
              <a:rPr lang="en-US" sz="2400" dirty="0">
                <a:latin typeface="+mn-lt"/>
              </a:rPr>
              <a:t>Science has proven that all humans need calories, or energy, to operate. However, when we consume more calories than we need, those calories get converted to fat. </a:t>
            </a:r>
            <a:br>
              <a:rPr lang="en-US" sz="2400" dirty="0">
                <a:latin typeface="+mn-lt"/>
              </a:rPr>
            </a:br>
            <a:r>
              <a:rPr lang="en-US" sz="2400" dirty="0">
                <a:latin typeface="+mn-lt"/>
              </a:rPr>
              <a:t>With our application, users can easily monitor how many calories they’ve eaten that day and how many more they can still consume. Through this, we help the users ensure that they don’t go over their daily calorie allowance.</a:t>
            </a:r>
            <a:br>
              <a:rPr lang="en-US" sz="2400" dirty="0">
                <a:latin typeface="+mn-lt"/>
              </a:rPr>
            </a:br>
            <a:endParaRPr lang="en-US" sz="2400" dirty="0">
              <a:latin typeface="+mn-lt"/>
            </a:endParaRPr>
          </a:p>
        </p:txBody>
      </p:sp>
    </p:spTree>
    <p:extLst>
      <p:ext uri="{BB962C8B-B14F-4D97-AF65-F5344CB8AC3E}">
        <p14:creationId xmlns:p14="http://schemas.microsoft.com/office/powerpoint/2010/main" val="390749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C3914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11E9DF-9DF5-457D-AFB5-B77C832A9B54}"/>
              </a:ext>
            </a:extLst>
          </p:cNvPr>
          <p:cNvSpPr>
            <a:spLocks noGrp="1"/>
          </p:cNvSpPr>
          <p:nvPr>
            <p:ph type="title"/>
          </p:nvPr>
        </p:nvSpPr>
        <p:spPr>
          <a:xfrm>
            <a:off x="838200" y="365125"/>
            <a:ext cx="10515600" cy="1325563"/>
          </a:xfrm>
        </p:spPr>
        <p:txBody>
          <a:bodyPr>
            <a:normAutofit/>
          </a:bodyPr>
          <a:lstStyle/>
          <a:p>
            <a:r>
              <a:rPr lang="en-US" dirty="0"/>
              <a:t>User’s journey</a:t>
            </a:r>
          </a:p>
        </p:txBody>
      </p:sp>
      <p:graphicFrame>
        <p:nvGraphicFramePr>
          <p:cNvPr id="5" name="Content Placeholder 2">
            <a:extLst>
              <a:ext uri="{FF2B5EF4-FFF2-40B4-BE49-F238E27FC236}">
                <a16:creationId xmlns:a16="http://schemas.microsoft.com/office/drawing/2014/main" id="{B9492D77-2A4B-4CCE-BA32-56FD933D878F}"/>
              </a:ext>
            </a:extLst>
          </p:cNvPr>
          <p:cNvGraphicFramePr>
            <a:graphicFrameLocks noGrp="1"/>
          </p:cNvGraphicFramePr>
          <p:nvPr>
            <p:ph idx="1"/>
            <p:extLst>
              <p:ext uri="{D42A27DB-BD31-4B8C-83A1-F6EECF244321}">
                <p14:modId xmlns:p14="http://schemas.microsoft.com/office/powerpoint/2010/main" val="4095480835"/>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181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3900755" y="334714"/>
            <a:ext cx="7166255" cy="2071395"/>
          </a:xfrm>
        </p:spPr>
        <p:txBody>
          <a:bodyPr vert="horz" lIns="91440" tIns="45720" rIns="91440" bIns="45720" rtlCol="0" anchor="b">
            <a:normAutofit/>
          </a:bodyPr>
          <a:lstStyle/>
          <a:p>
            <a:pPr marL="0" indent="0">
              <a:buNone/>
            </a:pPr>
            <a:r>
              <a:rPr lang="en-US" sz="4800" dirty="0"/>
              <a:t>Personal Information</a:t>
            </a:r>
            <a:br>
              <a:rPr lang="en-US" sz="4800" dirty="0"/>
            </a:br>
            <a:r>
              <a:rPr lang="en-US" sz="3600" dirty="0"/>
              <a:t>User inputs basic information:</a:t>
            </a:r>
            <a:br>
              <a:rPr lang="en-US" sz="3600" dirty="0"/>
            </a:br>
            <a:endParaRPr lang="en-US" sz="4800" dirty="0"/>
          </a:p>
        </p:txBody>
      </p:sp>
      <p:sp>
        <p:nvSpPr>
          <p:cNvPr id="4" name="TextBox 3">
            <a:extLst>
              <a:ext uri="{FF2B5EF4-FFF2-40B4-BE49-F238E27FC236}">
                <a16:creationId xmlns:a16="http://schemas.microsoft.com/office/drawing/2014/main" id="{F3065C2A-221B-4BF4-83E0-0C80B9DDE210}"/>
              </a:ext>
            </a:extLst>
          </p:cNvPr>
          <p:cNvSpPr txBox="1"/>
          <p:nvPr/>
        </p:nvSpPr>
        <p:spPr>
          <a:xfrm>
            <a:off x="4517910" y="2652408"/>
            <a:ext cx="3221440"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t>Name</a:t>
            </a:r>
          </a:p>
          <a:p>
            <a:pPr marL="285750" indent="-285750">
              <a:buFont typeface="Arial" panose="020B0604020202020204" pitchFamily="34" charset="0"/>
              <a:buChar char="•"/>
            </a:pPr>
            <a:r>
              <a:rPr lang="en-US" dirty="0"/>
              <a:t>A</a:t>
            </a:r>
            <a:r>
              <a:rPr lang="en-US" sz="1800" dirty="0"/>
              <a:t>ge </a:t>
            </a:r>
          </a:p>
          <a:p>
            <a:pPr marL="285750" indent="-285750">
              <a:buFont typeface="Arial" panose="020B0604020202020204" pitchFamily="34" charset="0"/>
              <a:buChar char="•"/>
            </a:pPr>
            <a:r>
              <a:rPr lang="en-US" sz="1800" dirty="0"/>
              <a:t>Height</a:t>
            </a:r>
          </a:p>
          <a:p>
            <a:pPr marL="285750" indent="-285750">
              <a:buFont typeface="Arial" panose="020B0604020202020204" pitchFamily="34" charset="0"/>
              <a:buChar char="•"/>
            </a:pPr>
            <a:r>
              <a:rPr lang="en-US" sz="1800" dirty="0"/>
              <a:t>Weight</a:t>
            </a:r>
          </a:p>
          <a:p>
            <a:pPr marL="285750" indent="-285750">
              <a:buFont typeface="Arial" panose="020B0604020202020204" pitchFamily="34" charset="0"/>
              <a:buChar char="•"/>
            </a:pPr>
            <a:r>
              <a:rPr lang="en-US" dirty="0"/>
              <a:t>G</a:t>
            </a:r>
            <a:r>
              <a:rPr lang="en-US" sz="1800" dirty="0"/>
              <a:t>ender</a:t>
            </a:r>
          </a:p>
          <a:p>
            <a:pPr marL="285750" indent="-285750">
              <a:buFont typeface="Arial" panose="020B0604020202020204" pitchFamily="34" charset="0"/>
              <a:buChar char="•"/>
            </a:pPr>
            <a:r>
              <a:rPr lang="en-US" dirty="0"/>
              <a:t>S</a:t>
            </a:r>
            <a:r>
              <a:rPr lang="en-US" sz="1800" dirty="0"/>
              <a:t>tandard </a:t>
            </a:r>
            <a:r>
              <a:rPr lang="en-US" dirty="0"/>
              <a:t>E</a:t>
            </a:r>
            <a:r>
              <a:rPr lang="en-US" sz="1800" dirty="0"/>
              <a:t>xercise</a:t>
            </a:r>
            <a:endParaRPr lang="en-US" dirty="0"/>
          </a:p>
        </p:txBody>
      </p:sp>
      <p:grpSp>
        <p:nvGrpSpPr>
          <p:cNvPr id="8" name="Group 7">
            <a:extLst>
              <a:ext uri="{FF2B5EF4-FFF2-40B4-BE49-F238E27FC236}">
                <a16:creationId xmlns:a16="http://schemas.microsoft.com/office/drawing/2014/main" id="{8FE4F075-9F78-45FF-845B-033924192067}"/>
              </a:ext>
            </a:extLst>
          </p:cNvPr>
          <p:cNvGrpSpPr/>
          <p:nvPr/>
        </p:nvGrpSpPr>
        <p:grpSpPr>
          <a:xfrm>
            <a:off x="935018" y="325667"/>
            <a:ext cx="2444055" cy="3421677"/>
            <a:chOff x="3080" y="369579"/>
            <a:chExt cx="2444055" cy="3421677"/>
          </a:xfrm>
        </p:grpSpPr>
        <p:sp>
          <p:nvSpPr>
            <p:cNvPr id="15" name="Rectangle 14">
              <a:extLst>
                <a:ext uri="{FF2B5EF4-FFF2-40B4-BE49-F238E27FC236}">
                  <a16:creationId xmlns:a16="http://schemas.microsoft.com/office/drawing/2014/main" id="{E3645BF0-8675-4E7F-A6EB-75920AAFA47A}"/>
                </a:ext>
              </a:extLst>
            </p:cNvPr>
            <p:cNvSpPr/>
            <p:nvPr/>
          </p:nvSpPr>
          <p:spPr>
            <a:xfrm>
              <a:off x="3080" y="369579"/>
              <a:ext cx="2444055" cy="3421677"/>
            </a:xfrm>
            <a:prstGeom prst="rect">
              <a:avLst/>
            </a:pr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16" name="TextBox 15">
              <a:extLst>
                <a:ext uri="{FF2B5EF4-FFF2-40B4-BE49-F238E27FC236}">
                  <a16:creationId xmlns:a16="http://schemas.microsoft.com/office/drawing/2014/main" id="{ECDF910A-699E-4779-8DA4-02752F4A9444}"/>
                </a:ext>
              </a:extLst>
            </p:cNvPr>
            <p:cNvSpPr txBox="1"/>
            <p:nvPr/>
          </p:nvSpPr>
          <p:spPr>
            <a:xfrm>
              <a:off x="3080" y="1669817"/>
              <a:ext cx="2444055" cy="205300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Enter personal information</a:t>
              </a:r>
            </a:p>
          </p:txBody>
        </p:sp>
      </p:grpSp>
      <p:grpSp>
        <p:nvGrpSpPr>
          <p:cNvPr id="9" name="Group 8">
            <a:extLst>
              <a:ext uri="{FF2B5EF4-FFF2-40B4-BE49-F238E27FC236}">
                <a16:creationId xmlns:a16="http://schemas.microsoft.com/office/drawing/2014/main" id="{12641605-F408-4A51-B579-1F4D2355F0A2}"/>
              </a:ext>
            </a:extLst>
          </p:cNvPr>
          <p:cNvGrpSpPr/>
          <p:nvPr/>
        </p:nvGrpSpPr>
        <p:grpSpPr>
          <a:xfrm>
            <a:off x="1643794" y="667835"/>
            <a:ext cx="1026503" cy="1026503"/>
            <a:chOff x="711856" y="711747"/>
            <a:chExt cx="1026503" cy="1026503"/>
          </a:xfrm>
        </p:grpSpPr>
        <p:sp>
          <p:nvSpPr>
            <p:cNvPr id="11" name="Oval 10">
              <a:extLst>
                <a:ext uri="{FF2B5EF4-FFF2-40B4-BE49-F238E27FC236}">
                  <a16:creationId xmlns:a16="http://schemas.microsoft.com/office/drawing/2014/main" id="{39203DB3-9439-4B94-A5BF-04DA13C48BD4}"/>
                </a:ext>
              </a:extLst>
            </p:cNvPr>
            <p:cNvSpPr/>
            <p:nvPr/>
          </p:nvSpPr>
          <p:spPr>
            <a:xfrm>
              <a:off x="711856" y="711747"/>
              <a:ext cx="1026503" cy="1026503"/>
            </a:xfrm>
            <a:prstGeom prst="ellips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Oval 6">
              <a:extLst>
                <a:ext uri="{FF2B5EF4-FFF2-40B4-BE49-F238E27FC236}">
                  <a16:creationId xmlns:a16="http://schemas.microsoft.com/office/drawing/2014/main" id="{71BB0047-1761-42EF-B030-0290BF0FA37E}"/>
                </a:ext>
              </a:extLst>
            </p:cNvPr>
            <p:cNvSpPr txBox="1"/>
            <p:nvPr/>
          </p:nvSpPr>
          <p:spPr>
            <a:xfrm>
              <a:off x="862184" y="862075"/>
              <a:ext cx="725847" cy="7258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p:txBody>
        </p:sp>
      </p:grpSp>
      <p:pic>
        <p:nvPicPr>
          <p:cNvPr id="5" name="Picture 4" descr="Icon&#10;&#10;Description automatically generated">
            <a:extLst>
              <a:ext uri="{FF2B5EF4-FFF2-40B4-BE49-F238E27FC236}">
                <a16:creationId xmlns:a16="http://schemas.microsoft.com/office/drawing/2014/main" id="{E2018884-D2B0-425D-8F5D-BE79007DB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2447" y="1887125"/>
            <a:ext cx="3944815" cy="3944815"/>
          </a:xfrm>
          <a:prstGeom prst="rect">
            <a:avLst/>
          </a:prstGeom>
        </p:spPr>
      </p:pic>
    </p:spTree>
    <p:extLst>
      <p:ext uri="{BB962C8B-B14F-4D97-AF65-F5344CB8AC3E}">
        <p14:creationId xmlns:p14="http://schemas.microsoft.com/office/powerpoint/2010/main" val="1911260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7" name="Rectangle 36">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CD792-23DE-44B6-908F-92E20C538435}"/>
              </a:ext>
            </a:extLst>
          </p:cNvPr>
          <p:cNvSpPr>
            <a:spLocks noGrp="1"/>
          </p:cNvSpPr>
          <p:nvPr>
            <p:ph type="title"/>
          </p:nvPr>
        </p:nvSpPr>
        <p:spPr>
          <a:xfrm>
            <a:off x="1524000" y="4370227"/>
            <a:ext cx="9144000" cy="1193138"/>
          </a:xfrm>
        </p:spPr>
        <p:txBody>
          <a:bodyPr vert="horz" lIns="91440" tIns="45720" rIns="91440" bIns="45720" rtlCol="0" anchor="b">
            <a:normAutofit/>
          </a:bodyPr>
          <a:lstStyle/>
          <a:p>
            <a:pPr algn="ctr"/>
            <a:r>
              <a:rPr lang="en-US" sz="4800"/>
              <a:t>Personal Information</a:t>
            </a:r>
          </a:p>
        </p:txBody>
      </p:sp>
      <p:sp>
        <p:nvSpPr>
          <p:cNvPr id="3" name="Content Placeholder 2">
            <a:extLst>
              <a:ext uri="{FF2B5EF4-FFF2-40B4-BE49-F238E27FC236}">
                <a16:creationId xmlns:a16="http://schemas.microsoft.com/office/drawing/2014/main" id="{6AF66765-DEAA-42EF-8CC0-BD114608BB5D}"/>
              </a:ext>
            </a:extLst>
          </p:cNvPr>
          <p:cNvSpPr>
            <a:spLocks noGrp="1"/>
          </p:cNvSpPr>
          <p:nvPr>
            <p:ph idx="1"/>
          </p:nvPr>
        </p:nvSpPr>
        <p:spPr>
          <a:xfrm>
            <a:off x="1524000" y="5636465"/>
            <a:ext cx="9144000" cy="646785"/>
          </a:xfrm>
        </p:spPr>
        <p:txBody>
          <a:bodyPr vert="horz" lIns="91440" tIns="45720" rIns="91440" bIns="45720" rtlCol="0">
            <a:normAutofit/>
          </a:bodyPr>
          <a:lstStyle/>
          <a:p>
            <a:pPr marL="0" indent="0" algn="ctr">
              <a:lnSpc>
                <a:spcPct val="90000"/>
              </a:lnSpc>
              <a:buNone/>
            </a:pPr>
            <a:r>
              <a:rPr lang="en-US" sz="2000" cap="all"/>
              <a:t>Once we have the user’s profile, we calculate his BMI and BMR</a:t>
            </a:r>
          </a:p>
        </p:txBody>
      </p:sp>
      <p:pic>
        <p:nvPicPr>
          <p:cNvPr id="9" name="Picture 8" descr="Icon&#10;&#10;Description automatically generated">
            <a:extLst>
              <a:ext uri="{FF2B5EF4-FFF2-40B4-BE49-F238E27FC236}">
                <a16:creationId xmlns:a16="http://schemas.microsoft.com/office/drawing/2014/main" id="{C35F5490-7B29-40D3-8794-7A9C2F72F2A6}"/>
              </a:ext>
            </a:extLst>
          </p:cNvPr>
          <p:cNvPicPr>
            <a:picLocks noChangeAspect="1"/>
          </p:cNvPicPr>
          <p:nvPr/>
        </p:nvPicPr>
        <p:blipFill rotWithShape="1">
          <a:blip r:embed="rId2">
            <a:extLst>
              <a:ext uri="{28A0092B-C50C-407E-A947-70E740481C1C}">
                <a14:useLocalDpi xmlns:a14="http://schemas.microsoft.com/office/drawing/2010/main" val="0"/>
              </a:ext>
            </a:extLst>
          </a:blip>
          <a:srcRect t="21347" r="2" b="36346"/>
          <a:stretch/>
        </p:blipFill>
        <p:spPr>
          <a:xfrm>
            <a:off x="1690046" y="386205"/>
            <a:ext cx="8903441" cy="3766876"/>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p:spPr>
      </p:pic>
    </p:spTree>
    <p:extLst>
      <p:ext uri="{BB962C8B-B14F-4D97-AF65-F5344CB8AC3E}">
        <p14:creationId xmlns:p14="http://schemas.microsoft.com/office/powerpoint/2010/main" val="2388213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D792-23DE-44B6-908F-92E20C538435}"/>
              </a:ext>
            </a:extLst>
          </p:cNvPr>
          <p:cNvSpPr>
            <a:spLocks noGrp="1"/>
          </p:cNvSpPr>
          <p:nvPr>
            <p:ph type="title"/>
          </p:nvPr>
        </p:nvSpPr>
        <p:spPr>
          <a:xfrm>
            <a:off x="838200" y="630646"/>
            <a:ext cx="10515600" cy="1325563"/>
          </a:xfrm>
        </p:spPr>
        <p:txBody>
          <a:bodyPr/>
          <a:lstStyle/>
          <a:p>
            <a:r>
              <a:rPr lang="en-US" dirty="0"/>
              <a:t>Personal Information</a:t>
            </a:r>
            <a:br>
              <a:rPr lang="en-US" dirty="0"/>
            </a:br>
            <a:r>
              <a:rPr lang="en-US" sz="2800" dirty="0"/>
              <a:t>BMR – Basel Metabolic Rate</a:t>
            </a:r>
          </a:p>
        </p:txBody>
      </p:sp>
      <p:sp>
        <p:nvSpPr>
          <p:cNvPr id="3" name="Content Placeholder 2">
            <a:extLst>
              <a:ext uri="{FF2B5EF4-FFF2-40B4-BE49-F238E27FC236}">
                <a16:creationId xmlns:a16="http://schemas.microsoft.com/office/drawing/2014/main" id="{6AF66765-DEAA-42EF-8CC0-BD114608BB5D}"/>
              </a:ext>
            </a:extLst>
          </p:cNvPr>
          <p:cNvSpPr>
            <a:spLocks noGrp="1"/>
          </p:cNvSpPr>
          <p:nvPr>
            <p:ph idx="1"/>
          </p:nvPr>
        </p:nvSpPr>
        <p:spPr>
          <a:xfrm>
            <a:off x="838200" y="2778369"/>
            <a:ext cx="10515600" cy="3800677"/>
          </a:xfrm>
        </p:spPr>
        <p:txBody>
          <a:bodyPr>
            <a:normAutofit fontScale="92500" lnSpcReduction="20000"/>
          </a:bodyPr>
          <a:lstStyle/>
          <a:p>
            <a:pPr marL="0" indent="0">
              <a:lnSpc>
                <a:spcPct val="90000"/>
              </a:lnSpc>
              <a:buNone/>
            </a:pPr>
            <a:r>
              <a:rPr lang="en-US" dirty="0"/>
              <a:t>BMR is the </a:t>
            </a:r>
            <a:r>
              <a:rPr lang="en-US" sz="2800" dirty="0"/>
              <a:t>rate at which </a:t>
            </a:r>
            <a:r>
              <a:rPr lang="en-US" dirty="0"/>
              <a:t>the </a:t>
            </a:r>
            <a:r>
              <a:rPr lang="en-US" sz="2800" dirty="0"/>
              <a:t>body burns calories through involuntary activities.</a:t>
            </a:r>
          </a:p>
          <a:p>
            <a:pPr marL="0" indent="0">
              <a:lnSpc>
                <a:spcPct val="90000"/>
              </a:lnSpc>
              <a:buNone/>
            </a:pPr>
            <a:r>
              <a:rPr lang="en-US" dirty="0"/>
              <a:t>The formula to calculate BMR varies depending on gender</a:t>
            </a:r>
          </a:p>
          <a:p>
            <a:pPr marL="0" indent="0">
              <a:lnSpc>
                <a:spcPct val="90000"/>
              </a:lnSpc>
              <a:buFont typeface="Arial" panose="020B0604020202020204" pitchFamily="34" charset="0"/>
              <a:buNone/>
            </a:pPr>
            <a:r>
              <a:rPr lang="en-US" dirty="0"/>
              <a:t>Male:      </a:t>
            </a:r>
            <a:r>
              <a:rPr lang="en-US" i="1" dirty="0"/>
              <a:t>BMR = 66 + (6.23 * weight) + (12.7 * height) - (6.8 * age)</a:t>
            </a:r>
          </a:p>
          <a:p>
            <a:pPr marL="0" indent="0">
              <a:lnSpc>
                <a:spcPct val="90000"/>
              </a:lnSpc>
              <a:buFont typeface="Arial" panose="020B0604020202020204" pitchFamily="34" charset="0"/>
              <a:buNone/>
            </a:pPr>
            <a:r>
              <a:rPr lang="en-US" dirty="0"/>
              <a:t>Female</a:t>
            </a:r>
            <a:r>
              <a:rPr lang="en-US" i="1" dirty="0"/>
              <a:t>:  BMR = 665 + (4.35 * weight) + (4.7 * height) - (4.7 * age)</a:t>
            </a:r>
          </a:p>
          <a:p>
            <a:pPr marL="0" indent="0">
              <a:lnSpc>
                <a:spcPct val="90000"/>
              </a:lnSpc>
              <a:buNone/>
            </a:pPr>
            <a:endParaRPr lang="en-US" sz="2800" dirty="0"/>
          </a:p>
          <a:p>
            <a:pPr marL="0" indent="0">
              <a:lnSpc>
                <a:spcPct val="90000"/>
              </a:lnSpc>
              <a:buNone/>
            </a:pPr>
            <a:r>
              <a:rPr lang="en-US" dirty="0"/>
              <a:t>We implement this formula using the user’s weight, height, age and gender.</a:t>
            </a:r>
          </a:p>
          <a:p>
            <a:pPr marL="0" indent="0">
              <a:lnSpc>
                <a:spcPct val="90000"/>
              </a:lnSpc>
              <a:buNone/>
            </a:pPr>
            <a:r>
              <a:rPr lang="en-US" dirty="0"/>
              <a:t>We then apply the BMR to determine the amount of calories the user needs to maintain his daily activities.</a:t>
            </a:r>
          </a:p>
        </p:txBody>
      </p:sp>
      <p:pic>
        <p:nvPicPr>
          <p:cNvPr id="5" name="Picture 4" descr="Icon&#10;&#10;Description automatically generated">
            <a:extLst>
              <a:ext uri="{FF2B5EF4-FFF2-40B4-BE49-F238E27FC236}">
                <a16:creationId xmlns:a16="http://schemas.microsoft.com/office/drawing/2014/main" id="{2943B183-E935-4957-A42C-56873F2CF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241" y="0"/>
            <a:ext cx="2865480" cy="2865480"/>
          </a:xfrm>
          <a:prstGeom prst="rect">
            <a:avLst/>
          </a:prstGeom>
        </p:spPr>
      </p:pic>
    </p:spTree>
    <p:extLst>
      <p:ext uri="{BB962C8B-B14F-4D97-AF65-F5344CB8AC3E}">
        <p14:creationId xmlns:p14="http://schemas.microsoft.com/office/powerpoint/2010/main" val="244203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D792-23DE-44B6-908F-92E20C538435}"/>
              </a:ext>
            </a:extLst>
          </p:cNvPr>
          <p:cNvSpPr>
            <a:spLocks noGrp="1"/>
          </p:cNvSpPr>
          <p:nvPr>
            <p:ph type="title"/>
          </p:nvPr>
        </p:nvSpPr>
        <p:spPr>
          <a:xfrm>
            <a:off x="838200" y="630646"/>
            <a:ext cx="10515600" cy="1325563"/>
          </a:xfrm>
        </p:spPr>
        <p:txBody>
          <a:bodyPr/>
          <a:lstStyle/>
          <a:p>
            <a:r>
              <a:rPr lang="en-US" dirty="0"/>
              <a:t>Personal Information</a:t>
            </a:r>
            <a:br>
              <a:rPr lang="en-US" dirty="0"/>
            </a:br>
            <a:r>
              <a:rPr lang="en-US" sz="2800" dirty="0"/>
              <a:t>BMI – Body Mass Index</a:t>
            </a:r>
          </a:p>
        </p:txBody>
      </p:sp>
      <p:sp>
        <p:nvSpPr>
          <p:cNvPr id="3" name="Content Placeholder 2">
            <a:extLst>
              <a:ext uri="{FF2B5EF4-FFF2-40B4-BE49-F238E27FC236}">
                <a16:creationId xmlns:a16="http://schemas.microsoft.com/office/drawing/2014/main" id="{6AF66765-DEAA-42EF-8CC0-BD114608BB5D}"/>
              </a:ext>
            </a:extLst>
          </p:cNvPr>
          <p:cNvSpPr>
            <a:spLocks noGrp="1"/>
          </p:cNvSpPr>
          <p:nvPr>
            <p:ph idx="1"/>
          </p:nvPr>
        </p:nvSpPr>
        <p:spPr>
          <a:xfrm>
            <a:off x="838200" y="3099000"/>
            <a:ext cx="10515600" cy="2879769"/>
          </a:xfrm>
        </p:spPr>
        <p:txBody>
          <a:bodyPr>
            <a:normAutofit lnSpcReduction="10000"/>
          </a:bodyPr>
          <a:lstStyle/>
          <a:p>
            <a:pPr marL="0" indent="0">
              <a:buNone/>
            </a:pPr>
            <a:r>
              <a:rPr lang="en-US" dirty="0"/>
              <a:t>The BMI is derived from the body mass, or weight, and the height of a person. It determines whether a person is at a healthy weight</a:t>
            </a:r>
          </a:p>
          <a:p>
            <a:pPr marL="0" indent="0">
              <a:buNone/>
            </a:pPr>
            <a:r>
              <a:rPr lang="en-US" dirty="0"/>
              <a:t>This is the formula: </a:t>
            </a:r>
            <a:r>
              <a:rPr lang="en-US" i="1" dirty="0"/>
              <a:t>BMI=</a:t>
            </a:r>
            <a:r>
              <a:rPr lang="en-US" b="0" i="1" dirty="0">
                <a:effectLst/>
              </a:rPr>
              <a:t> weight (</a:t>
            </a:r>
            <a:r>
              <a:rPr lang="en-US" b="0" i="1" dirty="0" err="1">
                <a:effectLst/>
              </a:rPr>
              <a:t>lb</a:t>
            </a:r>
            <a:r>
              <a:rPr lang="en-US" b="0" i="1" dirty="0">
                <a:effectLst/>
              </a:rPr>
              <a:t>) / [height (in)]</a:t>
            </a:r>
            <a:r>
              <a:rPr lang="en-US" b="0" i="1" baseline="30000" dirty="0">
                <a:effectLst/>
              </a:rPr>
              <a:t>2</a:t>
            </a:r>
            <a:r>
              <a:rPr lang="en-US" b="0" i="1" dirty="0">
                <a:effectLst/>
              </a:rPr>
              <a:t> x 703 </a:t>
            </a:r>
            <a:endParaRPr lang="en-US" i="1" dirty="0"/>
          </a:p>
          <a:p>
            <a:pPr marL="0" indent="0">
              <a:buNone/>
            </a:pPr>
            <a:r>
              <a:rPr lang="en-US" dirty="0"/>
              <a:t>We implement the formula with the user’s height and weight and calculate his BMI</a:t>
            </a:r>
          </a:p>
        </p:txBody>
      </p:sp>
      <p:pic>
        <p:nvPicPr>
          <p:cNvPr id="5" name="Picture 4" descr="Icon&#10;&#10;Description automatically generated">
            <a:extLst>
              <a:ext uri="{FF2B5EF4-FFF2-40B4-BE49-F238E27FC236}">
                <a16:creationId xmlns:a16="http://schemas.microsoft.com/office/drawing/2014/main" id="{2943B183-E935-4957-A42C-56873F2CF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241" y="-101838"/>
            <a:ext cx="2865480" cy="2865480"/>
          </a:xfrm>
          <a:prstGeom prst="rect">
            <a:avLst/>
          </a:prstGeom>
        </p:spPr>
      </p:pic>
    </p:spTree>
    <p:extLst>
      <p:ext uri="{BB962C8B-B14F-4D97-AF65-F5344CB8AC3E}">
        <p14:creationId xmlns:p14="http://schemas.microsoft.com/office/powerpoint/2010/main" val="3517426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7" name="Rectangle 36">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CD792-23DE-44B6-908F-92E20C538435}"/>
              </a:ext>
            </a:extLst>
          </p:cNvPr>
          <p:cNvSpPr>
            <a:spLocks noGrp="1"/>
          </p:cNvSpPr>
          <p:nvPr>
            <p:ph type="title"/>
          </p:nvPr>
        </p:nvSpPr>
        <p:spPr>
          <a:xfrm>
            <a:off x="1773069" y="3660756"/>
            <a:ext cx="8977954" cy="811372"/>
          </a:xfrm>
        </p:spPr>
        <p:txBody>
          <a:bodyPr vert="horz" lIns="91440" tIns="45720" rIns="91440" bIns="45720" rtlCol="0" anchor="b">
            <a:normAutofit/>
          </a:bodyPr>
          <a:lstStyle/>
          <a:p>
            <a:pPr algn="ctr"/>
            <a:r>
              <a:rPr lang="en-US" dirty="0"/>
              <a:t>Personal Information</a:t>
            </a:r>
          </a:p>
        </p:txBody>
      </p:sp>
      <p:sp>
        <p:nvSpPr>
          <p:cNvPr id="3" name="Content Placeholder 2">
            <a:extLst>
              <a:ext uri="{FF2B5EF4-FFF2-40B4-BE49-F238E27FC236}">
                <a16:creationId xmlns:a16="http://schemas.microsoft.com/office/drawing/2014/main" id="{6AF66765-DEAA-42EF-8CC0-BD114608BB5D}"/>
              </a:ext>
            </a:extLst>
          </p:cNvPr>
          <p:cNvSpPr>
            <a:spLocks noGrp="1"/>
          </p:cNvSpPr>
          <p:nvPr>
            <p:ph idx="1"/>
          </p:nvPr>
        </p:nvSpPr>
        <p:spPr>
          <a:xfrm>
            <a:off x="1773069" y="4833606"/>
            <a:ext cx="9144000" cy="1083684"/>
          </a:xfrm>
        </p:spPr>
        <p:txBody>
          <a:bodyPr vert="horz" lIns="91440" tIns="45720" rIns="91440" bIns="45720" rtlCol="0">
            <a:noAutofit/>
          </a:bodyPr>
          <a:lstStyle/>
          <a:p>
            <a:pPr marL="0" indent="0">
              <a:buNone/>
            </a:pPr>
            <a:r>
              <a:rPr lang="en-US" sz="2400" dirty="0"/>
              <a:t>We then take the BMR, BMI, and standard exercise and produce a recommended diet plan.</a:t>
            </a:r>
          </a:p>
        </p:txBody>
      </p:sp>
      <p:pic>
        <p:nvPicPr>
          <p:cNvPr id="9" name="Picture 8" descr="Icon&#10;&#10;Description automatically generated">
            <a:extLst>
              <a:ext uri="{FF2B5EF4-FFF2-40B4-BE49-F238E27FC236}">
                <a16:creationId xmlns:a16="http://schemas.microsoft.com/office/drawing/2014/main" id="{C35F5490-7B29-40D3-8794-7A9C2F72F2A6}"/>
              </a:ext>
            </a:extLst>
          </p:cNvPr>
          <p:cNvPicPr>
            <a:picLocks noChangeAspect="1"/>
          </p:cNvPicPr>
          <p:nvPr/>
        </p:nvPicPr>
        <p:blipFill rotWithShape="1">
          <a:blip r:embed="rId2">
            <a:extLst>
              <a:ext uri="{28A0092B-C50C-407E-A947-70E740481C1C}">
                <a14:useLocalDpi xmlns:a14="http://schemas.microsoft.com/office/drawing/2010/main" val="0"/>
              </a:ext>
            </a:extLst>
          </a:blip>
          <a:srcRect t="21347" r="2" b="36346"/>
          <a:stretch/>
        </p:blipFill>
        <p:spPr>
          <a:xfrm>
            <a:off x="2795391" y="670141"/>
            <a:ext cx="6598169" cy="2791559"/>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p:spPr>
      </p:pic>
    </p:spTree>
    <p:extLst>
      <p:ext uri="{BB962C8B-B14F-4D97-AF65-F5344CB8AC3E}">
        <p14:creationId xmlns:p14="http://schemas.microsoft.com/office/powerpoint/2010/main" val="168486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3900755" y="334714"/>
            <a:ext cx="7166255" cy="2071395"/>
          </a:xfrm>
        </p:spPr>
        <p:txBody>
          <a:bodyPr vert="horz" lIns="91440" tIns="45720" rIns="91440" bIns="45720" rtlCol="0" anchor="b">
            <a:normAutofit/>
          </a:bodyPr>
          <a:lstStyle/>
          <a:p>
            <a:pPr marL="0" indent="0">
              <a:buNone/>
            </a:pPr>
            <a:r>
              <a:rPr lang="en-US" sz="4800" dirty="0"/>
              <a:t>Choose a Diet Plan</a:t>
            </a:r>
            <a:br>
              <a:rPr lang="en-US" sz="4800" dirty="0"/>
            </a:br>
            <a:r>
              <a:rPr lang="en-US" sz="3100" dirty="0"/>
              <a:t>Next, the user chooses a diet plan</a:t>
            </a:r>
            <a:br>
              <a:rPr lang="en-US" sz="3600" dirty="0"/>
            </a:br>
            <a:endParaRPr lang="en-US" sz="4800" dirty="0"/>
          </a:p>
        </p:txBody>
      </p:sp>
      <p:grpSp>
        <p:nvGrpSpPr>
          <p:cNvPr id="17" name="Group 16">
            <a:extLst>
              <a:ext uri="{FF2B5EF4-FFF2-40B4-BE49-F238E27FC236}">
                <a16:creationId xmlns:a16="http://schemas.microsoft.com/office/drawing/2014/main" id="{2D35A68B-936D-454B-B1E8-2517D0338B23}"/>
              </a:ext>
            </a:extLst>
          </p:cNvPr>
          <p:cNvGrpSpPr/>
          <p:nvPr/>
        </p:nvGrpSpPr>
        <p:grpSpPr>
          <a:xfrm>
            <a:off x="598991" y="325667"/>
            <a:ext cx="2444055" cy="3421677"/>
            <a:chOff x="2691541" y="369579"/>
            <a:chExt cx="2444055" cy="3421677"/>
          </a:xfrm>
        </p:grpSpPr>
        <p:sp>
          <p:nvSpPr>
            <p:cNvPr id="21" name="Rectangle 20">
              <a:extLst>
                <a:ext uri="{FF2B5EF4-FFF2-40B4-BE49-F238E27FC236}">
                  <a16:creationId xmlns:a16="http://schemas.microsoft.com/office/drawing/2014/main" id="{FD1D540E-7B80-4038-918A-CA8ABC6B2F1F}"/>
                </a:ext>
              </a:extLst>
            </p:cNvPr>
            <p:cNvSpPr/>
            <p:nvPr/>
          </p:nvSpPr>
          <p:spPr>
            <a:xfrm>
              <a:off x="2691541" y="369579"/>
              <a:ext cx="2444055" cy="3421677"/>
            </a:xfrm>
            <a:prstGeom prst="rect">
              <a:avLst/>
            </a:prstGeom>
          </p:spPr>
          <p:style>
            <a:lnRef idx="2">
              <a:schemeClr val="accent2">
                <a:tint val="40000"/>
                <a:alpha val="90000"/>
                <a:hueOff val="642918"/>
                <a:satOff val="816"/>
                <a:lumOff val="220"/>
                <a:alphaOff val="0"/>
              </a:schemeClr>
            </a:lnRef>
            <a:fillRef idx="1">
              <a:schemeClr val="accent2">
                <a:tint val="40000"/>
                <a:alpha val="90000"/>
                <a:hueOff val="642918"/>
                <a:satOff val="816"/>
                <a:lumOff val="220"/>
                <a:alphaOff val="0"/>
              </a:schemeClr>
            </a:fillRef>
            <a:effectRef idx="0">
              <a:schemeClr val="accent2">
                <a:tint val="40000"/>
                <a:alpha val="90000"/>
                <a:hueOff val="642918"/>
                <a:satOff val="816"/>
                <a:lumOff val="220"/>
                <a:alphaOff val="0"/>
              </a:schemeClr>
            </a:effectRef>
            <a:fontRef idx="minor">
              <a:schemeClr val="dk1">
                <a:hueOff val="0"/>
                <a:satOff val="0"/>
                <a:lumOff val="0"/>
                <a:alphaOff val="0"/>
              </a:schemeClr>
            </a:fontRef>
          </p:style>
        </p:sp>
        <p:sp>
          <p:nvSpPr>
            <p:cNvPr id="22" name="TextBox 21">
              <a:extLst>
                <a:ext uri="{FF2B5EF4-FFF2-40B4-BE49-F238E27FC236}">
                  <a16:creationId xmlns:a16="http://schemas.microsoft.com/office/drawing/2014/main" id="{83808A61-FD30-47F8-B040-8C805D7BF6D5}"/>
                </a:ext>
              </a:extLst>
            </p:cNvPr>
            <p:cNvSpPr txBox="1"/>
            <p:nvPr/>
          </p:nvSpPr>
          <p:spPr>
            <a:xfrm>
              <a:off x="2691541" y="1669817"/>
              <a:ext cx="2444055" cy="205300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Choose a diet plan</a:t>
              </a:r>
            </a:p>
          </p:txBody>
        </p:sp>
      </p:grpSp>
      <p:grpSp>
        <p:nvGrpSpPr>
          <p:cNvPr id="18" name="Group 17">
            <a:extLst>
              <a:ext uri="{FF2B5EF4-FFF2-40B4-BE49-F238E27FC236}">
                <a16:creationId xmlns:a16="http://schemas.microsoft.com/office/drawing/2014/main" id="{B3F27AAB-CF08-4269-9799-37F30B131165}"/>
              </a:ext>
            </a:extLst>
          </p:cNvPr>
          <p:cNvGrpSpPr/>
          <p:nvPr/>
        </p:nvGrpSpPr>
        <p:grpSpPr>
          <a:xfrm>
            <a:off x="1307767" y="667835"/>
            <a:ext cx="1026503" cy="1026503"/>
            <a:chOff x="3400317" y="711747"/>
            <a:chExt cx="1026503" cy="1026503"/>
          </a:xfrm>
        </p:grpSpPr>
        <p:sp>
          <p:nvSpPr>
            <p:cNvPr id="19" name="Oval 18">
              <a:extLst>
                <a:ext uri="{FF2B5EF4-FFF2-40B4-BE49-F238E27FC236}">
                  <a16:creationId xmlns:a16="http://schemas.microsoft.com/office/drawing/2014/main" id="{C933CFE2-1F71-4D53-B150-61242264C1AC}"/>
                </a:ext>
              </a:extLst>
            </p:cNvPr>
            <p:cNvSpPr/>
            <p:nvPr/>
          </p:nvSpPr>
          <p:spPr>
            <a:xfrm>
              <a:off x="3400317" y="711747"/>
              <a:ext cx="1026503" cy="1026503"/>
            </a:xfrm>
            <a:prstGeom prst="ellipse">
              <a:avLst/>
            </a:prstGeom>
          </p:spPr>
          <p:style>
            <a:lnRef idx="2">
              <a:schemeClr val="accent2">
                <a:hueOff val="426531"/>
                <a:satOff val="-1837"/>
                <a:lumOff val="1177"/>
                <a:alphaOff val="0"/>
              </a:schemeClr>
            </a:lnRef>
            <a:fillRef idx="1">
              <a:schemeClr val="accent2">
                <a:hueOff val="426531"/>
                <a:satOff val="-1837"/>
                <a:lumOff val="1177"/>
                <a:alphaOff val="0"/>
              </a:schemeClr>
            </a:fillRef>
            <a:effectRef idx="0">
              <a:schemeClr val="accent2">
                <a:hueOff val="426531"/>
                <a:satOff val="-1837"/>
                <a:lumOff val="1177"/>
                <a:alphaOff val="0"/>
              </a:schemeClr>
            </a:effectRef>
            <a:fontRef idx="minor">
              <a:schemeClr val="lt1"/>
            </a:fontRef>
          </p:style>
        </p:sp>
        <p:sp>
          <p:nvSpPr>
            <p:cNvPr id="20" name="Oval 6">
              <a:extLst>
                <a:ext uri="{FF2B5EF4-FFF2-40B4-BE49-F238E27FC236}">
                  <a16:creationId xmlns:a16="http://schemas.microsoft.com/office/drawing/2014/main" id="{6DC33614-EC9B-4D05-A0A0-85D1C148FD93}"/>
                </a:ext>
              </a:extLst>
            </p:cNvPr>
            <p:cNvSpPr txBox="1"/>
            <p:nvPr/>
          </p:nvSpPr>
          <p:spPr>
            <a:xfrm>
              <a:off x="3550645" y="862075"/>
              <a:ext cx="725847" cy="7258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p:txBody>
        </p:sp>
      </p:grpSp>
      <p:pic>
        <p:nvPicPr>
          <p:cNvPr id="23" name="Graphic 22" descr="Fork and knife">
            <a:extLst>
              <a:ext uri="{FF2B5EF4-FFF2-40B4-BE49-F238E27FC236}">
                <a16:creationId xmlns:a16="http://schemas.microsoft.com/office/drawing/2014/main" id="{86CE5BBD-7BC1-4DED-80D3-6E17BD697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9215" y="2544380"/>
            <a:ext cx="3557595" cy="3557595"/>
          </a:xfrm>
          <a:prstGeom prst="rect">
            <a:avLst/>
          </a:prstGeom>
        </p:spPr>
      </p:pic>
    </p:spTree>
    <p:extLst>
      <p:ext uri="{BB962C8B-B14F-4D97-AF65-F5344CB8AC3E}">
        <p14:creationId xmlns:p14="http://schemas.microsoft.com/office/powerpoint/2010/main" val="820610832"/>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1B302C"/>
      </a:dk2>
      <a:lt2>
        <a:srgbClr val="F0F2F3"/>
      </a:lt2>
      <a:accent1>
        <a:srgbClr val="C3914D"/>
      </a:accent1>
      <a:accent2>
        <a:srgbClr val="A6A537"/>
      </a:accent2>
      <a:accent3>
        <a:srgbClr val="83AE44"/>
      </a:accent3>
      <a:accent4>
        <a:srgbClr val="50B13B"/>
      </a:accent4>
      <a:accent5>
        <a:srgbClr val="47B662"/>
      </a:accent5>
      <a:accent6>
        <a:srgbClr val="3BB189"/>
      </a:accent6>
      <a:hlink>
        <a:srgbClr val="4378C0"/>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
  <TotalTime>330</TotalTime>
  <Words>745</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Agency FB</vt:lpstr>
      <vt:lpstr>Arial</vt:lpstr>
      <vt:lpstr>Century Gothic</vt:lpstr>
      <vt:lpstr>Elephant</vt:lpstr>
      <vt:lpstr>Verdana Pro Black</vt:lpstr>
      <vt:lpstr>Wingdings</vt:lpstr>
      <vt:lpstr>BrushVTI</vt:lpstr>
      <vt:lpstr>PowerPoint Presentation</vt:lpstr>
      <vt:lpstr>OUR VISION: To create a quick and user-friendly way for people to track their daily calorie intake.   Science has proven that all humans need calories, or energy, to operate. However, when we consume more calories than we need, those calories get converted to fat.  With our application, users can easily monitor how many calories they’ve eaten that day and how many more they can still consume. Through this, we help the users ensure that they don’t go over their daily calorie allowance. </vt:lpstr>
      <vt:lpstr>User’s journey</vt:lpstr>
      <vt:lpstr>Personal Information User inputs basic information: </vt:lpstr>
      <vt:lpstr>Personal Information</vt:lpstr>
      <vt:lpstr>Personal Information BMR – Basel Metabolic Rate</vt:lpstr>
      <vt:lpstr>Personal Information BMI – Body Mass Index</vt:lpstr>
      <vt:lpstr>Personal Information</vt:lpstr>
      <vt:lpstr>Choose a Diet Plan Next, the user chooses a diet plan </vt:lpstr>
      <vt:lpstr>Choose a Diet Plan</vt:lpstr>
      <vt:lpstr>Choose a Diet Plan </vt:lpstr>
      <vt:lpstr>Track Calorie Intake Now the user can start tracking his calorie intake </vt:lpstr>
      <vt:lpstr>Track Calorie Intake Add Calorie Intake </vt:lpstr>
      <vt:lpstr>Track Calorie Intake Add Calorie Intake </vt:lpstr>
      <vt:lpstr>Track Calorie Intake Check Calorie Count </vt:lpstr>
      <vt:lpstr>Add Favorite Foods to List  </vt:lpstr>
      <vt:lpstr>Add Favorite Foods To List  </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Aliza Peikes</dc:creator>
  <cp:lastModifiedBy>Aliza Fried</cp:lastModifiedBy>
  <cp:revision>13</cp:revision>
  <dcterms:created xsi:type="dcterms:W3CDTF">2022-01-05T00:13:07Z</dcterms:created>
  <dcterms:modified xsi:type="dcterms:W3CDTF">2022-01-06T05:41:13Z</dcterms:modified>
</cp:coreProperties>
</file>