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68" r:id="rId6"/>
    <p:sldId id="270" r:id="rId7"/>
    <p:sldId id="269" r:id="rId8"/>
    <p:sldId id="261" r:id="rId9"/>
    <p:sldId id="271" r:id="rId10"/>
    <p:sldId id="272" r:id="rId11"/>
    <p:sldId id="262" r:id="rId12"/>
    <p:sldId id="265" r:id="rId13"/>
    <p:sldId id="266" r:id="rId14"/>
    <p:sldId id="267"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82" d="100"/>
          <a:sy n="82" d="100"/>
        </p:scale>
        <p:origin x="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za Peikes" userId="8bce17e6e362485f" providerId="LiveId" clId="{988D3DE2-A9D3-4A24-A61A-074ECBE0257D}"/>
    <pc:docChg chg="custSel addSld modSld">
      <pc:chgData name="Aliza Peikes" userId="8bce17e6e362485f" providerId="LiveId" clId="{988D3DE2-A9D3-4A24-A61A-074ECBE0257D}" dt="2022-01-05T00:23:47.738" v="5" actId="26606"/>
      <pc:docMkLst>
        <pc:docMk/>
      </pc:docMkLst>
      <pc:sldChg chg="modSp mod">
        <pc:chgData name="Aliza Peikes" userId="8bce17e6e362485f" providerId="LiveId" clId="{988D3DE2-A9D3-4A24-A61A-074ECBE0257D}" dt="2022-01-05T00:23:33.518" v="3" actId="20577"/>
        <pc:sldMkLst>
          <pc:docMk/>
          <pc:sldMk cId="2402721633" sldId="256"/>
        </pc:sldMkLst>
        <pc:spChg chg="mod">
          <ac:chgData name="Aliza Peikes" userId="8bce17e6e362485f" providerId="LiveId" clId="{988D3DE2-A9D3-4A24-A61A-074ECBE0257D}" dt="2022-01-05T00:23:33.518" v="3" actId="20577"/>
          <ac:spMkLst>
            <pc:docMk/>
            <pc:sldMk cId="2402721633" sldId="256"/>
            <ac:spMk id="3" creationId="{95DCAE53-3363-4D8F-88EA-3450CC89B468}"/>
          </ac:spMkLst>
        </pc:spChg>
      </pc:sldChg>
      <pc:sldChg chg="addSp delSp modSp new mod setBg">
        <pc:chgData name="Aliza Peikes" userId="8bce17e6e362485f" providerId="LiveId" clId="{988D3DE2-A9D3-4A24-A61A-074ECBE0257D}" dt="2022-01-05T00:23:47.738" v="5" actId="26606"/>
        <pc:sldMkLst>
          <pc:docMk/>
          <pc:sldMk cId="3907493462" sldId="257"/>
        </pc:sldMkLst>
        <pc:spChg chg="mod">
          <ac:chgData name="Aliza Peikes" userId="8bce17e6e362485f" providerId="LiveId" clId="{988D3DE2-A9D3-4A24-A61A-074ECBE0257D}" dt="2022-01-05T00:23:47.738" v="5" actId="26606"/>
          <ac:spMkLst>
            <pc:docMk/>
            <pc:sldMk cId="3907493462" sldId="257"/>
            <ac:spMk id="2" creationId="{C3792E12-D45D-4B2E-9A9D-70D1202D8F49}"/>
          </ac:spMkLst>
        </pc:spChg>
        <pc:spChg chg="del">
          <ac:chgData name="Aliza Peikes" userId="8bce17e6e362485f" providerId="LiveId" clId="{988D3DE2-A9D3-4A24-A61A-074ECBE0257D}" dt="2022-01-05T00:23:47.738" v="5" actId="26606"/>
          <ac:spMkLst>
            <pc:docMk/>
            <pc:sldMk cId="3907493462" sldId="257"/>
            <ac:spMk id="3" creationId="{580C947D-D873-4C08-A45D-526AED1CCB3F}"/>
          </ac:spMkLst>
        </pc:spChg>
        <pc:spChg chg="add">
          <ac:chgData name="Aliza Peikes" userId="8bce17e6e362485f" providerId="LiveId" clId="{988D3DE2-A9D3-4A24-A61A-074ECBE0257D}" dt="2022-01-05T00:23:47.738" v="5" actId="26606"/>
          <ac:spMkLst>
            <pc:docMk/>
            <pc:sldMk cId="3907493462" sldId="257"/>
            <ac:spMk id="8" creationId="{0D57E7FA-E8FC-45AC-868F-CDC8144939D6}"/>
          </ac:spMkLst>
        </pc:spChg>
        <pc:spChg chg="add">
          <ac:chgData name="Aliza Peikes" userId="8bce17e6e362485f" providerId="LiveId" clId="{988D3DE2-A9D3-4A24-A61A-074ECBE0257D}" dt="2022-01-05T00:23:47.738" v="5" actId="26606"/>
          <ac:spMkLst>
            <pc:docMk/>
            <pc:sldMk cId="3907493462" sldId="257"/>
            <ac:spMk id="10" creationId="{FEC7823C-FDD6-429C-986C-063FDEBF9EAA}"/>
          </ac:spMkLst>
        </pc:spChg>
        <pc:spChg chg="add">
          <ac:chgData name="Aliza Peikes" userId="8bce17e6e362485f" providerId="LiveId" clId="{988D3DE2-A9D3-4A24-A61A-074ECBE0257D}" dt="2022-01-05T00:23:47.738" v="5" actId="26606"/>
          <ac:spMkLst>
            <pc:docMk/>
            <pc:sldMk cId="3907493462" sldId="257"/>
            <ac:spMk id="12" creationId="{9CF7FE1C-8BC5-4B0C-A2BC-93AB72C90FDD}"/>
          </ac:spMkLst>
        </pc:spChg>
        <pc:spChg chg="add">
          <ac:chgData name="Aliza Peikes" userId="8bce17e6e362485f" providerId="LiveId" clId="{988D3DE2-A9D3-4A24-A61A-074ECBE0257D}" dt="2022-01-05T00:23:47.738" v="5" actId="26606"/>
          <ac:spMkLst>
            <pc:docMk/>
            <pc:sldMk cId="3907493462" sldId="257"/>
            <ac:spMk id="14" creationId="{B0651F5E-0457-4065-ACB2-8B81590C204B}"/>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822A4-54F0-42A3-A586-90960D6D15A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5ABAA16-B5D6-4814-9A85-09480C98EED7}">
      <dgm:prSet/>
      <dgm:spPr/>
      <dgm:t>
        <a:bodyPr/>
        <a:lstStyle/>
        <a:p>
          <a:pPr algn="ctr"/>
          <a:r>
            <a:rPr lang="en-US" dirty="0"/>
            <a:t>Enter personal information</a:t>
          </a:r>
        </a:p>
      </dgm:t>
    </dgm:pt>
    <dgm:pt modelId="{DFC8B552-26F7-425E-BCCC-5A72F774DC88}" type="parTrans" cxnId="{7B2BBE0E-5102-4067-B551-36AE8218DBED}">
      <dgm:prSet/>
      <dgm:spPr/>
      <dgm:t>
        <a:bodyPr/>
        <a:lstStyle/>
        <a:p>
          <a:endParaRPr lang="en-US"/>
        </a:p>
      </dgm:t>
    </dgm:pt>
    <dgm:pt modelId="{E6164360-9B23-4EBC-9C89-31D68DB9D486}" type="sibTrans" cxnId="{7B2BBE0E-5102-4067-B551-36AE8218DBED}">
      <dgm:prSet phldrT="1" phldr="0"/>
      <dgm:spPr/>
      <dgm:t>
        <a:bodyPr/>
        <a:lstStyle/>
        <a:p>
          <a:r>
            <a:rPr lang="en-US"/>
            <a:t>1</a:t>
          </a:r>
        </a:p>
      </dgm:t>
    </dgm:pt>
    <dgm:pt modelId="{2E9C651A-DBAA-4048-8F95-0C615BAFD93A}">
      <dgm:prSet/>
      <dgm:spPr/>
      <dgm:t>
        <a:bodyPr/>
        <a:lstStyle/>
        <a:p>
          <a:pPr algn="ctr"/>
          <a:r>
            <a:rPr lang="en-US" dirty="0"/>
            <a:t>Choose a diet plan</a:t>
          </a:r>
        </a:p>
      </dgm:t>
    </dgm:pt>
    <dgm:pt modelId="{9C941DE2-1A8D-4B8B-8BD7-7EEF4ED04086}" type="parTrans" cxnId="{25F62D83-322C-4B26-AB2C-F40F9B3ED6A9}">
      <dgm:prSet/>
      <dgm:spPr/>
      <dgm:t>
        <a:bodyPr/>
        <a:lstStyle/>
        <a:p>
          <a:endParaRPr lang="en-US"/>
        </a:p>
      </dgm:t>
    </dgm:pt>
    <dgm:pt modelId="{F94BB3EA-C40E-4D02-BE5B-6224DC73D3B9}" type="sibTrans" cxnId="{25F62D83-322C-4B26-AB2C-F40F9B3ED6A9}">
      <dgm:prSet phldrT="2" phldr="0"/>
      <dgm:spPr/>
      <dgm:t>
        <a:bodyPr/>
        <a:lstStyle/>
        <a:p>
          <a:r>
            <a:rPr lang="en-US"/>
            <a:t>2</a:t>
          </a:r>
        </a:p>
      </dgm:t>
    </dgm:pt>
    <dgm:pt modelId="{D697D576-84EC-4A16-B399-4B2A0F5518A0}">
      <dgm:prSet/>
      <dgm:spPr/>
      <dgm:t>
        <a:bodyPr/>
        <a:lstStyle/>
        <a:p>
          <a:pPr algn="ctr"/>
          <a:r>
            <a:rPr lang="en-US" dirty="0"/>
            <a:t>Track calorie intake</a:t>
          </a:r>
        </a:p>
      </dgm:t>
    </dgm:pt>
    <dgm:pt modelId="{00BC2094-4D9B-448D-A72D-EAC64AC8E551}" type="parTrans" cxnId="{B5A2F3C7-28FE-4CD4-B027-8551AC762664}">
      <dgm:prSet/>
      <dgm:spPr/>
      <dgm:t>
        <a:bodyPr/>
        <a:lstStyle/>
        <a:p>
          <a:endParaRPr lang="en-US"/>
        </a:p>
      </dgm:t>
    </dgm:pt>
    <dgm:pt modelId="{E8ADB8D9-FBB6-4F33-9BA6-1F29A6FBF9EE}" type="sibTrans" cxnId="{B5A2F3C7-28FE-4CD4-B027-8551AC762664}">
      <dgm:prSet phldrT="3" phldr="0"/>
      <dgm:spPr/>
      <dgm:t>
        <a:bodyPr/>
        <a:lstStyle/>
        <a:p>
          <a:r>
            <a:rPr lang="en-US"/>
            <a:t>3</a:t>
          </a:r>
        </a:p>
      </dgm:t>
    </dgm:pt>
    <dgm:pt modelId="{67168CAA-C773-43FB-88A9-ED3F9AE3C85E}">
      <dgm:prSet/>
      <dgm:spPr/>
      <dgm:t>
        <a:bodyPr/>
        <a:lstStyle/>
        <a:p>
          <a:pPr algn="ctr"/>
          <a:r>
            <a:rPr lang="en-US" dirty="0"/>
            <a:t>Create a list of favorite foods</a:t>
          </a:r>
        </a:p>
      </dgm:t>
    </dgm:pt>
    <dgm:pt modelId="{D5A8AAF3-BF05-496E-8DDF-2953F2B4ACBF}" type="parTrans" cxnId="{E6C75AA4-FE23-41BC-B40B-1F296EF38B95}">
      <dgm:prSet/>
      <dgm:spPr/>
      <dgm:t>
        <a:bodyPr/>
        <a:lstStyle/>
        <a:p>
          <a:endParaRPr lang="en-US"/>
        </a:p>
      </dgm:t>
    </dgm:pt>
    <dgm:pt modelId="{B9AF52DF-9DF4-4DDE-A02C-E817EC28239C}" type="sibTrans" cxnId="{E6C75AA4-FE23-41BC-B40B-1F296EF38B95}">
      <dgm:prSet phldrT="4" phldr="0"/>
      <dgm:spPr/>
      <dgm:t>
        <a:bodyPr/>
        <a:lstStyle/>
        <a:p>
          <a:r>
            <a:rPr lang="en-US"/>
            <a:t>4</a:t>
          </a:r>
        </a:p>
      </dgm:t>
    </dgm:pt>
    <dgm:pt modelId="{8EC23D08-0FA8-4F90-AA57-F5250D8C0F7B}" type="pres">
      <dgm:prSet presAssocID="{E71822A4-54F0-42A3-A586-90960D6D15A8}" presName="Name0" presStyleCnt="0">
        <dgm:presLayoutVars>
          <dgm:animLvl val="lvl"/>
          <dgm:resizeHandles val="exact"/>
        </dgm:presLayoutVars>
      </dgm:prSet>
      <dgm:spPr/>
    </dgm:pt>
    <dgm:pt modelId="{0ACE10A4-6F02-413E-8611-59885A2CBE09}" type="pres">
      <dgm:prSet presAssocID="{C5ABAA16-B5D6-4814-9A85-09480C98EED7}" presName="compositeNode" presStyleCnt="0">
        <dgm:presLayoutVars>
          <dgm:bulletEnabled val="1"/>
        </dgm:presLayoutVars>
      </dgm:prSet>
      <dgm:spPr/>
    </dgm:pt>
    <dgm:pt modelId="{701AE1A3-062F-44F2-B6A1-6EB60A34776A}" type="pres">
      <dgm:prSet presAssocID="{C5ABAA16-B5D6-4814-9A85-09480C98EED7}" presName="bgRect" presStyleLbl="bgAccFollowNode1" presStyleIdx="0" presStyleCnt="4"/>
      <dgm:spPr/>
    </dgm:pt>
    <dgm:pt modelId="{1A371428-71AD-4306-81BF-27F0576AC5A7}" type="pres">
      <dgm:prSet presAssocID="{E6164360-9B23-4EBC-9C89-31D68DB9D486}" presName="sibTransNodeCircle" presStyleLbl="alignNode1" presStyleIdx="0" presStyleCnt="8">
        <dgm:presLayoutVars>
          <dgm:chMax val="0"/>
          <dgm:bulletEnabled/>
        </dgm:presLayoutVars>
      </dgm:prSet>
      <dgm:spPr/>
    </dgm:pt>
    <dgm:pt modelId="{5D63B25C-8E0A-4A59-BA47-7E86C3C7A4D6}" type="pres">
      <dgm:prSet presAssocID="{C5ABAA16-B5D6-4814-9A85-09480C98EED7}" presName="bottomLine" presStyleLbl="alignNode1" presStyleIdx="1" presStyleCnt="8">
        <dgm:presLayoutVars/>
      </dgm:prSet>
      <dgm:spPr/>
    </dgm:pt>
    <dgm:pt modelId="{2A03187C-3F3B-4979-BCB5-6FA4C21D854B}" type="pres">
      <dgm:prSet presAssocID="{C5ABAA16-B5D6-4814-9A85-09480C98EED7}" presName="nodeText" presStyleLbl="bgAccFollowNode1" presStyleIdx="0" presStyleCnt="4">
        <dgm:presLayoutVars>
          <dgm:bulletEnabled val="1"/>
        </dgm:presLayoutVars>
      </dgm:prSet>
      <dgm:spPr/>
    </dgm:pt>
    <dgm:pt modelId="{7965AB3C-1F53-43FD-8960-E93C081ABC5B}" type="pres">
      <dgm:prSet presAssocID="{E6164360-9B23-4EBC-9C89-31D68DB9D486}" presName="sibTrans" presStyleCnt="0"/>
      <dgm:spPr/>
    </dgm:pt>
    <dgm:pt modelId="{6EF7B097-C0BB-46EA-A862-1525EAF59C36}" type="pres">
      <dgm:prSet presAssocID="{2E9C651A-DBAA-4048-8F95-0C615BAFD93A}" presName="compositeNode" presStyleCnt="0">
        <dgm:presLayoutVars>
          <dgm:bulletEnabled val="1"/>
        </dgm:presLayoutVars>
      </dgm:prSet>
      <dgm:spPr/>
    </dgm:pt>
    <dgm:pt modelId="{D4B2FABA-2935-4DE4-8008-8616BF8699F4}" type="pres">
      <dgm:prSet presAssocID="{2E9C651A-DBAA-4048-8F95-0C615BAFD93A}" presName="bgRect" presStyleLbl="bgAccFollowNode1" presStyleIdx="1" presStyleCnt="4"/>
      <dgm:spPr/>
    </dgm:pt>
    <dgm:pt modelId="{CF9B453B-B65D-4589-834F-35D4C3F2E4B6}" type="pres">
      <dgm:prSet presAssocID="{F94BB3EA-C40E-4D02-BE5B-6224DC73D3B9}" presName="sibTransNodeCircle" presStyleLbl="alignNode1" presStyleIdx="2" presStyleCnt="8">
        <dgm:presLayoutVars>
          <dgm:chMax val="0"/>
          <dgm:bulletEnabled/>
        </dgm:presLayoutVars>
      </dgm:prSet>
      <dgm:spPr/>
    </dgm:pt>
    <dgm:pt modelId="{6A406DA6-3D51-478C-8785-0DB55FE7CB73}" type="pres">
      <dgm:prSet presAssocID="{2E9C651A-DBAA-4048-8F95-0C615BAFD93A}" presName="bottomLine" presStyleLbl="alignNode1" presStyleIdx="3" presStyleCnt="8">
        <dgm:presLayoutVars/>
      </dgm:prSet>
      <dgm:spPr/>
    </dgm:pt>
    <dgm:pt modelId="{B585C8FD-B5B9-4D81-9843-30A03B2D31F6}" type="pres">
      <dgm:prSet presAssocID="{2E9C651A-DBAA-4048-8F95-0C615BAFD93A}" presName="nodeText" presStyleLbl="bgAccFollowNode1" presStyleIdx="1" presStyleCnt="4">
        <dgm:presLayoutVars>
          <dgm:bulletEnabled val="1"/>
        </dgm:presLayoutVars>
      </dgm:prSet>
      <dgm:spPr/>
    </dgm:pt>
    <dgm:pt modelId="{C541348B-EF23-43CE-95B3-497FAC4334DF}" type="pres">
      <dgm:prSet presAssocID="{F94BB3EA-C40E-4D02-BE5B-6224DC73D3B9}" presName="sibTrans" presStyleCnt="0"/>
      <dgm:spPr/>
    </dgm:pt>
    <dgm:pt modelId="{0A87967E-D994-40A1-A18E-2E9443B259A0}" type="pres">
      <dgm:prSet presAssocID="{D697D576-84EC-4A16-B399-4B2A0F5518A0}" presName="compositeNode" presStyleCnt="0">
        <dgm:presLayoutVars>
          <dgm:bulletEnabled val="1"/>
        </dgm:presLayoutVars>
      </dgm:prSet>
      <dgm:spPr/>
    </dgm:pt>
    <dgm:pt modelId="{FCDC8A6D-FAAE-48ED-BD99-FD1372FD8320}" type="pres">
      <dgm:prSet presAssocID="{D697D576-84EC-4A16-B399-4B2A0F5518A0}" presName="bgRect" presStyleLbl="bgAccFollowNode1" presStyleIdx="2" presStyleCnt="4"/>
      <dgm:spPr/>
    </dgm:pt>
    <dgm:pt modelId="{7A3E108E-BB99-41BB-8B7E-EEAC29FCC96E}" type="pres">
      <dgm:prSet presAssocID="{E8ADB8D9-FBB6-4F33-9BA6-1F29A6FBF9EE}" presName="sibTransNodeCircle" presStyleLbl="alignNode1" presStyleIdx="4" presStyleCnt="8">
        <dgm:presLayoutVars>
          <dgm:chMax val="0"/>
          <dgm:bulletEnabled/>
        </dgm:presLayoutVars>
      </dgm:prSet>
      <dgm:spPr/>
    </dgm:pt>
    <dgm:pt modelId="{A9CA6BC2-1255-434B-8F72-5CADB5B24214}" type="pres">
      <dgm:prSet presAssocID="{D697D576-84EC-4A16-B399-4B2A0F5518A0}" presName="bottomLine" presStyleLbl="alignNode1" presStyleIdx="5" presStyleCnt="8">
        <dgm:presLayoutVars/>
      </dgm:prSet>
      <dgm:spPr/>
    </dgm:pt>
    <dgm:pt modelId="{6666C8E9-2AF5-46C2-B203-57A6D46483D3}" type="pres">
      <dgm:prSet presAssocID="{D697D576-84EC-4A16-B399-4B2A0F5518A0}" presName="nodeText" presStyleLbl="bgAccFollowNode1" presStyleIdx="2" presStyleCnt="4">
        <dgm:presLayoutVars>
          <dgm:bulletEnabled val="1"/>
        </dgm:presLayoutVars>
      </dgm:prSet>
      <dgm:spPr/>
    </dgm:pt>
    <dgm:pt modelId="{B9AECDA0-EB17-46C6-B487-1C659703D310}" type="pres">
      <dgm:prSet presAssocID="{E8ADB8D9-FBB6-4F33-9BA6-1F29A6FBF9EE}" presName="sibTrans" presStyleCnt="0"/>
      <dgm:spPr/>
    </dgm:pt>
    <dgm:pt modelId="{96B8E6D7-FB20-4A21-ABEF-D6A1AFEAC01D}" type="pres">
      <dgm:prSet presAssocID="{67168CAA-C773-43FB-88A9-ED3F9AE3C85E}" presName="compositeNode" presStyleCnt="0">
        <dgm:presLayoutVars>
          <dgm:bulletEnabled val="1"/>
        </dgm:presLayoutVars>
      </dgm:prSet>
      <dgm:spPr/>
    </dgm:pt>
    <dgm:pt modelId="{DC5822EF-BD07-4367-91BB-57FDC850C16A}" type="pres">
      <dgm:prSet presAssocID="{67168CAA-C773-43FB-88A9-ED3F9AE3C85E}" presName="bgRect" presStyleLbl="bgAccFollowNode1" presStyleIdx="3" presStyleCnt="4"/>
      <dgm:spPr/>
    </dgm:pt>
    <dgm:pt modelId="{356A9792-DF89-4C77-90B9-B7A1C2431055}" type="pres">
      <dgm:prSet presAssocID="{B9AF52DF-9DF4-4DDE-A02C-E817EC28239C}" presName="sibTransNodeCircle" presStyleLbl="alignNode1" presStyleIdx="6" presStyleCnt="8">
        <dgm:presLayoutVars>
          <dgm:chMax val="0"/>
          <dgm:bulletEnabled/>
        </dgm:presLayoutVars>
      </dgm:prSet>
      <dgm:spPr/>
    </dgm:pt>
    <dgm:pt modelId="{C49B284F-F60A-4FE7-A3B0-94A9BC8286AB}" type="pres">
      <dgm:prSet presAssocID="{67168CAA-C773-43FB-88A9-ED3F9AE3C85E}" presName="bottomLine" presStyleLbl="alignNode1" presStyleIdx="7" presStyleCnt="8">
        <dgm:presLayoutVars/>
      </dgm:prSet>
      <dgm:spPr/>
    </dgm:pt>
    <dgm:pt modelId="{95DF0CF3-3D1F-445E-904F-65FB1C2B13FC}" type="pres">
      <dgm:prSet presAssocID="{67168CAA-C773-43FB-88A9-ED3F9AE3C85E}" presName="nodeText" presStyleLbl="bgAccFollowNode1" presStyleIdx="3" presStyleCnt="4">
        <dgm:presLayoutVars>
          <dgm:bulletEnabled val="1"/>
        </dgm:presLayoutVars>
      </dgm:prSet>
      <dgm:spPr/>
    </dgm:pt>
  </dgm:ptLst>
  <dgm:cxnLst>
    <dgm:cxn modelId="{7B2BBE0E-5102-4067-B551-36AE8218DBED}" srcId="{E71822A4-54F0-42A3-A586-90960D6D15A8}" destId="{C5ABAA16-B5D6-4814-9A85-09480C98EED7}" srcOrd="0" destOrd="0" parTransId="{DFC8B552-26F7-425E-BCCC-5A72F774DC88}" sibTransId="{E6164360-9B23-4EBC-9C89-31D68DB9D486}"/>
    <dgm:cxn modelId="{C27BF210-097E-4C3E-8122-981839E70DB9}" type="presOf" srcId="{E6164360-9B23-4EBC-9C89-31D68DB9D486}" destId="{1A371428-71AD-4306-81BF-27F0576AC5A7}" srcOrd="0" destOrd="0" presId="urn:microsoft.com/office/officeart/2016/7/layout/BasicLinearProcessNumbered"/>
    <dgm:cxn modelId="{D0B79D1B-4030-4C98-B552-6B7143C52BD5}" type="presOf" srcId="{C5ABAA16-B5D6-4814-9A85-09480C98EED7}" destId="{701AE1A3-062F-44F2-B6A1-6EB60A34776A}" srcOrd="0" destOrd="0" presId="urn:microsoft.com/office/officeart/2016/7/layout/BasicLinearProcessNumbered"/>
    <dgm:cxn modelId="{0647742D-6B19-4427-8D05-89077DC3F692}" type="presOf" srcId="{2E9C651A-DBAA-4048-8F95-0C615BAFD93A}" destId="{B585C8FD-B5B9-4D81-9843-30A03B2D31F6}" srcOrd="1" destOrd="0" presId="urn:microsoft.com/office/officeart/2016/7/layout/BasicLinearProcessNumbered"/>
    <dgm:cxn modelId="{FBCCDB50-CFBE-4BDD-BEA7-357640B8D092}" type="presOf" srcId="{E8ADB8D9-FBB6-4F33-9BA6-1F29A6FBF9EE}" destId="{7A3E108E-BB99-41BB-8B7E-EEAC29FCC96E}" srcOrd="0" destOrd="0" presId="urn:microsoft.com/office/officeart/2016/7/layout/BasicLinearProcessNumbered"/>
    <dgm:cxn modelId="{25F62D83-322C-4B26-AB2C-F40F9B3ED6A9}" srcId="{E71822A4-54F0-42A3-A586-90960D6D15A8}" destId="{2E9C651A-DBAA-4048-8F95-0C615BAFD93A}" srcOrd="1" destOrd="0" parTransId="{9C941DE2-1A8D-4B8B-8BD7-7EEF4ED04086}" sibTransId="{F94BB3EA-C40E-4D02-BE5B-6224DC73D3B9}"/>
    <dgm:cxn modelId="{F2108C87-D6EF-4218-8D22-7950F4DDE972}" type="presOf" srcId="{D697D576-84EC-4A16-B399-4B2A0F5518A0}" destId="{FCDC8A6D-FAAE-48ED-BD99-FD1372FD8320}" srcOrd="0" destOrd="0" presId="urn:microsoft.com/office/officeart/2016/7/layout/BasicLinearProcessNumbered"/>
    <dgm:cxn modelId="{EEF0C987-3C7F-4452-84DF-47F0EC5FA8ED}" type="presOf" srcId="{C5ABAA16-B5D6-4814-9A85-09480C98EED7}" destId="{2A03187C-3F3B-4979-BCB5-6FA4C21D854B}" srcOrd="1" destOrd="0" presId="urn:microsoft.com/office/officeart/2016/7/layout/BasicLinearProcessNumbered"/>
    <dgm:cxn modelId="{E6C75AA4-FE23-41BC-B40B-1F296EF38B95}" srcId="{E71822A4-54F0-42A3-A586-90960D6D15A8}" destId="{67168CAA-C773-43FB-88A9-ED3F9AE3C85E}" srcOrd="3" destOrd="0" parTransId="{D5A8AAF3-BF05-496E-8DDF-2953F2B4ACBF}" sibTransId="{B9AF52DF-9DF4-4DDE-A02C-E817EC28239C}"/>
    <dgm:cxn modelId="{A08252C4-E460-4847-A03C-7D9FD2BE823E}" type="presOf" srcId="{67168CAA-C773-43FB-88A9-ED3F9AE3C85E}" destId="{DC5822EF-BD07-4367-91BB-57FDC850C16A}" srcOrd="0" destOrd="0" presId="urn:microsoft.com/office/officeart/2016/7/layout/BasicLinearProcessNumbered"/>
    <dgm:cxn modelId="{B5A2F3C7-28FE-4CD4-B027-8551AC762664}" srcId="{E71822A4-54F0-42A3-A586-90960D6D15A8}" destId="{D697D576-84EC-4A16-B399-4B2A0F5518A0}" srcOrd="2" destOrd="0" parTransId="{00BC2094-4D9B-448D-A72D-EAC64AC8E551}" sibTransId="{E8ADB8D9-FBB6-4F33-9BA6-1F29A6FBF9EE}"/>
    <dgm:cxn modelId="{974186CC-D5DB-459A-AEFE-3C5D3F43FB86}" type="presOf" srcId="{67168CAA-C773-43FB-88A9-ED3F9AE3C85E}" destId="{95DF0CF3-3D1F-445E-904F-65FB1C2B13FC}" srcOrd="1" destOrd="0" presId="urn:microsoft.com/office/officeart/2016/7/layout/BasicLinearProcessNumbered"/>
    <dgm:cxn modelId="{FCE6A3D5-EF68-4F3E-97AF-7CFB0DA44CBD}" type="presOf" srcId="{E71822A4-54F0-42A3-A586-90960D6D15A8}" destId="{8EC23D08-0FA8-4F90-AA57-F5250D8C0F7B}" srcOrd="0" destOrd="0" presId="urn:microsoft.com/office/officeart/2016/7/layout/BasicLinearProcessNumbered"/>
    <dgm:cxn modelId="{46B104F4-AAE8-41F3-9DAB-68446C084374}" type="presOf" srcId="{F94BB3EA-C40E-4D02-BE5B-6224DC73D3B9}" destId="{CF9B453B-B65D-4589-834F-35D4C3F2E4B6}" srcOrd="0" destOrd="0" presId="urn:microsoft.com/office/officeart/2016/7/layout/BasicLinearProcessNumbered"/>
    <dgm:cxn modelId="{B4158CF6-C9DA-45A0-8666-DD116A9603D3}" type="presOf" srcId="{D697D576-84EC-4A16-B399-4B2A0F5518A0}" destId="{6666C8E9-2AF5-46C2-B203-57A6D46483D3}" srcOrd="1" destOrd="0" presId="urn:microsoft.com/office/officeart/2016/7/layout/BasicLinearProcessNumbered"/>
    <dgm:cxn modelId="{5B2008F8-5F03-4563-85B8-0250181E772B}" type="presOf" srcId="{2E9C651A-DBAA-4048-8F95-0C615BAFD93A}" destId="{D4B2FABA-2935-4DE4-8008-8616BF8699F4}" srcOrd="0" destOrd="0" presId="urn:microsoft.com/office/officeart/2016/7/layout/BasicLinearProcessNumbered"/>
    <dgm:cxn modelId="{DE954FFD-A863-42E3-B2B0-EE1800B0EB1E}" type="presOf" srcId="{B9AF52DF-9DF4-4DDE-A02C-E817EC28239C}" destId="{356A9792-DF89-4C77-90B9-B7A1C2431055}" srcOrd="0" destOrd="0" presId="urn:microsoft.com/office/officeart/2016/7/layout/BasicLinearProcessNumbered"/>
    <dgm:cxn modelId="{5C6FB56E-AFEE-4E40-B639-62420AE12194}" type="presParOf" srcId="{8EC23D08-0FA8-4F90-AA57-F5250D8C0F7B}" destId="{0ACE10A4-6F02-413E-8611-59885A2CBE09}" srcOrd="0" destOrd="0" presId="urn:microsoft.com/office/officeart/2016/7/layout/BasicLinearProcessNumbered"/>
    <dgm:cxn modelId="{4D976238-DB02-46A7-A112-7BCAFF1235A8}" type="presParOf" srcId="{0ACE10A4-6F02-413E-8611-59885A2CBE09}" destId="{701AE1A3-062F-44F2-B6A1-6EB60A34776A}" srcOrd="0" destOrd="0" presId="urn:microsoft.com/office/officeart/2016/7/layout/BasicLinearProcessNumbered"/>
    <dgm:cxn modelId="{7DEDD629-1A07-45EC-AD42-7E654ABB6A19}" type="presParOf" srcId="{0ACE10A4-6F02-413E-8611-59885A2CBE09}" destId="{1A371428-71AD-4306-81BF-27F0576AC5A7}" srcOrd="1" destOrd="0" presId="urn:microsoft.com/office/officeart/2016/7/layout/BasicLinearProcessNumbered"/>
    <dgm:cxn modelId="{00729B39-AF62-4C81-A72F-5A527B0F682F}" type="presParOf" srcId="{0ACE10A4-6F02-413E-8611-59885A2CBE09}" destId="{5D63B25C-8E0A-4A59-BA47-7E86C3C7A4D6}" srcOrd="2" destOrd="0" presId="urn:microsoft.com/office/officeart/2016/7/layout/BasicLinearProcessNumbered"/>
    <dgm:cxn modelId="{BE375635-964F-42B1-A72A-51A5CFAFF586}" type="presParOf" srcId="{0ACE10A4-6F02-413E-8611-59885A2CBE09}" destId="{2A03187C-3F3B-4979-BCB5-6FA4C21D854B}" srcOrd="3" destOrd="0" presId="urn:microsoft.com/office/officeart/2016/7/layout/BasicLinearProcessNumbered"/>
    <dgm:cxn modelId="{EAF6C310-1992-4BAA-89FD-A52760FE5823}" type="presParOf" srcId="{8EC23D08-0FA8-4F90-AA57-F5250D8C0F7B}" destId="{7965AB3C-1F53-43FD-8960-E93C081ABC5B}" srcOrd="1" destOrd="0" presId="urn:microsoft.com/office/officeart/2016/7/layout/BasicLinearProcessNumbered"/>
    <dgm:cxn modelId="{5DE60018-464D-4241-8A77-D22270FE58C2}" type="presParOf" srcId="{8EC23D08-0FA8-4F90-AA57-F5250D8C0F7B}" destId="{6EF7B097-C0BB-46EA-A862-1525EAF59C36}" srcOrd="2" destOrd="0" presId="urn:microsoft.com/office/officeart/2016/7/layout/BasicLinearProcessNumbered"/>
    <dgm:cxn modelId="{88CECB55-5FCB-4146-88B5-5DAA78179AF6}" type="presParOf" srcId="{6EF7B097-C0BB-46EA-A862-1525EAF59C36}" destId="{D4B2FABA-2935-4DE4-8008-8616BF8699F4}" srcOrd="0" destOrd="0" presId="urn:microsoft.com/office/officeart/2016/7/layout/BasicLinearProcessNumbered"/>
    <dgm:cxn modelId="{8E073335-B1FE-4048-AC7A-839D0A9F70AF}" type="presParOf" srcId="{6EF7B097-C0BB-46EA-A862-1525EAF59C36}" destId="{CF9B453B-B65D-4589-834F-35D4C3F2E4B6}" srcOrd="1" destOrd="0" presId="urn:microsoft.com/office/officeart/2016/7/layout/BasicLinearProcessNumbered"/>
    <dgm:cxn modelId="{62E7122F-8A0F-4905-8963-49E8611FC65C}" type="presParOf" srcId="{6EF7B097-C0BB-46EA-A862-1525EAF59C36}" destId="{6A406DA6-3D51-478C-8785-0DB55FE7CB73}" srcOrd="2" destOrd="0" presId="urn:microsoft.com/office/officeart/2016/7/layout/BasicLinearProcessNumbered"/>
    <dgm:cxn modelId="{C2F19103-5E8A-4A5D-9202-15F2E30F1206}" type="presParOf" srcId="{6EF7B097-C0BB-46EA-A862-1525EAF59C36}" destId="{B585C8FD-B5B9-4D81-9843-30A03B2D31F6}" srcOrd="3" destOrd="0" presId="urn:microsoft.com/office/officeart/2016/7/layout/BasicLinearProcessNumbered"/>
    <dgm:cxn modelId="{58C6CA69-D0CE-4877-97FC-C86A4ADC602E}" type="presParOf" srcId="{8EC23D08-0FA8-4F90-AA57-F5250D8C0F7B}" destId="{C541348B-EF23-43CE-95B3-497FAC4334DF}" srcOrd="3" destOrd="0" presId="urn:microsoft.com/office/officeart/2016/7/layout/BasicLinearProcessNumbered"/>
    <dgm:cxn modelId="{0CE1AB2D-5259-4F44-A791-4CD8513CC589}" type="presParOf" srcId="{8EC23D08-0FA8-4F90-AA57-F5250D8C0F7B}" destId="{0A87967E-D994-40A1-A18E-2E9443B259A0}" srcOrd="4" destOrd="0" presId="urn:microsoft.com/office/officeart/2016/7/layout/BasicLinearProcessNumbered"/>
    <dgm:cxn modelId="{881F39B8-A4E1-4C29-9570-50843295AB98}" type="presParOf" srcId="{0A87967E-D994-40A1-A18E-2E9443B259A0}" destId="{FCDC8A6D-FAAE-48ED-BD99-FD1372FD8320}" srcOrd="0" destOrd="0" presId="urn:microsoft.com/office/officeart/2016/7/layout/BasicLinearProcessNumbered"/>
    <dgm:cxn modelId="{8DC54D95-A797-4A75-9FB8-2300AEA943E9}" type="presParOf" srcId="{0A87967E-D994-40A1-A18E-2E9443B259A0}" destId="{7A3E108E-BB99-41BB-8B7E-EEAC29FCC96E}" srcOrd="1" destOrd="0" presId="urn:microsoft.com/office/officeart/2016/7/layout/BasicLinearProcessNumbered"/>
    <dgm:cxn modelId="{08D62E2F-8DA8-4E25-95D6-B74EA1C01E5C}" type="presParOf" srcId="{0A87967E-D994-40A1-A18E-2E9443B259A0}" destId="{A9CA6BC2-1255-434B-8F72-5CADB5B24214}" srcOrd="2" destOrd="0" presId="urn:microsoft.com/office/officeart/2016/7/layout/BasicLinearProcessNumbered"/>
    <dgm:cxn modelId="{C3A818D7-A4FD-4AFF-A4F6-A2EC3DB37767}" type="presParOf" srcId="{0A87967E-D994-40A1-A18E-2E9443B259A0}" destId="{6666C8E9-2AF5-46C2-B203-57A6D46483D3}" srcOrd="3" destOrd="0" presId="urn:microsoft.com/office/officeart/2016/7/layout/BasicLinearProcessNumbered"/>
    <dgm:cxn modelId="{C2E52487-1E2A-4188-A965-915FE7289516}" type="presParOf" srcId="{8EC23D08-0FA8-4F90-AA57-F5250D8C0F7B}" destId="{B9AECDA0-EB17-46C6-B487-1C659703D310}" srcOrd="5" destOrd="0" presId="urn:microsoft.com/office/officeart/2016/7/layout/BasicLinearProcessNumbered"/>
    <dgm:cxn modelId="{0D366EC1-778D-4759-BA05-FD2885EEF0F6}" type="presParOf" srcId="{8EC23D08-0FA8-4F90-AA57-F5250D8C0F7B}" destId="{96B8E6D7-FB20-4A21-ABEF-D6A1AFEAC01D}" srcOrd="6" destOrd="0" presId="urn:microsoft.com/office/officeart/2016/7/layout/BasicLinearProcessNumbered"/>
    <dgm:cxn modelId="{A71754F2-FD65-4732-9BDB-DF55EB7D2217}" type="presParOf" srcId="{96B8E6D7-FB20-4A21-ABEF-D6A1AFEAC01D}" destId="{DC5822EF-BD07-4367-91BB-57FDC850C16A}" srcOrd="0" destOrd="0" presId="urn:microsoft.com/office/officeart/2016/7/layout/BasicLinearProcessNumbered"/>
    <dgm:cxn modelId="{9603ABF1-A28A-46A3-9285-656B65A86B9B}" type="presParOf" srcId="{96B8E6D7-FB20-4A21-ABEF-D6A1AFEAC01D}" destId="{356A9792-DF89-4C77-90B9-B7A1C2431055}" srcOrd="1" destOrd="0" presId="urn:microsoft.com/office/officeart/2016/7/layout/BasicLinearProcessNumbered"/>
    <dgm:cxn modelId="{199F238D-4D54-4D42-8F22-D9ADE855A320}" type="presParOf" srcId="{96B8E6D7-FB20-4A21-ABEF-D6A1AFEAC01D}" destId="{C49B284F-F60A-4FE7-A3B0-94A9BC8286AB}" srcOrd="2" destOrd="0" presId="urn:microsoft.com/office/officeart/2016/7/layout/BasicLinearProcessNumbered"/>
    <dgm:cxn modelId="{D07B56B1-0209-4004-BED4-E096582F4844}" type="presParOf" srcId="{96B8E6D7-FB20-4A21-ABEF-D6A1AFEAC01D}" destId="{95DF0CF3-3D1F-445E-904F-65FB1C2B13F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41DBC-095D-4D91-B053-5F6F772A077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A582949-132F-4FE5-ACB9-815B67DFBED2}">
      <dgm:prSet/>
      <dgm:spPr/>
      <dgm:t>
        <a:bodyPr/>
        <a:lstStyle/>
        <a:p>
          <a:r>
            <a:rPr lang="en-US"/>
            <a:t>Weight Gain</a:t>
          </a:r>
        </a:p>
      </dgm:t>
    </dgm:pt>
    <dgm:pt modelId="{131DA758-26EC-4911-929C-8361A54B8A91}" type="parTrans" cxnId="{ED861E85-CDD0-441C-9C41-E85B86137A49}">
      <dgm:prSet/>
      <dgm:spPr/>
      <dgm:t>
        <a:bodyPr/>
        <a:lstStyle/>
        <a:p>
          <a:endParaRPr lang="en-US"/>
        </a:p>
      </dgm:t>
    </dgm:pt>
    <dgm:pt modelId="{A42E1FAD-E4FE-4949-AE7A-2F67C4F364B6}" type="sibTrans" cxnId="{ED861E85-CDD0-441C-9C41-E85B86137A49}">
      <dgm:prSet/>
      <dgm:spPr/>
      <dgm:t>
        <a:bodyPr/>
        <a:lstStyle/>
        <a:p>
          <a:endParaRPr lang="en-US"/>
        </a:p>
      </dgm:t>
    </dgm:pt>
    <dgm:pt modelId="{64146CA4-5FBA-43B7-8B5C-B94794AB1625}">
      <dgm:prSet/>
      <dgm:spPr/>
      <dgm:t>
        <a:bodyPr/>
        <a:lstStyle/>
        <a:p>
          <a:r>
            <a:rPr lang="en-US"/>
            <a:t>Maintenance</a:t>
          </a:r>
        </a:p>
      </dgm:t>
    </dgm:pt>
    <dgm:pt modelId="{6EA7AD29-F426-4B81-9F5C-5AA3EE88FBC6}" type="parTrans" cxnId="{7694BCD8-9E12-4B85-B47A-DBB4DB74CE92}">
      <dgm:prSet/>
      <dgm:spPr/>
      <dgm:t>
        <a:bodyPr/>
        <a:lstStyle/>
        <a:p>
          <a:endParaRPr lang="en-US"/>
        </a:p>
      </dgm:t>
    </dgm:pt>
    <dgm:pt modelId="{2E72D892-655D-4D51-BCC3-16974E2BB69C}" type="sibTrans" cxnId="{7694BCD8-9E12-4B85-B47A-DBB4DB74CE92}">
      <dgm:prSet/>
      <dgm:spPr/>
      <dgm:t>
        <a:bodyPr/>
        <a:lstStyle/>
        <a:p>
          <a:endParaRPr lang="en-US"/>
        </a:p>
      </dgm:t>
    </dgm:pt>
    <dgm:pt modelId="{252DE317-38C1-46E7-B67B-C70C70D8F86C}">
      <dgm:prSet/>
      <dgm:spPr/>
      <dgm:t>
        <a:bodyPr/>
        <a:lstStyle/>
        <a:p>
          <a:r>
            <a:rPr lang="en-US"/>
            <a:t>Weight Loss</a:t>
          </a:r>
        </a:p>
      </dgm:t>
    </dgm:pt>
    <dgm:pt modelId="{F3493203-C27E-4D07-B71F-3EB2A4A556B0}" type="parTrans" cxnId="{FF514822-C0BB-4D01-9030-8E869460EA2E}">
      <dgm:prSet/>
      <dgm:spPr/>
      <dgm:t>
        <a:bodyPr/>
        <a:lstStyle/>
        <a:p>
          <a:endParaRPr lang="en-US"/>
        </a:p>
      </dgm:t>
    </dgm:pt>
    <dgm:pt modelId="{9678A924-0EB7-45D0-A9E8-B17502673FDB}" type="sibTrans" cxnId="{FF514822-C0BB-4D01-9030-8E869460EA2E}">
      <dgm:prSet/>
      <dgm:spPr/>
      <dgm:t>
        <a:bodyPr/>
        <a:lstStyle/>
        <a:p>
          <a:endParaRPr lang="en-US"/>
        </a:p>
      </dgm:t>
    </dgm:pt>
    <dgm:pt modelId="{B4E3B280-EF9E-4907-9229-25632669A45C}">
      <dgm:prSet/>
      <dgm:spPr/>
      <dgm:t>
        <a:bodyPr/>
        <a:lstStyle/>
        <a:p>
          <a:r>
            <a:rPr lang="en-US"/>
            <a:t>Extreme Weight Loss</a:t>
          </a:r>
        </a:p>
      </dgm:t>
    </dgm:pt>
    <dgm:pt modelId="{89B68D01-B530-4476-8A60-D7EC1911F1F9}" type="parTrans" cxnId="{6D2DBB87-7896-487A-80A2-C1723D051A21}">
      <dgm:prSet/>
      <dgm:spPr/>
      <dgm:t>
        <a:bodyPr/>
        <a:lstStyle/>
        <a:p>
          <a:endParaRPr lang="en-US"/>
        </a:p>
      </dgm:t>
    </dgm:pt>
    <dgm:pt modelId="{F544CE62-0181-46CA-8610-9C9BF1E1E2F3}" type="sibTrans" cxnId="{6D2DBB87-7896-487A-80A2-C1723D051A21}">
      <dgm:prSet/>
      <dgm:spPr/>
      <dgm:t>
        <a:bodyPr/>
        <a:lstStyle/>
        <a:p>
          <a:endParaRPr lang="en-US"/>
        </a:p>
      </dgm:t>
    </dgm:pt>
    <dgm:pt modelId="{668C975D-2A43-4FE4-9298-191D9EB73208}" type="pres">
      <dgm:prSet presAssocID="{14741DBC-095D-4D91-B053-5F6F772A0778}" presName="linear" presStyleCnt="0">
        <dgm:presLayoutVars>
          <dgm:dir/>
          <dgm:animLvl val="lvl"/>
          <dgm:resizeHandles val="exact"/>
        </dgm:presLayoutVars>
      </dgm:prSet>
      <dgm:spPr/>
    </dgm:pt>
    <dgm:pt modelId="{66E5C369-51BF-4102-A9DA-3BD989842F2B}" type="pres">
      <dgm:prSet presAssocID="{1A582949-132F-4FE5-ACB9-815B67DFBED2}" presName="parentLin" presStyleCnt="0"/>
      <dgm:spPr/>
    </dgm:pt>
    <dgm:pt modelId="{0BFF2A78-5C39-48FA-B49F-1C827EB5830E}" type="pres">
      <dgm:prSet presAssocID="{1A582949-132F-4FE5-ACB9-815B67DFBED2}" presName="parentLeftMargin" presStyleLbl="node1" presStyleIdx="0" presStyleCnt="4"/>
      <dgm:spPr/>
    </dgm:pt>
    <dgm:pt modelId="{C34D16AA-901F-4184-8DB4-5674E3C8F64F}" type="pres">
      <dgm:prSet presAssocID="{1A582949-132F-4FE5-ACB9-815B67DFBED2}" presName="parentText" presStyleLbl="node1" presStyleIdx="0" presStyleCnt="4">
        <dgm:presLayoutVars>
          <dgm:chMax val="0"/>
          <dgm:bulletEnabled val="1"/>
        </dgm:presLayoutVars>
      </dgm:prSet>
      <dgm:spPr/>
    </dgm:pt>
    <dgm:pt modelId="{F88FB07F-9354-4B09-A76B-F2C99604E9D0}" type="pres">
      <dgm:prSet presAssocID="{1A582949-132F-4FE5-ACB9-815B67DFBED2}" presName="negativeSpace" presStyleCnt="0"/>
      <dgm:spPr/>
    </dgm:pt>
    <dgm:pt modelId="{69DB5557-37B5-4148-9020-D1A069650C23}" type="pres">
      <dgm:prSet presAssocID="{1A582949-132F-4FE5-ACB9-815B67DFBED2}" presName="childText" presStyleLbl="conFgAcc1" presStyleIdx="0" presStyleCnt="4">
        <dgm:presLayoutVars>
          <dgm:bulletEnabled val="1"/>
        </dgm:presLayoutVars>
      </dgm:prSet>
      <dgm:spPr/>
    </dgm:pt>
    <dgm:pt modelId="{6155C4AA-0278-4730-BE29-85CF734813EA}" type="pres">
      <dgm:prSet presAssocID="{A42E1FAD-E4FE-4949-AE7A-2F67C4F364B6}" presName="spaceBetweenRectangles" presStyleCnt="0"/>
      <dgm:spPr/>
    </dgm:pt>
    <dgm:pt modelId="{004D5F09-4583-43D3-B651-A46FFA81B49C}" type="pres">
      <dgm:prSet presAssocID="{64146CA4-5FBA-43B7-8B5C-B94794AB1625}" presName="parentLin" presStyleCnt="0"/>
      <dgm:spPr/>
    </dgm:pt>
    <dgm:pt modelId="{9913D873-7BE0-4F4E-8F5E-C39488C0B4AB}" type="pres">
      <dgm:prSet presAssocID="{64146CA4-5FBA-43B7-8B5C-B94794AB1625}" presName="parentLeftMargin" presStyleLbl="node1" presStyleIdx="0" presStyleCnt="4"/>
      <dgm:spPr/>
    </dgm:pt>
    <dgm:pt modelId="{E01E4129-EE04-4936-B85D-127FF5C9D677}" type="pres">
      <dgm:prSet presAssocID="{64146CA4-5FBA-43B7-8B5C-B94794AB1625}" presName="parentText" presStyleLbl="node1" presStyleIdx="1" presStyleCnt="4">
        <dgm:presLayoutVars>
          <dgm:chMax val="0"/>
          <dgm:bulletEnabled val="1"/>
        </dgm:presLayoutVars>
      </dgm:prSet>
      <dgm:spPr/>
    </dgm:pt>
    <dgm:pt modelId="{AF689CBE-89D2-411E-8CFB-38DB6488932C}" type="pres">
      <dgm:prSet presAssocID="{64146CA4-5FBA-43B7-8B5C-B94794AB1625}" presName="negativeSpace" presStyleCnt="0"/>
      <dgm:spPr/>
    </dgm:pt>
    <dgm:pt modelId="{42E58D4E-2865-4463-9E4B-CF3BBBECB4C0}" type="pres">
      <dgm:prSet presAssocID="{64146CA4-5FBA-43B7-8B5C-B94794AB1625}" presName="childText" presStyleLbl="conFgAcc1" presStyleIdx="1" presStyleCnt="4">
        <dgm:presLayoutVars>
          <dgm:bulletEnabled val="1"/>
        </dgm:presLayoutVars>
      </dgm:prSet>
      <dgm:spPr/>
    </dgm:pt>
    <dgm:pt modelId="{6405CE96-ADC3-4FA1-8522-F5C0BFCE0D16}" type="pres">
      <dgm:prSet presAssocID="{2E72D892-655D-4D51-BCC3-16974E2BB69C}" presName="spaceBetweenRectangles" presStyleCnt="0"/>
      <dgm:spPr/>
    </dgm:pt>
    <dgm:pt modelId="{DACE3C79-281D-4FCB-89E9-DE48D010AEAC}" type="pres">
      <dgm:prSet presAssocID="{252DE317-38C1-46E7-B67B-C70C70D8F86C}" presName="parentLin" presStyleCnt="0"/>
      <dgm:spPr/>
    </dgm:pt>
    <dgm:pt modelId="{DAAED5C2-7940-4A47-80C2-DA38A04CE16A}" type="pres">
      <dgm:prSet presAssocID="{252DE317-38C1-46E7-B67B-C70C70D8F86C}" presName="parentLeftMargin" presStyleLbl="node1" presStyleIdx="1" presStyleCnt="4"/>
      <dgm:spPr/>
    </dgm:pt>
    <dgm:pt modelId="{3068064F-F847-440F-84FA-6CDF3C074051}" type="pres">
      <dgm:prSet presAssocID="{252DE317-38C1-46E7-B67B-C70C70D8F86C}" presName="parentText" presStyleLbl="node1" presStyleIdx="2" presStyleCnt="4">
        <dgm:presLayoutVars>
          <dgm:chMax val="0"/>
          <dgm:bulletEnabled val="1"/>
        </dgm:presLayoutVars>
      </dgm:prSet>
      <dgm:spPr/>
    </dgm:pt>
    <dgm:pt modelId="{8FFF057F-5A39-49FE-9086-50B6C44DC1B7}" type="pres">
      <dgm:prSet presAssocID="{252DE317-38C1-46E7-B67B-C70C70D8F86C}" presName="negativeSpace" presStyleCnt="0"/>
      <dgm:spPr/>
    </dgm:pt>
    <dgm:pt modelId="{E3601A8D-2356-4570-A091-93A9B0AEF239}" type="pres">
      <dgm:prSet presAssocID="{252DE317-38C1-46E7-B67B-C70C70D8F86C}" presName="childText" presStyleLbl="conFgAcc1" presStyleIdx="2" presStyleCnt="4">
        <dgm:presLayoutVars>
          <dgm:bulletEnabled val="1"/>
        </dgm:presLayoutVars>
      </dgm:prSet>
      <dgm:spPr/>
    </dgm:pt>
    <dgm:pt modelId="{D409CF87-4489-4AAC-9464-A141DB17639F}" type="pres">
      <dgm:prSet presAssocID="{9678A924-0EB7-45D0-A9E8-B17502673FDB}" presName="spaceBetweenRectangles" presStyleCnt="0"/>
      <dgm:spPr/>
    </dgm:pt>
    <dgm:pt modelId="{17E32EB9-E380-4B42-BF28-A21776294F63}" type="pres">
      <dgm:prSet presAssocID="{B4E3B280-EF9E-4907-9229-25632669A45C}" presName="parentLin" presStyleCnt="0"/>
      <dgm:spPr/>
    </dgm:pt>
    <dgm:pt modelId="{4CCEB622-1201-4EAA-810F-0110AD6C0F58}" type="pres">
      <dgm:prSet presAssocID="{B4E3B280-EF9E-4907-9229-25632669A45C}" presName="parentLeftMargin" presStyleLbl="node1" presStyleIdx="2" presStyleCnt="4"/>
      <dgm:spPr/>
    </dgm:pt>
    <dgm:pt modelId="{FA9AA75E-C812-4EF7-8604-35CBEBC0759A}" type="pres">
      <dgm:prSet presAssocID="{B4E3B280-EF9E-4907-9229-25632669A45C}" presName="parentText" presStyleLbl="node1" presStyleIdx="3" presStyleCnt="4">
        <dgm:presLayoutVars>
          <dgm:chMax val="0"/>
          <dgm:bulletEnabled val="1"/>
        </dgm:presLayoutVars>
      </dgm:prSet>
      <dgm:spPr/>
    </dgm:pt>
    <dgm:pt modelId="{132FE186-EE1E-4864-80E9-74FB122B86C0}" type="pres">
      <dgm:prSet presAssocID="{B4E3B280-EF9E-4907-9229-25632669A45C}" presName="negativeSpace" presStyleCnt="0"/>
      <dgm:spPr/>
    </dgm:pt>
    <dgm:pt modelId="{6E5385AE-FE51-497A-B874-BD62D43CE18D}" type="pres">
      <dgm:prSet presAssocID="{B4E3B280-EF9E-4907-9229-25632669A45C}" presName="childText" presStyleLbl="conFgAcc1" presStyleIdx="3" presStyleCnt="4">
        <dgm:presLayoutVars>
          <dgm:bulletEnabled val="1"/>
        </dgm:presLayoutVars>
      </dgm:prSet>
      <dgm:spPr/>
    </dgm:pt>
  </dgm:ptLst>
  <dgm:cxnLst>
    <dgm:cxn modelId="{9A5F3402-35F4-4BA2-AA47-B81CA4B56031}" type="presOf" srcId="{B4E3B280-EF9E-4907-9229-25632669A45C}" destId="{FA9AA75E-C812-4EF7-8604-35CBEBC0759A}" srcOrd="1" destOrd="0" presId="urn:microsoft.com/office/officeart/2005/8/layout/list1"/>
    <dgm:cxn modelId="{FF514822-C0BB-4D01-9030-8E869460EA2E}" srcId="{14741DBC-095D-4D91-B053-5F6F772A0778}" destId="{252DE317-38C1-46E7-B67B-C70C70D8F86C}" srcOrd="2" destOrd="0" parTransId="{F3493203-C27E-4D07-B71F-3EB2A4A556B0}" sibTransId="{9678A924-0EB7-45D0-A9E8-B17502673FDB}"/>
    <dgm:cxn modelId="{0BBDC924-34EF-42E0-9A91-519A32E9E5DA}" type="presOf" srcId="{B4E3B280-EF9E-4907-9229-25632669A45C}" destId="{4CCEB622-1201-4EAA-810F-0110AD6C0F58}" srcOrd="0" destOrd="0" presId="urn:microsoft.com/office/officeart/2005/8/layout/list1"/>
    <dgm:cxn modelId="{D4065067-2FF2-49FD-AC31-CA5856986878}" type="presOf" srcId="{64146CA4-5FBA-43B7-8B5C-B94794AB1625}" destId="{9913D873-7BE0-4F4E-8F5E-C39488C0B4AB}" srcOrd="0" destOrd="0" presId="urn:microsoft.com/office/officeart/2005/8/layout/list1"/>
    <dgm:cxn modelId="{2A100669-1F1D-40FC-B2C0-574D1F300D65}" type="presOf" srcId="{14741DBC-095D-4D91-B053-5F6F772A0778}" destId="{668C975D-2A43-4FE4-9298-191D9EB73208}" srcOrd="0" destOrd="0" presId="urn:microsoft.com/office/officeart/2005/8/layout/list1"/>
    <dgm:cxn modelId="{F082844D-18FD-41A2-98BB-3008093742C6}" type="presOf" srcId="{1A582949-132F-4FE5-ACB9-815B67DFBED2}" destId="{C34D16AA-901F-4184-8DB4-5674E3C8F64F}" srcOrd="1" destOrd="0" presId="urn:microsoft.com/office/officeart/2005/8/layout/list1"/>
    <dgm:cxn modelId="{36D47671-2EDA-4224-A84A-A88E5442FFB2}" type="presOf" srcId="{252DE317-38C1-46E7-B67B-C70C70D8F86C}" destId="{DAAED5C2-7940-4A47-80C2-DA38A04CE16A}" srcOrd="0" destOrd="0" presId="urn:microsoft.com/office/officeart/2005/8/layout/list1"/>
    <dgm:cxn modelId="{59EDB572-3660-4894-AA9B-8A2073C41477}" type="presOf" srcId="{252DE317-38C1-46E7-B67B-C70C70D8F86C}" destId="{3068064F-F847-440F-84FA-6CDF3C074051}" srcOrd="1" destOrd="0" presId="urn:microsoft.com/office/officeart/2005/8/layout/list1"/>
    <dgm:cxn modelId="{CB09AE53-957A-4449-9D4C-5FB40242B90E}" type="presOf" srcId="{1A582949-132F-4FE5-ACB9-815B67DFBED2}" destId="{0BFF2A78-5C39-48FA-B49F-1C827EB5830E}" srcOrd="0" destOrd="0" presId="urn:microsoft.com/office/officeart/2005/8/layout/list1"/>
    <dgm:cxn modelId="{ED861E85-CDD0-441C-9C41-E85B86137A49}" srcId="{14741DBC-095D-4D91-B053-5F6F772A0778}" destId="{1A582949-132F-4FE5-ACB9-815B67DFBED2}" srcOrd="0" destOrd="0" parTransId="{131DA758-26EC-4911-929C-8361A54B8A91}" sibTransId="{A42E1FAD-E4FE-4949-AE7A-2F67C4F364B6}"/>
    <dgm:cxn modelId="{6D2DBB87-7896-487A-80A2-C1723D051A21}" srcId="{14741DBC-095D-4D91-B053-5F6F772A0778}" destId="{B4E3B280-EF9E-4907-9229-25632669A45C}" srcOrd="3" destOrd="0" parTransId="{89B68D01-B530-4476-8A60-D7EC1911F1F9}" sibTransId="{F544CE62-0181-46CA-8610-9C9BF1E1E2F3}"/>
    <dgm:cxn modelId="{C959A096-1A45-4CE7-A5C8-991688651CB2}" type="presOf" srcId="{64146CA4-5FBA-43B7-8B5C-B94794AB1625}" destId="{E01E4129-EE04-4936-B85D-127FF5C9D677}" srcOrd="1" destOrd="0" presId="urn:microsoft.com/office/officeart/2005/8/layout/list1"/>
    <dgm:cxn modelId="{7694BCD8-9E12-4B85-B47A-DBB4DB74CE92}" srcId="{14741DBC-095D-4D91-B053-5F6F772A0778}" destId="{64146CA4-5FBA-43B7-8B5C-B94794AB1625}" srcOrd="1" destOrd="0" parTransId="{6EA7AD29-F426-4B81-9F5C-5AA3EE88FBC6}" sibTransId="{2E72D892-655D-4D51-BCC3-16974E2BB69C}"/>
    <dgm:cxn modelId="{1348173E-A78B-4B5C-9358-748CF9F49841}" type="presParOf" srcId="{668C975D-2A43-4FE4-9298-191D9EB73208}" destId="{66E5C369-51BF-4102-A9DA-3BD989842F2B}" srcOrd="0" destOrd="0" presId="urn:microsoft.com/office/officeart/2005/8/layout/list1"/>
    <dgm:cxn modelId="{D94A75E5-43F5-4D0E-B064-6FBC5C5B68DE}" type="presParOf" srcId="{66E5C369-51BF-4102-A9DA-3BD989842F2B}" destId="{0BFF2A78-5C39-48FA-B49F-1C827EB5830E}" srcOrd="0" destOrd="0" presId="urn:microsoft.com/office/officeart/2005/8/layout/list1"/>
    <dgm:cxn modelId="{91E1E38D-798F-4C56-BEA0-A85EC96F1CF7}" type="presParOf" srcId="{66E5C369-51BF-4102-A9DA-3BD989842F2B}" destId="{C34D16AA-901F-4184-8DB4-5674E3C8F64F}" srcOrd="1" destOrd="0" presId="urn:microsoft.com/office/officeart/2005/8/layout/list1"/>
    <dgm:cxn modelId="{949F9B6F-424A-4377-B9CC-E97B56F73286}" type="presParOf" srcId="{668C975D-2A43-4FE4-9298-191D9EB73208}" destId="{F88FB07F-9354-4B09-A76B-F2C99604E9D0}" srcOrd="1" destOrd="0" presId="urn:microsoft.com/office/officeart/2005/8/layout/list1"/>
    <dgm:cxn modelId="{0AEE8E50-EF8E-49FB-AA49-639AF6C9ED95}" type="presParOf" srcId="{668C975D-2A43-4FE4-9298-191D9EB73208}" destId="{69DB5557-37B5-4148-9020-D1A069650C23}" srcOrd="2" destOrd="0" presId="urn:microsoft.com/office/officeart/2005/8/layout/list1"/>
    <dgm:cxn modelId="{EEEDC73C-22AC-415D-985B-1CEBC82C53D5}" type="presParOf" srcId="{668C975D-2A43-4FE4-9298-191D9EB73208}" destId="{6155C4AA-0278-4730-BE29-85CF734813EA}" srcOrd="3" destOrd="0" presId="urn:microsoft.com/office/officeart/2005/8/layout/list1"/>
    <dgm:cxn modelId="{E80D6338-CA29-4AA9-A2AE-CEA3858A115F}" type="presParOf" srcId="{668C975D-2A43-4FE4-9298-191D9EB73208}" destId="{004D5F09-4583-43D3-B651-A46FFA81B49C}" srcOrd="4" destOrd="0" presId="urn:microsoft.com/office/officeart/2005/8/layout/list1"/>
    <dgm:cxn modelId="{935098E6-BDDC-4A6B-A859-9CB5CA3A6A08}" type="presParOf" srcId="{004D5F09-4583-43D3-B651-A46FFA81B49C}" destId="{9913D873-7BE0-4F4E-8F5E-C39488C0B4AB}" srcOrd="0" destOrd="0" presId="urn:microsoft.com/office/officeart/2005/8/layout/list1"/>
    <dgm:cxn modelId="{DD63472A-39D0-41A4-80E3-8AE2FC6D0C9D}" type="presParOf" srcId="{004D5F09-4583-43D3-B651-A46FFA81B49C}" destId="{E01E4129-EE04-4936-B85D-127FF5C9D677}" srcOrd="1" destOrd="0" presId="urn:microsoft.com/office/officeart/2005/8/layout/list1"/>
    <dgm:cxn modelId="{CFD8D618-852F-4922-8951-F4CD6A8B0082}" type="presParOf" srcId="{668C975D-2A43-4FE4-9298-191D9EB73208}" destId="{AF689CBE-89D2-411E-8CFB-38DB6488932C}" srcOrd="5" destOrd="0" presId="urn:microsoft.com/office/officeart/2005/8/layout/list1"/>
    <dgm:cxn modelId="{3340C1BA-5BA2-480C-9DF6-F04ECEF18399}" type="presParOf" srcId="{668C975D-2A43-4FE4-9298-191D9EB73208}" destId="{42E58D4E-2865-4463-9E4B-CF3BBBECB4C0}" srcOrd="6" destOrd="0" presId="urn:microsoft.com/office/officeart/2005/8/layout/list1"/>
    <dgm:cxn modelId="{F6638275-FF9E-41F1-90F0-A1E072F7DED2}" type="presParOf" srcId="{668C975D-2A43-4FE4-9298-191D9EB73208}" destId="{6405CE96-ADC3-4FA1-8522-F5C0BFCE0D16}" srcOrd="7" destOrd="0" presId="urn:microsoft.com/office/officeart/2005/8/layout/list1"/>
    <dgm:cxn modelId="{CBC34EC4-FFDD-4FBF-978D-7B1E2A287C83}" type="presParOf" srcId="{668C975D-2A43-4FE4-9298-191D9EB73208}" destId="{DACE3C79-281D-4FCB-89E9-DE48D010AEAC}" srcOrd="8" destOrd="0" presId="urn:microsoft.com/office/officeart/2005/8/layout/list1"/>
    <dgm:cxn modelId="{F21A8C3F-C95C-4E30-B87B-E488FBB36ECA}" type="presParOf" srcId="{DACE3C79-281D-4FCB-89E9-DE48D010AEAC}" destId="{DAAED5C2-7940-4A47-80C2-DA38A04CE16A}" srcOrd="0" destOrd="0" presId="urn:microsoft.com/office/officeart/2005/8/layout/list1"/>
    <dgm:cxn modelId="{BB1563B8-A5F7-4469-89E5-85D3204C68B3}" type="presParOf" srcId="{DACE3C79-281D-4FCB-89E9-DE48D010AEAC}" destId="{3068064F-F847-440F-84FA-6CDF3C074051}" srcOrd="1" destOrd="0" presId="urn:microsoft.com/office/officeart/2005/8/layout/list1"/>
    <dgm:cxn modelId="{FC7FF670-4952-4CA5-ACBD-DE3995456E9C}" type="presParOf" srcId="{668C975D-2A43-4FE4-9298-191D9EB73208}" destId="{8FFF057F-5A39-49FE-9086-50B6C44DC1B7}" srcOrd="9" destOrd="0" presId="urn:microsoft.com/office/officeart/2005/8/layout/list1"/>
    <dgm:cxn modelId="{1814C819-F52D-4927-9198-4071C56852D8}" type="presParOf" srcId="{668C975D-2A43-4FE4-9298-191D9EB73208}" destId="{E3601A8D-2356-4570-A091-93A9B0AEF239}" srcOrd="10" destOrd="0" presId="urn:microsoft.com/office/officeart/2005/8/layout/list1"/>
    <dgm:cxn modelId="{5220119E-1AA8-48BD-93F4-BC0B70AD9895}" type="presParOf" srcId="{668C975D-2A43-4FE4-9298-191D9EB73208}" destId="{D409CF87-4489-4AAC-9464-A141DB17639F}" srcOrd="11" destOrd="0" presId="urn:microsoft.com/office/officeart/2005/8/layout/list1"/>
    <dgm:cxn modelId="{C26BBBF6-E649-46B6-9ACD-ACE1EFFD48F4}" type="presParOf" srcId="{668C975D-2A43-4FE4-9298-191D9EB73208}" destId="{17E32EB9-E380-4B42-BF28-A21776294F63}" srcOrd="12" destOrd="0" presId="urn:microsoft.com/office/officeart/2005/8/layout/list1"/>
    <dgm:cxn modelId="{03BE0E15-268C-4E7F-84E7-01CCE29D52D2}" type="presParOf" srcId="{17E32EB9-E380-4B42-BF28-A21776294F63}" destId="{4CCEB622-1201-4EAA-810F-0110AD6C0F58}" srcOrd="0" destOrd="0" presId="urn:microsoft.com/office/officeart/2005/8/layout/list1"/>
    <dgm:cxn modelId="{31DAEDFC-C40E-4077-BE24-DC5B6781F217}" type="presParOf" srcId="{17E32EB9-E380-4B42-BF28-A21776294F63}" destId="{FA9AA75E-C812-4EF7-8604-35CBEBC0759A}" srcOrd="1" destOrd="0" presId="urn:microsoft.com/office/officeart/2005/8/layout/list1"/>
    <dgm:cxn modelId="{12A3D672-B415-4DE6-969D-DE5C9CE1B4CB}" type="presParOf" srcId="{668C975D-2A43-4FE4-9298-191D9EB73208}" destId="{132FE186-EE1E-4864-80E9-74FB122B86C0}" srcOrd="13" destOrd="0" presId="urn:microsoft.com/office/officeart/2005/8/layout/list1"/>
    <dgm:cxn modelId="{B02DAD93-02A1-405D-9291-93BCDD797DE0}" type="presParOf" srcId="{668C975D-2A43-4FE4-9298-191D9EB73208}" destId="{6E5385AE-FE51-497A-B874-BD62D43CE18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04DDB2-6D6A-47F0-882E-99E38DD1FFE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34A5F8-B828-4C9B-9564-78BC02FD8C53}">
      <dgm:prSet custT="1"/>
      <dgm:spPr/>
      <dgm:t>
        <a:bodyPr/>
        <a:lstStyle/>
        <a:p>
          <a:pPr>
            <a:defRPr b="1"/>
          </a:pPr>
          <a:r>
            <a:rPr lang="en-US" sz="2400" b="1" dirty="0"/>
            <a:t>Thank you for listening</a:t>
          </a:r>
          <a:endParaRPr lang="en-US" sz="2400" dirty="0"/>
        </a:p>
      </dgm:t>
    </dgm:pt>
    <dgm:pt modelId="{DE8641AF-31AD-4E90-A5E6-D5AD5117E508}" type="parTrans" cxnId="{3643EF3F-1717-416C-B6C5-658332EEA316}">
      <dgm:prSet/>
      <dgm:spPr/>
      <dgm:t>
        <a:bodyPr/>
        <a:lstStyle/>
        <a:p>
          <a:endParaRPr lang="en-US"/>
        </a:p>
      </dgm:t>
    </dgm:pt>
    <dgm:pt modelId="{9D7B92F1-6FEA-436D-9DFE-72C88832AF8B}" type="sibTrans" cxnId="{3643EF3F-1717-416C-B6C5-658332EEA316}">
      <dgm:prSet/>
      <dgm:spPr/>
      <dgm:t>
        <a:bodyPr/>
        <a:lstStyle/>
        <a:p>
          <a:endParaRPr lang="en-US"/>
        </a:p>
      </dgm:t>
    </dgm:pt>
    <dgm:pt modelId="{1A39243C-3186-4233-BF58-71827F561A04}">
      <dgm:prSet/>
      <dgm:spPr/>
      <dgm:t>
        <a:bodyPr/>
        <a:lstStyle/>
        <a:p>
          <a:pPr>
            <a:defRPr b="1"/>
          </a:pPr>
          <a:r>
            <a:rPr lang="en-US" b="1" dirty="0"/>
            <a:t>We would love to hear your feedback at:</a:t>
          </a:r>
          <a:endParaRPr lang="en-US" dirty="0"/>
        </a:p>
      </dgm:t>
    </dgm:pt>
    <dgm:pt modelId="{11632817-992A-4CC5-8A06-24E45F1B0EAC}" type="parTrans" cxnId="{43F2DA1C-DB44-480B-9520-7B763B312B32}">
      <dgm:prSet/>
      <dgm:spPr/>
      <dgm:t>
        <a:bodyPr/>
        <a:lstStyle/>
        <a:p>
          <a:endParaRPr lang="en-US"/>
        </a:p>
      </dgm:t>
    </dgm:pt>
    <dgm:pt modelId="{296CBBC6-A0B7-45DD-8713-84BBD98ADB72}" type="sibTrans" cxnId="{43F2DA1C-DB44-480B-9520-7B763B312B32}">
      <dgm:prSet/>
      <dgm:spPr/>
      <dgm:t>
        <a:bodyPr/>
        <a:lstStyle/>
        <a:p>
          <a:endParaRPr lang="en-US"/>
        </a:p>
      </dgm:t>
    </dgm:pt>
    <dgm:pt modelId="{7861DA5E-564C-4618-8634-BEF057052867}">
      <dgm:prSet/>
      <dgm:spPr/>
      <dgm:t>
        <a:bodyPr/>
        <a:lstStyle/>
        <a:p>
          <a:r>
            <a:rPr lang="en-US" dirty="0"/>
            <a:t>feedback@caloriecounter.com</a:t>
          </a:r>
        </a:p>
      </dgm:t>
    </dgm:pt>
    <dgm:pt modelId="{36A85EB2-6726-458D-B0C2-92C7E2DA8BDE}" type="parTrans" cxnId="{10830EA2-7633-4A6C-B05E-909AA0F0B2FA}">
      <dgm:prSet/>
      <dgm:spPr/>
      <dgm:t>
        <a:bodyPr/>
        <a:lstStyle/>
        <a:p>
          <a:endParaRPr lang="en-US"/>
        </a:p>
      </dgm:t>
    </dgm:pt>
    <dgm:pt modelId="{B8748DAE-32DC-4596-AE81-D3BB8D5553E4}" type="sibTrans" cxnId="{10830EA2-7633-4A6C-B05E-909AA0F0B2FA}">
      <dgm:prSet/>
      <dgm:spPr/>
      <dgm:t>
        <a:bodyPr/>
        <a:lstStyle/>
        <a:p>
          <a:endParaRPr lang="en-US"/>
        </a:p>
      </dgm:t>
    </dgm:pt>
    <dgm:pt modelId="{E932145C-F83A-4F28-8B27-6F12372C5D59}" type="pres">
      <dgm:prSet presAssocID="{A004DDB2-6D6A-47F0-882E-99E38DD1FFE3}" presName="root" presStyleCnt="0">
        <dgm:presLayoutVars>
          <dgm:dir/>
          <dgm:resizeHandles val="exact"/>
        </dgm:presLayoutVars>
      </dgm:prSet>
      <dgm:spPr/>
    </dgm:pt>
    <dgm:pt modelId="{DA1F1EE3-7308-460A-8FE6-019A68A7E205}" type="pres">
      <dgm:prSet presAssocID="{2C34A5F8-B828-4C9B-9564-78BC02FD8C53}" presName="compNode" presStyleCnt="0"/>
      <dgm:spPr/>
    </dgm:pt>
    <dgm:pt modelId="{C22C0FE5-150A-488B-8234-5F6B192BC7EE}" type="pres">
      <dgm:prSet presAssocID="{2C34A5F8-B828-4C9B-9564-78BC02FD8C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22501EB5-D166-4A44-9E89-C7E302CCA705}" type="pres">
      <dgm:prSet presAssocID="{2C34A5F8-B828-4C9B-9564-78BC02FD8C53}" presName="iconSpace" presStyleCnt="0"/>
      <dgm:spPr/>
    </dgm:pt>
    <dgm:pt modelId="{49CCCBA6-D2E0-4BB4-8EF5-9B47A3EBA264}" type="pres">
      <dgm:prSet presAssocID="{2C34A5F8-B828-4C9B-9564-78BC02FD8C53}" presName="parTx" presStyleLbl="revTx" presStyleIdx="0" presStyleCnt="4">
        <dgm:presLayoutVars>
          <dgm:chMax val="0"/>
          <dgm:chPref val="0"/>
        </dgm:presLayoutVars>
      </dgm:prSet>
      <dgm:spPr/>
    </dgm:pt>
    <dgm:pt modelId="{55DEDF0F-DF4B-4ED2-8BFD-96B09A273485}" type="pres">
      <dgm:prSet presAssocID="{2C34A5F8-B828-4C9B-9564-78BC02FD8C53}" presName="txSpace" presStyleCnt="0"/>
      <dgm:spPr/>
    </dgm:pt>
    <dgm:pt modelId="{7A82AD0A-6694-4AAD-9670-B4D697230325}" type="pres">
      <dgm:prSet presAssocID="{2C34A5F8-B828-4C9B-9564-78BC02FD8C53}" presName="desTx" presStyleLbl="revTx" presStyleIdx="1" presStyleCnt="4">
        <dgm:presLayoutVars/>
      </dgm:prSet>
      <dgm:spPr/>
    </dgm:pt>
    <dgm:pt modelId="{52133716-0E22-4F21-9608-B47421B59A7F}" type="pres">
      <dgm:prSet presAssocID="{9D7B92F1-6FEA-436D-9DFE-72C88832AF8B}" presName="sibTrans" presStyleCnt="0"/>
      <dgm:spPr/>
    </dgm:pt>
    <dgm:pt modelId="{C2D45893-0559-404B-BEAF-1AE460E0833B}" type="pres">
      <dgm:prSet presAssocID="{1A39243C-3186-4233-BF58-71827F561A04}" presName="compNode" presStyleCnt="0"/>
      <dgm:spPr/>
    </dgm:pt>
    <dgm:pt modelId="{D8EAAE17-4A54-42E4-8B44-64D7C2CC8313}" type="pres">
      <dgm:prSet presAssocID="{1A39243C-3186-4233-BF58-71827F561A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ve Letter"/>
        </a:ext>
      </dgm:extLst>
    </dgm:pt>
    <dgm:pt modelId="{34EA6430-4F69-4D96-9AF3-5DD589822184}" type="pres">
      <dgm:prSet presAssocID="{1A39243C-3186-4233-BF58-71827F561A04}" presName="iconSpace" presStyleCnt="0"/>
      <dgm:spPr/>
    </dgm:pt>
    <dgm:pt modelId="{53907DA5-2FE9-413A-BAD5-7029A9C6A18C}" type="pres">
      <dgm:prSet presAssocID="{1A39243C-3186-4233-BF58-71827F561A04}" presName="parTx" presStyleLbl="revTx" presStyleIdx="2" presStyleCnt="4">
        <dgm:presLayoutVars>
          <dgm:chMax val="0"/>
          <dgm:chPref val="0"/>
        </dgm:presLayoutVars>
      </dgm:prSet>
      <dgm:spPr/>
    </dgm:pt>
    <dgm:pt modelId="{EDBFE4B5-81D0-4029-9DF2-BCC72C036348}" type="pres">
      <dgm:prSet presAssocID="{1A39243C-3186-4233-BF58-71827F561A04}" presName="txSpace" presStyleCnt="0"/>
      <dgm:spPr/>
    </dgm:pt>
    <dgm:pt modelId="{31AC3C1C-514D-4772-BA64-3A3E79AFE2D5}" type="pres">
      <dgm:prSet presAssocID="{1A39243C-3186-4233-BF58-71827F561A04}" presName="desTx" presStyleLbl="revTx" presStyleIdx="3" presStyleCnt="4">
        <dgm:presLayoutVars/>
      </dgm:prSet>
      <dgm:spPr/>
    </dgm:pt>
  </dgm:ptLst>
  <dgm:cxnLst>
    <dgm:cxn modelId="{3071FC00-0415-4300-B043-4FB588181C16}" type="presOf" srcId="{A004DDB2-6D6A-47F0-882E-99E38DD1FFE3}" destId="{E932145C-F83A-4F28-8B27-6F12372C5D59}" srcOrd="0" destOrd="0" presId="urn:microsoft.com/office/officeart/2018/2/layout/IconLabelDescriptionList"/>
    <dgm:cxn modelId="{43F2DA1C-DB44-480B-9520-7B763B312B32}" srcId="{A004DDB2-6D6A-47F0-882E-99E38DD1FFE3}" destId="{1A39243C-3186-4233-BF58-71827F561A04}" srcOrd="1" destOrd="0" parTransId="{11632817-992A-4CC5-8A06-24E45F1B0EAC}" sibTransId="{296CBBC6-A0B7-45DD-8713-84BBD98ADB72}"/>
    <dgm:cxn modelId="{963C8F2C-CCF1-4347-8F9C-8DCA9A2E0414}" type="presOf" srcId="{7861DA5E-564C-4618-8634-BEF057052867}" destId="{31AC3C1C-514D-4772-BA64-3A3E79AFE2D5}" srcOrd="0" destOrd="0" presId="urn:microsoft.com/office/officeart/2018/2/layout/IconLabelDescriptionList"/>
    <dgm:cxn modelId="{3643EF3F-1717-416C-B6C5-658332EEA316}" srcId="{A004DDB2-6D6A-47F0-882E-99E38DD1FFE3}" destId="{2C34A5F8-B828-4C9B-9564-78BC02FD8C53}" srcOrd="0" destOrd="0" parTransId="{DE8641AF-31AD-4E90-A5E6-D5AD5117E508}" sibTransId="{9D7B92F1-6FEA-436D-9DFE-72C88832AF8B}"/>
    <dgm:cxn modelId="{8235AD8C-B7FE-4838-9840-C661FFB44B0D}" type="presOf" srcId="{1A39243C-3186-4233-BF58-71827F561A04}" destId="{53907DA5-2FE9-413A-BAD5-7029A9C6A18C}" srcOrd="0" destOrd="0" presId="urn:microsoft.com/office/officeart/2018/2/layout/IconLabelDescriptionList"/>
    <dgm:cxn modelId="{10830EA2-7633-4A6C-B05E-909AA0F0B2FA}" srcId="{1A39243C-3186-4233-BF58-71827F561A04}" destId="{7861DA5E-564C-4618-8634-BEF057052867}" srcOrd="0" destOrd="0" parTransId="{36A85EB2-6726-458D-B0C2-92C7E2DA8BDE}" sibTransId="{B8748DAE-32DC-4596-AE81-D3BB8D5553E4}"/>
    <dgm:cxn modelId="{136165F0-AB34-4351-B5DB-A41548A6D6CA}" type="presOf" srcId="{2C34A5F8-B828-4C9B-9564-78BC02FD8C53}" destId="{49CCCBA6-D2E0-4BB4-8EF5-9B47A3EBA264}" srcOrd="0" destOrd="0" presId="urn:microsoft.com/office/officeart/2018/2/layout/IconLabelDescriptionList"/>
    <dgm:cxn modelId="{5383E1D1-C5E4-4083-ACA7-3BB6F379CFDA}" type="presParOf" srcId="{E932145C-F83A-4F28-8B27-6F12372C5D59}" destId="{DA1F1EE3-7308-460A-8FE6-019A68A7E205}" srcOrd="0" destOrd="0" presId="urn:microsoft.com/office/officeart/2018/2/layout/IconLabelDescriptionList"/>
    <dgm:cxn modelId="{804E11B4-25EC-4206-8BD6-B2599D0AAD43}" type="presParOf" srcId="{DA1F1EE3-7308-460A-8FE6-019A68A7E205}" destId="{C22C0FE5-150A-488B-8234-5F6B192BC7EE}" srcOrd="0" destOrd="0" presId="urn:microsoft.com/office/officeart/2018/2/layout/IconLabelDescriptionList"/>
    <dgm:cxn modelId="{BBFA1444-04CD-42FD-9171-DD770D0625EA}" type="presParOf" srcId="{DA1F1EE3-7308-460A-8FE6-019A68A7E205}" destId="{22501EB5-D166-4A44-9E89-C7E302CCA705}" srcOrd="1" destOrd="0" presId="urn:microsoft.com/office/officeart/2018/2/layout/IconLabelDescriptionList"/>
    <dgm:cxn modelId="{15F0F578-E339-4212-AC20-EFBF4224849E}" type="presParOf" srcId="{DA1F1EE3-7308-460A-8FE6-019A68A7E205}" destId="{49CCCBA6-D2E0-4BB4-8EF5-9B47A3EBA264}" srcOrd="2" destOrd="0" presId="urn:microsoft.com/office/officeart/2018/2/layout/IconLabelDescriptionList"/>
    <dgm:cxn modelId="{2991C083-83EB-4D52-AF96-60ED39616AC1}" type="presParOf" srcId="{DA1F1EE3-7308-460A-8FE6-019A68A7E205}" destId="{55DEDF0F-DF4B-4ED2-8BFD-96B09A273485}" srcOrd="3" destOrd="0" presId="urn:microsoft.com/office/officeart/2018/2/layout/IconLabelDescriptionList"/>
    <dgm:cxn modelId="{5B4140B5-2644-464A-8A2D-D4F315227D90}" type="presParOf" srcId="{DA1F1EE3-7308-460A-8FE6-019A68A7E205}" destId="{7A82AD0A-6694-4AAD-9670-B4D697230325}" srcOrd="4" destOrd="0" presId="urn:microsoft.com/office/officeart/2018/2/layout/IconLabelDescriptionList"/>
    <dgm:cxn modelId="{B02CBF2C-3295-4939-974B-59E99901AA3A}" type="presParOf" srcId="{E932145C-F83A-4F28-8B27-6F12372C5D59}" destId="{52133716-0E22-4F21-9608-B47421B59A7F}" srcOrd="1" destOrd="0" presId="urn:microsoft.com/office/officeart/2018/2/layout/IconLabelDescriptionList"/>
    <dgm:cxn modelId="{054AD338-8CF9-46D4-BB02-326BAAD61055}" type="presParOf" srcId="{E932145C-F83A-4F28-8B27-6F12372C5D59}" destId="{C2D45893-0559-404B-BEAF-1AE460E0833B}" srcOrd="2" destOrd="0" presId="urn:microsoft.com/office/officeart/2018/2/layout/IconLabelDescriptionList"/>
    <dgm:cxn modelId="{63133299-5630-46F1-B388-2E8B618BFAD9}" type="presParOf" srcId="{C2D45893-0559-404B-BEAF-1AE460E0833B}" destId="{D8EAAE17-4A54-42E4-8B44-64D7C2CC8313}" srcOrd="0" destOrd="0" presId="urn:microsoft.com/office/officeart/2018/2/layout/IconLabelDescriptionList"/>
    <dgm:cxn modelId="{1816BC86-65A5-4EE1-9F46-13F6C5225519}" type="presParOf" srcId="{C2D45893-0559-404B-BEAF-1AE460E0833B}" destId="{34EA6430-4F69-4D96-9AF3-5DD589822184}" srcOrd="1" destOrd="0" presId="urn:microsoft.com/office/officeart/2018/2/layout/IconLabelDescriptionList"/>
    <dgm:cxn modelId="{2D1C8EE1-2C54-4243-98EA-3C103DC8B863}" type="presParOf" srcId="{C2D45893-0559-404B-BEAF-1AE460E0833B}" destId="{53907DA5-2FE9-413A-BAD5-7029A9C6A18C}" srcOrd="2" destOrd="0" presId="urn:microsoft.com/office/officeart/2018/2/layout/IconLabelDescriptionList"/>
    <dgm:cxn modelId="{93A8FBB7-8292-4E9C-B7BE-FCE46E1664CA}" type="presParOf" srcId="{C2D45893-0559-404B-BEAF-1AE460E0833B}" destId="{EDBFE4B5-81D0-4029-9DF2-BCC72C036348}" srcOrd="3" destOrd="0" presId="urn:microsoft.com/office/officeart/2018/2/layout/IconLabelDescriptionList"/>
    <dgm:cxn modelId="{9F86AD09-9CBD-4483-B1FC-68B736E875DD}" type="presParOf" srcId="{C2D45893-0559-404B-BEAF-1AE460E0833B}" destId="{31AC3C1C-514D-4772-BA64-3A3E79AFE2D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AE1A3-062F-44F2-B6A1-6EB60A34776A}">
      <dsp:nvSpPr>
        <dsp:cNvPr id="0" name=""/>
        <dsp:cNvSpPr/>
      </dsp:nvSpPr>
      <dsp:spPr>
        <a:xfrm>
          <a:off x="3080" y="369579"/>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dsp:txBody>
      <dsp:txXfrm>
        <a:off x="3080" y="1669817"/>
        <a:ext cx="2444055" cy="2053006"/>
      </dsp:txXfrm>
    </dsp:sp>
    <dsp:sp modelId="{1A371428-71AD-4306-81BF-27F0576AC5A7}">
      <dsp:nvSpPr>
        <dsp:cNvPr id="0" name=""/>
        <dsp:cNvSpPr/>
      </dsp:nvSpPr>
      <dsp:spPr>
        <a:xfrm>
          <a:off x="711856" y="71174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62075"/>
        <a:ext cx="725847" cy="725847"/>
      </dsp:txXfrm>
    </dsp:sp>
    <dsp:sp modelId="{5D63B25C-8E0A-4A59-BA47-7E86C3C7A4D6}">
      <dsp:nvSpPr>
        <dsp:cNvPr id="0" name=""/>
        <dsp:cNvSpPr/>
      </dsp:nvSpPr>
      <dsp:spPr>
        <a:xfrm>
          <a:off x="3080" y="3791185"/>
          <a:ext cx="2444055" cy="72"/>
        </a:xfrm>
        <a:prstGeom prst="rect">
          <a:avLst/>
        </a:prstGeom>
        <a:solidFill>
          <a:schemeClr val="accent2">
            <a:hueOff val="213265"/>
            <a:satOff val="-918"/>
            <a:lumOff val="588"/>
            <a:alphaOff val="0"/>
          </a:schemeClr>
        </a:solidFill>
        <a:ln w="12700" cap="flat" cmpd="sng" algn="ctr">
          <a:solidFill>
            <a:schemeClr val="accent2">
              <a:hueOff val="213265"/>
              <a:satOff val="-918"/>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2FABA-2935-4DE4-8008-8616BF8699F4}">
      <dsp:nvSpPr>
        <dsp:cNvPr id="0" name=""/>
        <dsp:cNvSpPr/>
      </dsp:nvSpPr>
      <dsp:spPr>
        <a:xfrm>
          <a:off x="2691541" y="369579"/>
          <a:ext cx="2444055" cy="3421677"/>
        </a:xfrm>
        <a:prstGeom prst="rect">
          <a:avLst/>
        </a:prstGeom>
        <a:solidFill>
          <a:schemeClr val="accent2">
            <a:tint val="40000"/>
            <a:alpha val="90000"/>
            <a:hueOff val="642918"/>
            <a:satOff val="816"/>
            <a:lumOff val="220"/>
            <a:alphaOff val="0"/>
          </a:schemeClr>
        </a:solidFill>
        <a:ln w="12700" cap="flat" cmpd="sng" algn="ctr">
          <a:solidFill>
            <a:schemeClr val="accent2">
              <a:tint val="40000"/>
              <a:alpha val="90000"/>
              <a:hueOff val="642918"/>
              <a:satOff val="816"/>
              <a:lumOff val="2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dsp:txBody>
      <dsp:txXfrm>
        <a:off x="2691541" y="1669817"/>
        <a:ext cx="2444055" cy="2053006"/>
      </dsp:txXfrm>
    </dsp:sp>
    <dsp:sp modelId="{CF9B453B-B65D-4589-834F-35D4C3F2E4B6}">
      <dsp:nvSpPr>
        <dsp:cNvPr id="0" name=""/>
        <dsp:cNvSpPr/>
      </dsp:nvSpPr>
      <dsp:spPr>
        <a:xfrm>
          <a:off x="3400317" y="711747"/>
          <a:ext cx="1026503" cy="1026503"/>
        </a:xfrm>
        <a:prstGeom prst="ellipse">
          <a:avLst/>
        </a:prstGeom>
        <a:solidFill>
          <a:schemeClr val="accent2">
            <a:hueOff val="426531"/>
            <a:satOff val="-1837"/>
            <a:lumOff val="1177"/>
            <a:alphaOff val="0"/>
          </a:schemeClr>
        </a:solidFill>
        <a:ln w="12700" cap="flat" cmpd="sng" algn="ctr">
          <a:solidFill>
            <a:schemeClr val="accent2">
              <a:hueOff val="426531"/>
              <a:satOff val="-183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62075"/>
        <a:ext cx="725847" cy="725847"/>
      </dsp:txXfrm>
    </dsp:sp>
    <dsp:sp modelId="{6A406DA6-3D51-478C-8785-0DB55FE7CB73}">
      <dsp:nvSpPr>
        <dsp:cNvPr id="0" name=""/>
        <dsp:cNvSpPr/>
      </dsp:nvSpPr>
      <dsp:spPr>
        <a:xfrm>
          <a:off x="2691541" y="3791185"/>
          <a:ext cx="2444055" cy="72"/>
        </a:xfrm>
        <a:prstGeom prst="rect">
          <a:avLst/>
        </a:prstGeom>
        <a:solidFill>
          <a:schemeClr val="accent2">
            <a:hueOff val="639796"/>
            <a:satOff val="-2755"/>
            <a:lumOff val="1765"/>
            <a:alphaOff val="0"/>
          </a:schemeClr>
        </a:solidFill>
        <a:ln w="12700" cap="flat" cmpd="sng" algn="ctr">
          <a:solidFill>
            <a:schemeClr val="accent2">
              <a:hueOff val="639796"/>
              <a:satOff val="-275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C8A6D-FAAE-48ED-BD99-FD1372FD8320}">
      <dsp:nvSpPr>
        <dsp:cNvPr id="0" name=""/>
        <dsp:cNvSpPr/>
      </dsp:nvSpPr>
      <dsp:spPr>
        <a:xfrm>
          <a:off x="5380002" y="369579"/>
          <a:ext cx="2444055" cy="3421677"/>
        </a:xfrm>
        <a:prstGeom prst="rect">
          <a:avLst/>
        </a:prstGeom>
        <a:solidFill>
          <a:schemeClr val="accent2">
            <a:tint val="40000"/>
            <a:alpha val="90000"/>
            <a:hueOff val="1285837"/>
            <a:satOff val="1632"/>
            <a:lumOff val="440"/>
            <a:alphaOff val="0"/>
          </a:schemeClr>
        </a:solidFill>
        <a:ln w="12700" cap="flat" cmpd="sng" algn="ctr">
          <a:solidFill>
            <a:schemeClr val="accent2">
              <a:tint val="40000"/>
              <a:alpha val="90000"/>
              <a:hueOff val="1285837"/>
              <a:satOff val="1632"/>
              <a:lumOff val="4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Track calorie intake</a:t>
          </a:r>
        </a:p>
      </dsp:txBody>
      <dsp:txXfrm>
        <a:off x="5380002" y="1669817"/>
        <a:ext cx="2444055" cy="2053006"/>
      </dsp:txXfrm>
    </dsp:sp>
    <dsp:sp modelId="{7A3E108E-BB99-41BB-8B7E-EEAC29FCC96E}">
      <dsp:nvSpPr>
        <dsp:cNvPr id="0" name=""/>
        <dsp:cNvSpPr/>
      </dsp:nvSpPr>
      <dsp:spPr>
        <a:xfrm>
          <a:off x="6088778" y="711747"/>
          <a:ext cx="1026503" cy="1026503"/>
        </a:xfrm>
        <a:prstGeom prst="ellipse">
          <a:avLst/>
        </a:prstGeom>
        <a:solidFill>
          <a:schemeClr val="accent2">
            <a:hueOff val="853061"/>
            <a:satOff val="-3674"/>
            <a:lumOff val="2354"/>
            <a:alphaOff val="0"/>
          </a:schemeClr>
        </a:solidFill>
        <a:ln w="12700" cap="flat" cmpd="sng" algn="ctr">
          <a:solidFill>
            <a:schemeClr val="accent2">
              <a:hueOff val="853061"/>
              <a:satOff val="-367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62075"/>
        <a:ext cx="725847" cy="725847"/>
      </dsp:txXfrm>
    </dsp:sp>
    <dsp:sp modelId="{A9CA6BC2-1255-434B-8F72-5CADB5B24214}">
      <dsp:nvSpPr>
        <dsp:cNvPr id="0" name=""/>
        <dsp:cNvSpPr/>
      </dsp:nvSpPr>
      <dsp:spPr>
        <a:xfrm>
          <a:off x="5380002" y="3791185"/>
          <a:ext cx="2444055" cy="72"/>
        </a:xfrm>
        <a:prstGeom prst="rect">
          <a:avLst/>
        </a:prstGeom>
        <a:solidFill>
          <a:schemeClr val="accent2">
            <a:hueOff val="1066326"/>
            <a:satOff val="-4592"/>
            <a:lumOff val="2942"/>
            <a:alphaOff val="0"/>
          </a:schemeClr>
        </a:solidFill>
        <a:ln w="12700" cap="flat" cmpd="sng" algn="ctr">
          <a:solidFill>
            <a:schemeClr val="accent2">
              <a:hueOff val="1066326"/>
              <a:satOff val="-4592"/>
              <a:lumOff val="29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822EF-BD07-4367-91BB-57FDC850C16A}">
      <dsp:nvSpPr>
        <dsp:cNvPr id="0" name=""/>
        <dsp:cNvSpPr/>
      </dsp:nvSpPr>
      <dsp:spPr>
        <a:xfrm>
          <a:off x="8068463" y="369579"/>
          <a:ext cx="2444055" cy="3421677"/>
        </a:xfrm>
        <a:prstGeom prst="rect">
          <a:avLst/>
        </a:prstGeom>
        <a:solidFill>
          <a:schemeClr val="accent2">
            <a:tint val="40000"/>
            <a:alpha val="90000"/>
            <a:hueOff val="1928755"/>
            <a:satOff val="2448"/>
            <a:lumOff val="660"/>
            <a:alphaOff val="0"/>
          </a:schemeClr>
        </a:solidFill>
        <a:ln w="12700" cap="flat" cmpd="sng" algn="ctr">
          <a:solidFill>
            <a:schemeClr val="accent2">
              <a:tint val="40000"/>
              <a:alpha val="90000"/>
              <a:hueOff val="1928755"/>
              <a:satOff val="2448"/>
              <a:lumOff val="6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Create a list of favorite foods</a:t>
          </a:r>
        </a:p>
      </dsp:txBody>
      <dsp:txXfrm>
        <a:off x="8068463" y="1669817"/>
        <a:ext cx="2444055" cy="2053006"/>
      </dsp:txXfrm>
    </dsp:sp>
    <dsp:sp modelId="{356A9792-DF89-4C77-90B9-B7A1C2431055}">
      <dsp:nvSpPr>
        <dsp:cNvPr id="0" name=""/>
        <dsp:cNvSpPr/>
      </dsp:nvSpPr>
      <dsp:spPr>
        <a:xfrm>
          <a:off x="8777239" y="711747"/>
          <a:ext cx="1026503" cy="1026503"/>
        </a:xfrm>
        <a:prstGeom prst="ellipse">
          <a:avLst/>
        </a:prstGeom>
        <a:solidFill>
          <a:schemeClr val="accent2">
            <a:hueOff val="1279592"/>
            <a:satOff val="-5511"/>
            <a:lumOff val="3531"/>
            <a:alphaOff val="0"/>
          </a:schemeClr>
        </a:solidFill>
        <a:ln w="12700" cap="flat" cmpd="sng" algn="ctr">
          <a:solidFill>
            <a:schemeClr val="accent2">
              <a:hueOff val="1279592"/>
              <a:satOff val="-5511"/>
              <a:lumOff val="3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62075"/>
        <a:ext cx="725847" cy="725847"/>
      </dsp:txXfrm>
    </dsp:sp>
    <dsp:sp modelId="{C49B284F-F60A-4FE7-A3B0-94A9BC8286AB}">
      <dsp:nvSpPr>
        <dsp:cNvPr id="0" name=""/>
        <dsp:cNvSpPr/>
      </dsp:nvSpPr>
      <dsp:spPr>
        <a:xfrm>
          <a:off x="8068463" y="3791185"/>
          <a:ext cx="2444055" cy="72"/>
        </a:xfrm>
        <a:prstGeom prst="rect">
          <a:avLst/>
        </a:prstGeom>
        <a:solidFill>
          <a:schemeClr val="accent2">
            <a:hueOff val="1492857"/>
            <a:satOff val="-6429"/>
            <a:lumOff val="4119"/>
            <a:alphaOff val="0"/>
          </a:schemeClr>
        </a:solidFill>
        <a:ln w="12700" cap="flat" cmpd="sng" algn="ctr">
          <a:solidFill>
            <a:schemeClr val="accent2">
              <a:hueOff val="1492857"/>
              <a:satOff val="-6429"/>
              <a:lumOff val="41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B5557-37B5-4148-9020-D1A069650C23}">
      <dsp:nvSpPr>
        <dsp:cNvPr id="0" name=""/>
        <dsp:cNvSpPr/>
      </dsp:nvSpPr>
      <dsp:spPr>
        <a:xfrm>
          <a:off x="0" y="395438"/>
          <a:ext cx="105156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4D16AA-901F-4184-8DB4-5674E3C8F64F}">
      <dsp:nvSpPr>
        <dsp:cNvPr id="0" name=""/>
        <dsp:cNvSpPr/>
      </dsp:nvSpPr>
      <dsp:spPr>
        <a:xfrm>
          <a:off x="525780" y="55958"/>
          <a:ext cx="73609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Gain</a:t>
          </a:r>
        </a:p>
      </dsp:txBody>
      <dsp:txXfrm>
        <a:off x="558924" y="89102"/>
        <a:ext cx="7294632" cy="612672"/>
      </dsp:txXfrm>
    </dsp:sp>
    <dsp:sp modelId="{42E58D4E-2865-4463-9E4B-CF3BBBECB4C0}">
      <dsp:nvSpPr>
        <dsp:cNvPr id="0" name=""/>
        <dsp:cNvSpPr/>
      </dsp:nvSpPr>
      <dsp:spPr>
        <a:xfrm>
          <a:off x="0" y="1438718"/>
          <a:ext cx="10515600" cy="579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1E4129-EE04-4936-B85D-127FF5C9D677}">
      <dsp:nvSpPr>
        <dsp:cNvPr id="0" name=""/>
        <dsp:cNvSpPr/>
      </dsp:nvSpPr>
      <dsp:spPr>
        <a:xfrm>
          <a:off x="525780" y="1099238"/>
          <a:ext cx="7360920"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Maintenance</a:t>
          </a:r>
        </a:p>
      </dsp:txBody>
      <dsp:txXfrm>
        <a:off x="558924" y="1132382"/>
        <a:ext cx="7294632" cy="612672"/>
      </dsp:txXfrm>
    </dsp:sp>
    <dsp:sp modelId="{E3601A8D-2356-4570-A091-93A9B0AEF239}">
      <dsp:nvSpPr>
        <dsp:cNvPr id="0" name=""/>
        <dsp:cNvSpPr/>
      </dsp:nvSpPr>
      <dsp:spPr>
        <a:xfrm>
          <a:off x="0" y="2481998"/>
          <a:ext cx="10515600" cy="579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68064F-F847-440F-84FA-6CDF3C074051}">
      <dsp:nvSpPr>
        <dsp:cNvPr id="0" name=""/>
        <dsp:cNvSpPr/>
      </dsp:nvSpPr>
      <dsp:spPr>
        <a:xfrm>
          <a:off x="525780" y="2142518"/>
          <a:ext cx="7360920" cy="6789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Weight Loss</a:t>
          </a:r>
        </a:p>
      </dsp:txBody>
      <dsp:txXfrm>
        <a:off x="558924" y="2175662"/>
        <a:ext cx="7294632" cy="612672"/>
      </dsp:txXfrm>
    </dsp:sp>
    <dsp:sp modelId="{6E5385AE-FE51-497A-B874-BD62D43CE18D}">
      <dsp:nvSpPr>
        <dsp:cNvPr id="0" name=""/>
        <dsp:cNvSpPr/>
      </dsp:nvSpPr>
      <dsp:spPr>
        <a:xfrm>
          <a:off x="0" y="3525278"/>
          <a:ext cx="10515600" cy="579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AA75E-C812-4EF7-8604-35CBEBC0759A}">
      <dsp:nvSpPr>
        <dsp:cNvPr id="0" name=""/>
        <dsp:cNvSpPr/>
      </dsp:nvSpPr>
      <dsp:spPr>
        <a:xfrm>
          <a:off x="525780" y="3185798"/>
          <a:ext cx="7360920"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Extreme Weight Loss</a:t>
          </a:r>
        </a:p>
      </dsp:txBody>
      <dsp:txXfrm>
        <a:off x="558924" y="3218942"/>
        <a:ext cx="729463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C0FE5-150A-488B-8234-5F6B192BC7EE}">
      <dsp:nvSpPr>
        <dsp:cNvPr id="0" name=""/>
        <dsp:cNvSpPr/>
      </dsp:nvSpPr>
      <dsp:spPr>
        <a:xfrm>
          <a:off x="559800" y="71087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CCCBA6-D2E0-4BB4-8EF5-9B47A3EBA264}">
      <dsp:nvSpPr>
        <dsp:cNvPr id="0" name=""/>
        <dsp:cNvSpPr/>
      </dsp:nvSpPr>
      <dsp:spPr>
        <a:xfrm>
          <a:off x="559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dirty="0"/>
            <a:t>Thank you for listening</a:t>
          </a:r>
          <a:endParaRPr lang="en-US" sz="2400" kern="1200" dirty="0"/>
        </a:p>
      </dsp:txBody>
      <dsp:txXfrm>
        <a:off x="559800" y="2340657"/>
        <a:ext cx="4320000" cy="648000"/>
      </dsp:txXfrm>
    </dsp:sp>
    <dsp:sp modelId="{7A82AD0A-6694-4AAD-9670-B4D697230325}">
      <dsp:nvSpPr>
        <dsp:cNvPr id="0" name=""/>
        <dsp:cNvSpPr/>
      </dsp:nvSpPr>
      <dsp:spPr>
        <a:xfrm>
          <a:off x="559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sp>
    <dsp:sp modelId="{D8EAAE17-4A54-42E4-8B44-64D7C2CC8313}">
      <dsp:nvSpPr>
        <dsp:cNvPr id="0" name=""/>
        <dsp:cNvSpPr/>
      </dsp:nvSpPr>
      <dsp:spPr>
        <a:xfrm>
          <a:off x="5635800" y="71087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07DA5-2FE9-413A-BAD5-7029A9C6A18C}">
      <dsp:nvSpPr>
        <dsp:cNvPr id="0" name=""/>
        <dsp:cNvSpPr/>
      </dsp:nvSpPr>
      <dsp:spPr>
        <a:xfrm>
          <a:off x="5635800" y="23406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b="1" kern="1200" dirty="0"/>
            <a:t>We would love to hear your feedback at:</a:t>
          </a:r>
          <a:endParaRPr lang="en-US" sz="2300" kern="1200" dirty="0"/>
        </a:p>
      </dsp:txBody>
      <dsp:txXfrm>
        <a:off x="5635800" y="2340657"/>
        <a:ext cx="4320000" cy="648000"/>
      </dsp:txXfrm>
    </dsp:sp>
    <dsp:sp modelId="{31AC3C1C-514D-4772-BA64-3A3E79AFE2D5}">
      <dsp:nvSpPr>
        <dsp:cNvPr id="0" name=""/>
        <dsp:cNvSpPr/>
      </dsp:nvSpPr>
      <dsp:spPr>
        <a:xfrm>
          <a:off x="5635800" y="3043439"/>
          <a:ext cx="4320000" cy="40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feedback@caloriecounter.com</a:t>
          </a:r>
        </a:p>
      </dsp:txBody>
      <dsp:txXfrm>
        <a:off x="5635800" y="3043439"/>
        <a:ext cx="4320000" cy="40652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73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697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3097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306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762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317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17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6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006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86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998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751764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5DCAE53-3363-4D8F-88EA-3450CC89B468}"/>
              </a:ext>
            </a:extLst>
          </p:cNvPr>
          <p:cNvSpPr>
            <a:spLocks noGrp="1"/>
          </p:cNvSpPr>
          <p:nvPr>
            <p:ph type="subTitle" idx="1"/>
          </p:nvPr>
        </p:nvSpPr>
        <p:spPr>
          <a:xfrm>
            <a:off x="6511269" y="3429000"/>
            <a:ext cx="4822837" cy="2793116"/>
          </a:xfrm>
        </p:spPr>
        <p:txBody>
          <a:bodyPr>
            <a:normAutofit/>
          </a:bodyPr>
          <a:lstStyle/>
          <a:p>
            <a:r>
              <a:rPr lang="en-US" sz="2800" dirty="0">
                <a:latin typeface="Verdana Pro Black" panose="020B0604020202020204" pitchFamily="34" charset="0"/>
              </a:rPr>
              <a:t>Calorie Counter</a:t>
            </a:r>
          </a:p>
          <a:p>
            <a:r>
              <a:rPr lang="en-US" sz="1900" dirty="0">
                <a:latin typeface="Verdana Pro Black" panose="020B0604020202020204" pitchFamily="34" charset="0"/>
              </a:rPr>
              <a:t>By:</a:t>
            </a:r>
          </a:p>
          <a:p>
            <a:r>
              <a:rPr lang="en-US" sz="1900" dirty="0">
                <a:latin typeface="Verdana Pro Black" panose="020B0604020202020204" pitchFamily="34" charset="0"/>
              </a:rPr>
              <a:t>	Faygie </a:t>
            </a:r>
            <a:r>
              <a:rPr lang="en-US" sz="1900" dirty="0" err="1">
                <a:latin typeface="Verdana Pro Black" panose="020B0604020202020204" pitchFamily="34" charset="0"/>
              </a:rPr>
              <a:t>Fruchthandler</a:t>
            </a:r>
            <a:endParaRPr lang="en-US" sz="1900" dirty="0">
              <a:latin typeface="Verdana Pro Black" panose="020B0604020202020204" pitchFamily="34" charset="0"/>
            </a:endParaRPr>
          </a:p>
          <a:p>
            <a:r>
              <a:rPr lang="en-US" sz="1900" dirty="0">
                <a:latin typeface="Verdana Pro Black" panose="020B0604020202020204" pitchFamily="34" charset="0"/>
              </a:rPr>
              <a:t>	</a:t>
            </a:r>
            <a:r>
              <a:rPr lang="en-US" sz="1900" dirty="0" err="1">
                <a:latin typeface="Verdana Pro Black" panose="020B0604020202020204" pitchFamily="34" charset="0"/>
              </a:rPr>
              <a:t>Etty</a:t>
            </a:r>
            <a:r>
              <a:rPr lang="en-US" sz="1900" dirty="0">
                <a:latin typeface="Verdana Pro Black" panose="020B0604020202020204" pitchFamily="34" charset="0"/>
              </a:rPr>
              <a:t> Tepper</a:t>
            </a:r>
          </a:p>
          <a:p>
            <a:r>
              <a:rPr lang="en-US" sz="1900" dirty="0">
                <a:latin typeface="Verdana Pro Black" panose="020B0604020202020204" pitchFamily="34" charset="0"/>
              </a:rPr>
              <a:t>	Aliza Peikes</a:t>
            </a:r>
          </a:p>
          <a:p>
            <a:r>
              <a:rPr lang="en-US" sz="1900" dirty="0">
                <a:latin typeface="Verdana Pro Black" panose="020B0604020202020204" pitchFamily="34" charset="0"/>
              </a:rPr>
              <a:t>	Aliza Fried</a:t>
            </a:r>
          </a:p>
        </p:txBody>
      </p:sp>
      <p:pic>
        <p:nvPicPr>
          <p:cNvPr id="9" name="Picture 8" descr="Assorted vegetables and fruits">
            <a:extLst>
              <a:ext uri="{FF2B5EF4-FFF2-40B4-BE49-F238E27FC236}">
                <a16:creationId xmlns:a16="http://schemas.microsoft.com/office/drawing/2014/main" id="{61382CB9-AD56-4F88-B8A3-5C8CE985E051}"/>
              </a:ext>
            </a:extLst>
          </p:cNvPr>
          <p:cNvPicPr>
            <a:picLocks noChangeAspect="1"/>
          </p:cNvPicPr>
          <p:nvPr/>
        </p:nvPicPr>
        <p:blipFill rotWithShape="1">
          <a:blip r:embed="rId2"/>
          <a:srcRect t="7865" b="7865"/>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Tree>
    <p:extLst>
      <p:ext uri="{BB962C8B-B14F-4D97-AF65-F5344CB8AC3E}">
        <p14:creationId xmlns:p14="http://schemas.microsoft.com/office/powerpoint/2010/main" val="240272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Choose a Diet Plan</a:t>
            </a:r>
            <a:br>
              <a:rPr lang="en-US" sz="4800" dirty="0"/>
            </a:br>
            <a:r>
              <a:rPr lang="en-US" sz="3100" dirty="0"/>
              <a:t>Next, the user chooses a diet plan</a:t>
            </a:r>
            <a:br>
              <a:rPr lang="en-US" sz="3600" dirty="0"/>
            </a:br>
            <a:endParaRPr lang="en-US" sz="4800" dirty="0"/>
          </a:p>
        </p:txBody>
      </p:sp>
      <p:grpSp>
        <p:nvGrpSpPr>
          <p:cNvPr id="17" name="Group 16">
            <a:extLst>
              <a:ext uri="{FF2B5EF4-FFF2-40B4-BE49-F238E27FC236}">
                <a16:creationId xmlns:a16="http://schemas.microsoft.com/office/drawing/2014/main" id="{2D35A68B-936D-454B-B1E8-2517D0338B23}"/>
              </a:ext>
            </a:extLst>
          </p:cNvPr>
          <p:cNvGrpSpPr/>
          <p:nvPr/>
        </p:nvGrpSpPr>
        <p:grpSpPr>
          <a:xfrm>
            <a:off x="598991" y="325667"/>
            <a:ext cx="2444055" cy="3421677"/>
            <a:chOff x="2691541" y="369579"/>
            <a:chExt cx="2444055" cy="3421677"/>
          </a:xfrm>
        </p:grpSpPr>
        <p:sp>
          <p:nvSpPr>
            <p:cNvPr id="21" name="Rectangle 20">
              <a:extLst>
                <a:ext uri="{FF2B5EF4-FFF2-40B4-BE49-F238E27FC236}">
                  <a16:creationId xmlns:a16="http://schemas.microsoft.com/office/drawing/2014/main" id="{FD1D540E-7B80-4038-918A-CA8ABC6B2F1F}"/>
                </a:ext>
              </a:extLst>
            </p:cNvPr>
            <p:cNvSpPr/>
            <p:nvPr/>
          </p:nvSpPr>
          <p:spPr>
            <a:xfrm>
              <a:off x="2691541" y="369579"/>
              <a:ext cx="2444055" cy="3421677"/>
            </a:xfrm>
            <a:prstGeom prst="rect">
              <a:avLst/>
            </a:prstGeom>
          </p:spPr>
          <p:style>
            <a:lnRef idx="2">
              <a:schemeClr val="accent2">
                <a:tint val="40000"/>
                <a:alpha val="90000"/>
                <a:hueOff val="642918"/>
                <a:satOff val="816"/>
                <a:lumOff val="220"/>
                <a:alphaOff val="0"/>
              </a:schemeClr>
            </a:lnRef>
            <a:fillRef idx="1">
              <a:schemeClr val="accent2">
                <a:tint val="40000"/>
                <a:alpha val="90000"/>
                <a:hueOff val="642918"/>
                <a:satOff val="816"/>
                <a:lumOff val="220"/>
                <a:alphaOff val="0"/>
              </a:schemeClr>
            </a:fillRef>
            <a:effectRef idx="0">
              <a:schemeClr val="accent2">
                <a:tint val="40000"/>
                <a:alpha val="90000"/>
                <a:hueOff val="642918"/>
                <a:satOff val="816"/>
                <a:lumOff val="22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83808A61-FD30-47F8-B040-8C805D7BF6D5}"/>
                </a:ext>
              </a:extLst>
            </p:cNvPr>
            <p:cNvSpPr txBox="1"/>
            <p:nvPr/>
          </p:nvSpPr>
          <p:spPr>
            <a:xfrm>
              <a:off x="2691541"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Choose a diet plan</a:t>
              </a:r>
            </a:p>
          </p:txBody>
        </p:sp>
      </p:grpSp>
      <p:grpSp>
        <p:nvGrpSpPr>
          <p:cNvPr id="18" name="Group 17">
            <a:extLst>
              <a:ext uri="{FF2B5EF4-FFF2-40B4-BE49-F238E27FC236}">
                <a16:creationId xmlns:a16="http://schemas.microsoft.com/office/drawing/2014/main" id="{B3F27AAB-CF08-4269-9799-37F30B131165}"/>
              </a:ext>
            </a:extLst>
          </p:cNvPr>
          <p:cNvGrpSpPr/>
          <p:nvPr/>
        </p:nvGrpSpPr>
        <p:grpSpPr>
          <a:xfrm>
            <a:off x="1307767" y="667835"/>
            <a:ext cx="1026503" cy="1026503"/>
            <a:chOff x="3400317" y="711747"/>
            <a:chExt cx="1026503" cy="1026503"/>
          </a:xfrm>
        </p:grpSpPr>
        <p:sp>
          <p:nvSpPr>
            <p:cNvPr id="19" name="Oval 18">
              <a:extLst>
                <a:ext uri="{FF2B5EF4-FFF2-40B4-BE49-F238E27FC236}">
                  <a16:creationId xmlns:a16="http://schemas.microsoft.com/office/drawing/2014/main" id="{C933CFE2-1F71-4D53-B150-61242264C1AC}"/>
                </a:ext>
              </a:extLst>
            </p:cNvPr>
            <p:cNvSpPr/>
            <p:nvPr/>
          </p:nvSpPr>
          <p:spPr>
            <a:xfrm>
              <a:off x="3400317" y="711747"/>
              <a:ext cx="1026503" cy="1026503"/>
            </a:xfrm>
            <a:prstGeom prst="ellipse">
              <a:avLst/>
            </a:prstGeom>
          </p:spPr>
          <p:style>
            <a:lnRef idx="2">
              <a:schemeClr val="accent2">
                <a:hueOff val="426531"/>
                <a:satOff val="-1837"/>
                <a:lumOff val="1177"/>
                <a:alphaOff val="0"/>
              </a:schemeClr>
            </a:lnRef>
            <a:fillRef idx="1">
              <a:schemeClr val="accent2">
                <a:hueOff val="426531"/>
                <a:satOff val="-1837"/>
                <a:lumOff val="1177"/>
                <a:alphaOff val="0"/>
              </a:schemeClr>
            </a:fillRef>
            <a:effectRef idx="0">
              <a:schemeClr val="accent2">
                <a:hueOff val="426531"/>
                <a:satOff val="-1837"/>
                <a:lumOff val="1177"/>
                <a:alphaOff val="0"/>
              </a:schemeClr>
            </a:effectRef>
            <a:fontRef idx="minor">
              <a:schemeClr val="lt1"/>
            </a:fontRef>
          </p:style>
        </p:sp>
        <p:sp>
          <p:nvSpPr>
            <p:cNvPr id="20" name="Oval 6">
              <a:extLst>
                <a:ext uri="{FF2B5EF4-FFF2-40B4-BE49-F238E27FC236}">
                  <a16:creationId xmlns:a16="http://schemas.microsoft.com/office/drawing/2014/main" id="{6DC33614-EC9B-4D05-A0A0-85D1C148FD93}"/>
                </a:ext>
              </a:extLst>
            </p:cNvPr>
            <p:cNvSpPr txBox="1"/>
            <p:nvPr/>
          </p:nvSpPr>
          <p:spPr>
            <a:xfrm>
              <a:off x="3550645"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grpSp>
      <p:pic>
        <p:nvPicPr>
          <p:cNvPr id="23" name="Graphic 22" descr="Fork and knife">
            <a:extLst>
              <a:ext uri="{FF2B5EF4-FFF2-40B4-BE49-F238E27FC236}">
                <a16:creationId xmlns:a16="http://schemas.microsoft.com/office/drawing/2014/main" id="{86CE5BBD-7BC1-4DED-80D3-6E17BD697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9215" y="2544380"/>
            <a:ext cx="3557595" cy="3557595"/>
          </a:xfrm>
          <a:prstGeom prst="rect">
            <a:avLst/>
          </a:prstGeom>
        </p:spPr>
      </p:pic>
    </p:spTree>
    <p:extLst>
      <p:ext uri="{BB962C8B-B14F-4D97-AF65-F5344CB8AC3E}">
        <p14:creationId xmlns:p14="http://schemas.microsoft.com/office/powerpoint/2010/main" val="82061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914DCE-6E3F-41FC-B5CC-44C4DD7830B1}"/>
              </a:ext>
            </a:extLst>
          </p:cNvPr>
          <p:cNvSpPr>
            <a:spLocks noGrp="1"/>
          </p:cNvSpPr>
          <p:nvPr>
            <p:ph type="title"/>
          </p:nvPr>
        </p:nvSpPr>
        <p:spPr>
          <a:xfrm>
            <a:off x="838200" y="365125"/>
            <a:ext cx="10515600" cy="1325563"/>
          </a:xfrm>
        </p:spPr>
        <p:txBody>
          <a:bodyPr>
            <a:normAutofit/>
          </a:bodyPr>
          <a:lstStyle/>
          <a:p>
            <a:r>
              <a:rPr lang="en-US" dirty="0"/>
              <a:t>Choose a Diet Plan</a:t>
            </a:r>
          </a:p>
        </p:txBody>
      </p:sp>
      <p:graphicFrame>
        <p:nvGraphicFramePr>
          <p:cNvPr id="5" name="Content Placeholder 2">
            <a:extLst>
              <a:ext uri="{FF2B5EF4-FFF2-40B4-BE49-F238E27FC236}">
                <a16:creationId xmlns:a16="http://schemas.microsoft.com/office/drawing/2014/main" id="{B64B5D60-C39A-48C0-91B6-3277DD2B767A}"/>
              </a:ext>
            </a:extLst>
          </p:cNvPr>
          <p:cNvGraphicFramePr>
            <a:graphicFrameLocks noGrp="1"/>
          </p:cNvGraphicFramePr>
          <p:nvPr>
            <p:ph idx="1"/>
            <p:extLst>
              <p:ext uri="{D42A27DB-BD31-4B8C-83A1-F6EECF244321}">
                <p14:modId xmlns:p14="http://schemas.microsoft.com/office/powerpoint/2010/main" val="2494450851"/>
              </p:ext>
            </p:extLst>
          </p:nvPr>
        </p:nvGraphicFramePr>
        <p:xfrm>
          <a:off x="838200" y="232860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A8C49C5-5109-4174-BEE6-459319DD2EF4}"/>
              </a:ext>
            </a:extLst>
          </p:cNvPr>
          <p:cNvSpPr txBox="1"/>
          <p:nvPr/>
        </p:nvSpPr>
        <p:spPr>
          <a:xfrm>
            <a:off x="905070" y="1425484"/>
            <a:ext cx="8910734" cy="369332"/>
          </a:xfrm>
          <a:prstGeom prst="rect">
            <a:avLst/>
          </a:prstGeom>
          <a:noFill/>
        </p:spPr>
        <p:txBody>
          <a:bodyPr wrap="square" rtlCol="0">
            <a:spAutoFit/>
          </a:bodyPr>
          <a:lstStyle/>
          <a:p>
            <a:r>
              <a:rPr lang="en-US" b="1" dirty="0"/>
              <a:t>User is given a recommended diet and has a choice to stay with it or not.</a:t>
            </a:r>
          </a:p>
        </p:txBody>
      </p:sp>
    </p:spTree>
    <p:extLst>
      <p:ext uri="{BB962C8B-B14F-4D97-AF65-F5344CB8AC3E}">
        <p14:creationId xmlns:p14="http://schemas.microsoft.com/office/powerpoint/2010/main" val="62603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232920" y="151042"/>
            <a:ext cx="7166255" cy="2071395"/>
          </a:xfrm>
        </p:spPr>
        <p:txBody>
          <a:bodyPr vert="horz" lIns="91440" tIns="45720" rIns="91440" bIns="45720" rtlCol="0" anchor="b">
            <a:normAutofit/>
          </a:bodyPr>
          <a:lstStyle/>
          <a:p>
            <a:pPr marL="0" indent="0">
              <a:buNone/>
            </a:pPr>
            <a:r>
              <a:rPr lang="en-US" sz="4800" dirty="0"/>
              <a:t>Track Calorie Intake</a:t>
            </a:r>
            <a:br>
              <a:rPr lang="en-US" sz="3600" dirty="0"/>
            </a:br>
            <a:endParaRPr lang="en-US" sz="4800" dirty="0"/>
          </a:p>
        </p:txBody>
      </p:sp>
      <p:pic>
        <p:nvPicPr>
          <p:cNvPr id="7" name="Graphic 6" descr="Fork and knife">
            <a:extLst>
              <a:ext uri="{FF2B5EF4-FFF2-40B4-BE49-F238E27FC236}">
                <a16:creationId xmlns:a16="http://schemas.microsoft.com/office/drawing/2014/main" id="{B198E7E1-D31B-4CC3-9400-2678C7483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
        <p:nvSpPr>
          <p:cNvPr id="5" name="TextBox 4">
            <a:extLst>
              <a:ext uri="{FF2B5EF4-FFF2-40B4-BE49-F238E27FC236}">
                <a16:creationId xmlns:a16="http://schemas.microsoft.com/office/drawing/2014/main" id="{55F18444-DDB7-4DDB-B52D-DDA1406EC054}"/>
              </a:ext>
            </a:extLst>
          </p:cNvPr>
          <p:cNvSpPr txBox="1"/>
          <p:nvPr/>
        </p:nvSpPr>
        <p:spPr>
          <a:xfrm>
            <a:off x="434134" y="3128791"/>
            <a:ext cx="50945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Add Calorie Intake</a:t>
            </a:r>
          </a:p>
          <a:p>
            <a:pPr marL="285750" indent="-285750">
              <a:buFont typeface="Arial" panose="020B0604020202020204" pitchFamily="34" charset="0"/>
              <a:buChar char="•"/>
            </a:pPr>
            <a:r>
              <a:rPr lang="en-US" sz="2800" dirty="0"/>
              <a:t>Check Calorie Count</a:t>
            </a:r>
          </a:p>
        </p:txBody>
      </p:sp>
    </p:spTree>
    <p:extLst>
      <p:ext uri="{BB962C8B-B14F-4D97-AF65-F5344CB8AC3E}">
        <p14:creationId xmlns:p14="http://schemas.microsoft.com/office/powerpoint/2010/main" val="427696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E509-DA42-4ED3-A706-F8B6341D4257}"/>
              </a:ext>
            </a:extLst>
          </p:cNvPr>
          <p:cNvSpPr>
            <a:spLocks noGrp="1"/>
          </p:cNvSpPr>
          <p:nvPr>
            <p:ph type="title"/>
          </p:nvPr>
        </p:nvSpPr>
        <p:spPr/>
        <p:txBody>
          <a:bodyPr/>
          <a:lstStyle/>
          <a:p>
            <a:r>
              <a:rPr lang="en-US" dirty="0"/>
              <a:t>Track Calorie Intake</a:t>
            </a:r>
          </a:p>
        </p:txBody>
      </p:sp>
      <p:sp>
        <p:nvSpPr>
          <p:cNvPr id="3" name="Content Placeholder 2">
            <a:extLst>
              <a:ext uri="{FF2B5EF4-FFF2-40B4-BE49-F238E27FC236}">
                <a16:creationId xmlns:a16="http://schemas.microsoft.com/office/drawing/2014/main" id="{7DC3E536-E226-4583-B49A-F7172A6482BA}"/>
              </a:ext>
            </a:extLst>
          </p:cNvPr>
          <p:cNvSpPr>
            <a:spLocks noGrp="1"/>
          </p:cNvSpPr>
          <p:nvPr>
            <p:ph idx="1"/>
          </p:nvPr>
        </p:nvSpPr>
        <p:spPr>
          <a:xfrm>
            <a:off x="551121" y="2032945"/>
            <a:ext cx="6519530" cy="4160520"/>
          </a:xfrm>
        </p:spPr>
        <p:txBody>
          <a:bodyPr>
            <a:normAutofit/>
          </a:bodyPr>
          <a:lstStyle/>
          <a:p>
            <a:pPr marL="0" indent="0">
              <a:buNone/>
            </a:pPr>
            <a:r>
              <a:rPr lang="en-US" sz="3600" b="1" dirty="0"/>
              <a:t>Add Calories:</a:t>
            </a:r>
          </a:p>
          <a:p>
            <a:pPr lvl="1"/>
            <a:r>
              <a:rPr lang="en-US" sz="3200" b="1" dirty="0"/>
              <a:t>Numerical calorie amount</a:t>
            </a:r>
          </a:p>
          <a:p>
            <a:pPr lvl="1"/>
            <a:r>
              <a:rPr lang="en-US" sz="3200" b="1" dirty="0"/>
              <a:t>Name of a food from a list of staples</a:t>
            </a:r>
          </a:p>
          <a:p>
            <a:pPr lvl="2"/>
            <a:r>
              <a:rPr lang="en-US" sz="2800" b="1" dirty="0"/>
              <a:t>User has the option to add a commonly eaten food to the list</a:t>
            </a:r>
          </a:p>
        </p:txBody>
      </p:sp>
      <p:pic>
        <p:nvPicPr>
          <p:cNvPr id="6" name="Picture 5">
            <a:extLst>
              <a:ext uri="{FF2B5EF4-FFF2-40B4-BE49-F238E27FC236}">
                <a16:creationId xmlns:a16="http://schemas.microsoft.com/office/drawing/2014/main" id="{57A76645-9E92-437B-BF4B-1027B6216387}"/>
              </a:ext>
            </a:extLst>
          </p:cNvPr>
          <p:cNvPicPr>
            <a:picLocks noChangeAspect="1"/>
          </p:cNvPicPr>
          <p:nvPr/>
        </p:nvPicPr>
        <p:blipFill>
          <a:blip r:embed="rId2"/>
          <a:stretch>
            <a:fillRect/>
          </a:stretch>
        </p:blipFill>
        <p:spPr>
          <a:xfrm>
            <a:off x="7744790" y="835570"/>
            <a:ext cx="3174847" cy="5186859"/>
          </a:xfrm>
          <a:prstGeom prst="rect">
            <a:avLst/>
          </a:prstGeom>
        </p:spPr>
      </p:pic>
    </p:spTree>
    <p:extLst>
      <p:ext uri="{BB962C8B-B14F-4D97-AF65-F5344CB8AC3E}">
        <p14:creationId xmlns:p14="http://schemas.microsoft.com/office/powerpoint/2010/main" val="107063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7A2A-23D0-42A9-9355-F18AB50EE0D3}"/>
              </a:ext>
            </a:extLst>
          </p:cNvPr>
          <p:cNvSpPr>
            <a:spLocks noGrp="1"/>
          </p:cNvSpPr>
          <p:nvPr>
            <p:ph type="title"/>
          </p:nvPr>
        </p:nvSpPr>
        <p:spPr/>
        <p:txBody>
          <a:bodyPr/>
          <a:lstStyle/>
          <a:p>
            <a:r>
              <a:rPr lang="en-US" dirty="0"/>
              <a:t>Track Calorie Intake</a:t>
            </a:r>
          </a:p>
        </p:txBody>
      </p:sp>
      <p:sp>
        <p:nvSpPr>
          <p:cNvPr id="4" name="TextBox 3">
            <a:extLst>
              <a:ext uri="{FF2B5EF4-FFF2-40B4-BE49-F238E27FC236}">
                <a16:creationId xmlns:a16="http://schemas.microsoft.com/office/drawing/2014/main" id="{6F5E3A80-D1B1-4588-B65F-98E01C175AA7}"/>
              </a:ext>
            </a:extLst>
          </p:cNvPr>
          <p:cNvSpPr txBox="1"/>
          <p:nvPr/>
        </p:nvSpPr>
        <p:spPr>
          <a:xfrm>
            <a:off x="838200" y="1977656"/>
            <a:ext cx="8835656" cy="584775"/>
          </a:xfrm>
          <a:prstGeom prst="rect">
            <a:avLst/>
          </a:prstGeom>
          <a:noFill/>
        </p:spPr>
        <p:txBody>
          <a:bodyPr wrap="square" rtlCol="0">
            <a:spAutoFit/>
          </a:bodyPr>
          <a:lstStyle/>
          <a:p>
            <a:r>
              <a:rPr lang="en-US" sz="3200" dirty="0"/>
              <a:t>Check Calorie amount</a:t>
            </a:r>
          </a:p>
        </p:txBody>
      </p:sp>
    </p:spTree>
    <p:extLst>
      <p:ext uri="{BB962C8B-B14F-4D97-AF65-F5344CB8AC3E}">
        <p14:creationId xmlns:p14="http://schemas.microsoft.com/office/powerpoint/2010/main" val="407614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13A817C-59F2-4416-BECE-C6B9D8B06DF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Feedback</a:t>
            </a:r>
          </a:p>
        </p:txBody>
      </p:sp>
      <p:graphicFrame>
        <p:nvGraphicFramePr>
          <p:cNvPr id="6" name="TextBox 3">
            <a:extLst>
              <a:ext uri="{FF2B5EF4-FFF2-40B4-BE49-F238E27FC236}">
                <a16:creationId xmlns:a16="http://schemas.microsoft.com/office/drawing/2014/main" id="{14E36D08-AB4E-43DA-8DDB-2EBC307ECC60}"/>
              </a:ext>
            </a:extLst>
          </p:cNvPr>
          <p:cNvGraphicFramePr/>
          <p:nvPr>
            <p:extLst>
              <p:ext uri="{D42A27DB-BD31-4B8C-83A1-F6EECF244321}">
                <p14:modId xmlns:p14="http://schemas.microsoft.com/office/powerpoint/2010/main" val="316190323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72E23B8-CD79-4F70-A7A6-AE419E668FA0}"/>
              </a:ext>
            </a:extLst>
          </p:cNvPr>
          <p:cNvSpPr txBox="1"/>
          <p:nvPr/>
        </p:nvSpPr>
        <p:spPr>
          <a:xfrm>
            <a:off x="6804840" y="3105816"/>
            <a:ext cx="808074" cy="690007"/>
          </a:xfrm>
          <a:prstGeom prst="rect">
            <a:avLst/>
          </a:prstGeom>
          <a:solidFill>
            <a:srgbClr val="F3E9DB"/>
          </a:solidFill>
          <a:ln>
            <a:solidFill>
              <a:srgbClr val="F3E9DB"/>
            </a:solidFill>
          </a:ln>
        </p:spPr>
        <p:txBody>
          <a:bodyPr wrap="square" rtlCol="0">
            <a:spAutoFit/>
          </a:bodyPr>
          <a:lstStyle/>
          <a:p>
            <a:endParaRPr lang="en-US" dirty="0"/>
          </a:p>
        </p:txBody>
      </p:sp>
      <p:pic>
        <p:nvPicPr>
          <p:cNvPr id="11" name="Picture 10" descr="A picture containing text&#10;&#10;Description automatically generated">
            <a:extLst>
              <a:ext uri="{FF2B5EF4-FFF2-40B4-BE49-F238E27FC236}">
                <a16:creationId xmlns:a16="http://schemas.microsoft.com/office/drawing/2014/main" id="{94C7A491-75EC-4261-BE28-29D5A17CAD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4207" y="3042018"/>
            <a:ext cx="859538" cy="868682"/>
          </a:xfrm>
          <a:prstGeom prst="rect">
            <a:avLst/>
          </a:prstGeom>
        </p:spPr>
      </p:pic>
    </p:spTree>
    <p:extLst>
      <p:ext uri="{BB962C8B-B14F-4D97-AF65-F5344CB8AC3E}">
        <p14:creationId xmlns:p14="http://schemas.microsoft.com/office/powerpoint/2010/main" val="253558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C3914D">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3792E12-D45D-4B2E-9A9D-70D1202D8F49}"/>
              </a:ext>
            </a:extLst>
          </p:cNvPr>
          <p:cNvSpPr>
            <a:spLocks noGrp="1"/>
          </p:cNvSpPr>
          <p:nvPr>
            <p:ph type="title"/>
          </p:nvPr>
        </p:nvSpPr>
        <p:spPr>
          <a:xfrm>
            <a:off x="1574800" y="1058779"/>
            <a:ext cx="9778999" cy="5098827"/>
          </a:xfrm>
        </p:spPr>
        <p:txBody>
          <a:bodyPr vert="horz" lIns="91440" tIns="45720" rIns="91440" bIns="45720" rtlCol="0" anchor="ctr">
            <a:normAutofit/>
          </a:bodyPr>
          <a:lstStyle/>
          <a:p>
            <a:r>
              <a:rPr lang="en-US" sz="6000" i="0" dirty="0"/>
              <a:t>OUR VISION:</a:t>
            </a:r>
            <a:br>
              <a:rPr lang="en-US" sz="6000" i="0" dirty="0"/>
            </a:br>
            <a:r>
              <a:rPr lang="en-US" sz="2400" i="0" dirty="0">
                <a:latin typeface="+mn-lt"/>
              </a:rPr>
              <a:t>To create a quick and user-friendly way for people to track their daily calorie intake. </a:t>
            </a:r>
            <a:br>
              <a:rPr lang="en-US" sz="2400" i="0" dirty="0">
                <a:latin typeface="+mn-lt"/>
              </a:rPr>
            </a:br>
            <a:br>
              <a:rPr lang="en-US" sz="2400" dirty="0">
                <a:latin typeface="+mn-lt"/>
              </a:rPr>
            </a:br>
            <a:r>
              <a:rPr lang="en-US" sz="2400" dirty="0">
                <a:latin typeface="+mn-lt"/>
              </a:rPr>
              <a:t>Science has proven that all humans need calories, or energy, to operate. However, when we consume more calories than we need, those calories get converted to fat. </a:t>
            </a:r>
            <a:br>
              <a:rPr lang="en-US" sz="2400" dirty="0">
                <a:latin typeface="+mn-lt"/>
              </a:rPr>
            </a:br>
            <a:r>
              <a:rPr lang="en-US" sz="2400" dirty="0">
                <a:latin typeface="+mn-lt"/>
              </a:rPr>
              <a:t>With our application, users can easily see how many calories they’ve eaten that day and how many more they can still consume. Through this, we help the users ensure that they don’t go over their daily calorie allowance.</a:t>
            </a:r>
            <a:br>
              <a:rPr lang="en-US" sz="2400">
                <a:latin typeface="+mn-lt"/>
              </a:rPr>
            </a:br>
            <a:endParaRPr lang="en-US" sz="2400" dirty="0">
              <a:latin typeface="+mn-lt"/>
            </a:endParaRPr>
          </a:p>
        </p:txBody>
      </p:sp>
    </p:spTree>
    <p:extLst>
      <p:ext uri="{BB962C8B-B14F-4D97-AF65-F5344CB8AC3E}">
        <p14:creationId xmlns:p14="http://schemas.microsoft.com/office/powerpoint/2010/main" val="390749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C3914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11E9DF-9DF5-457D-AFB5-B77C832A9B54}"/>
              </a:ext>
            </a:extLst>
          </p:cNvPr>
          <p:cNvSpPr>
            <a:spLocks noGrp="1"/>
          </p:cNvSpPr>
          <p:nvPr>
            <p:ph type="title"/>
          </p:nvPr>
        </p:nvSpPr>
        <p:spPr>
          <a:xfrm>
            <a:off x="838200" y="365125"/>
            <a:ext cx="10515600" cy="1325563"/>
          </a:xfrm>
        </p:spPr>
        <p:txBody>
          <a:bodyPr>
            <a:normAutofit/>
          </a:bodyPr>
          <a:lstStyle/>
          <a:p>
            <a:r>
              <a:rPr lang="en-US" dirty="0"/>
              <a:t>User’s journey</a:t>
            </a:r>
          </a:p>
        </p:txBody>
      </p:sp>
      <p:graphicFrame>
        <p:nvGraphicFramePr>
          <p:cNvPr id="5" name="Content Placeholder 2">
            <a:extLst>
              <a:ext uri="{FF2B5EF4-FFF2-40B4-BE49-F238E27FC236}">
                <a16:creationId xmlns:a16="http://schemas.microsoft.com/office/drawing/2014/main" id="{B9492D77-2A4B-4CCE-BA32-56FD933D878F}"/>
              </a:ext>
            </a:extLst>
          </p:cNvPr>
          <p:cNvGraphicFramePr>
            <a:graphicFrameLocks noGrp="1"/>
          </p:cNvGraphicFramePr>
          <p:nvPr>
            <p:ph idx="1"/>
            <p:extLst>
              <p:ext uri="{D42A27DB-BD31-4B8C-83A1-F6EECF244321}">
                <p14:modId xmlns:p14="http://schemas.microsoft.com/office/powerpoint/2010/main" val="4095480835"/>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81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E2C10B-B7B8-458E-9899-91681D7C4492}"/>
              </a:ext>
            </a:extLst>
          </p:cNvPr>
          <p:cNvSpPr>
            <a:spLocks noGrp="1"/>
          </p:cNvSpPr>
          <p:nvPr>
            <p:ph type="title"/>
          </p:nvPr>
        </p:nvSpPr>
        <p:spPr>
          <a:xfrm>
            <a:off x="3900755" y="334714"/>
            <a:ext cx="7166255" cy="2071395"/>
          </a:xfrm>
        </p:spPr>
        <p:txBody>
          <a:bodyPr vert="horz" lIns="91440" tIns="45720" rIns="91440" bIns="45720" rtlCol="0" anchor="b">
            <a:normAutofit/>
          </a:bodyPr>
          <a:lstStyle/>
          <a:p>
            <a:pPr marL="0" indent="0">
              <a:buNone/>
            </a:pPr>
            <a:r>
              <a:rPr lang="en-US" sz="4800" dirty="0"/>
              <a:t>Personal Information</a:t>
            </a:r>
            <a:br>
              <a:rPr lang="en-US" sz="4800" dirty="0"/>
            </a:br>
            <a:r>
              <a:rPr lang="en-US" sz="3600" dirty="0"/>
              <a:t>User inputs basic information:</a:t>
            </a:r>
            <a:br>
              <a:rPr lang="en-US" sz="3600" dirty="0"/>
            </a:br>
            <a:endParaRPr lang="en-US" sz="4800" dirty="0"/>
          </a:p>
        </p:txBody>
      </p:sp>
      <p:sp>
        <p:nvSpPr>
          <p:cNvPr id="4" name="TextBox 3">
            <a:extLst>
              <a:ext uri="{FF2B5EF4-FFF2-40B4-BE49-F238E27FC236}">
                <a16:creationId xmlns:a16="http://schemas.microsoft.com/office/drawing/2014/main" id="{F3065C2A-221B-4BF4-83E0-0C80B9DDE210}"/>
              </a:ext>
            </a:extLst>
          </p:cNvPr>
          <p:cNvSpPr txBox="1"/>
          <p:nvPr/>
        </p:nvSpPr>
        <p:spPr>
          <a:xfrm>
            <a:off x="4517910" y="2652408"/>
            <a:ext cx="322144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Name</a:t>
            </a:r>
          </a:p>
          <a:p>
            <a:pPr marL="285750" indent="-285750">
              <a:buFont typeface="Arial" panose="020B0604020202020204" pitchFamily="34" charset="0"/>
              <a:buChar char="•"/>
            </a:pPr>
            <a:r>
              <a:rPr lang="en-US" dirty="0"/>
              <a:t>A</a:t>
            </a:r>
            <a:r>
              <a:rPr lang="en-US" sz="1800" dirty="0"/>
              <a:t>ge </a:t>
            </a:r>
          </a:p>
          <a:p>
            <a:pPr marL="285750" indent="-285750">
              <a:buFont typeface="Arial" panose="020B0604020202020204" pitchFamily="34" charset="0"/>
              <a:buChar char="•"/>
            </a:pPr>
            <a:r>
              <a:rPr lang="en-US" sz="1800" dirty="0"/>
              <a:t>Height</a:t>
            </a:r>
          </a:p>
          <a:p>
            <a:pPr marL="285750" indent="-285750">
              <a:buFont typeface="Arial" panose="020B0604020202020204" pitchFamily="34" charset="0"/>
              <a:buChar char="•"/>
            </a:pPr>
            <a:r>
              <a:rPr lang="en-US" sz="1800" dirty="0"/>
              <a:t>Weight</a:t>
            </a:r>
          </a:p>
          <a:p>
            <a:pPr marL="285750" indent="-285750">
              <a:buFont typeface="Arial" panose="020B0604020202020204" pitchFamily="34" charset="0"/>
              <a:buChar char="•"/>
            </a:pPr>
            <a:r>
              <a:rPr lang="en-US" dirty="0"/>
              <a:t>G</a:t>
            </a:r>
            <a:r>
              <a:rPr lang="en-US" sz="1800" dirty="0"/>
              <a:t>ender</a:t>
            </a:r>
          </a:p>
          <a:p>
            <a:pPr marL="285750" indent="-285750">
              <a:buFont typeface="Arial" panose="020B0604020202020204" pitchFamily="34" charset="0"/>
              <a:buChar char="•"/>
            </a:pPr>
            <a:r>
              <a:rPr lang="en-US" dirty="0"/>
              <a:t>S</a:t>
            </a:r>
            <a:r>
              <a:rPr lang="en-US" sz="1800" dirty="0"/>
              <a:t>tandard </a:t>
            </a:r>
            <a:r>
              <a:rPr lang="en-US" dirty="0"/>
              <a:t>E</a:t>
            </a:r>
            <a:r>
              <a:rPr lang="en-US" sz="1800" dirty="0"/>
              <a:t>xercise</a:t>
            </a:r>
            <a:endParaRPr lang="en-US" dirty="0"/>
          </a:p>
        </p:txBody>
      </p:sp>
      <p:grpSp>
        <p:nvGrpSpPr>
          <p:cNvPr id="8" name="Group 7">
            <a:extLst>
              <a:ext uri="{FF2B5EF4-FFF2-40B4-BE49-F238E27FC236}">
                <a16:creationId xmlns:a16="http://schemas.microsoft.com/office/drawing/2014/main" id="{8FE4F075-9F78-45FF-845B-033924192067}"/>
              </a:ext>
            </a:extLst>
          </p:cNvPr>
          <p:cNvGrpSpPr/>
          <p:nvPr/>
        </p:nvGrpSpPr>
        <p:grpSpPr>
          <a:xfrm>
            <a:off x="935018" y="325667"/>
            <a:ext cx="2444055" cy="3421677"/>
            <a:chOff x="3080" y="369579"/>
            <a:chExt cx="2444055" cy="3421677"/>
          </a:xfrm>
        </p:grpSpPr>
        <p:sp>
          <p:nvSpPr>
            <p:cNvPr id="15" name="Rectangle 14">
              <a:extLst>
                <a:ext uri="{FF2B5EF4-FFF2-40B4-BE49-F238E27FC236}">
                  <a16:creationId xmlns:a16="http://schemas.microsoft.com/office/drawing/2014/main" id="{E3645BF0-8675-4E7F-A6EB-75920AAFA47A}"/>
                </a:ext>
              </a:extLst>
            </p:cNvPr>
            <p:cNvSpPr/>
            <p:nvPr/>
          </p:nvSpPr>
          <p:spPr>
            <a:xfrm>
              <a:off x="3080" y="369579"/>
              <a:ext cx="2444055" cy="3421677"/>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ECDF910A-699E-4779-8DA4-02752F4A9444}"/>
                </a:ext>
              </a:extLst>
            </p:cNvPr>
            <p:cNvSpPr txBox="1"/>
            <p:nvPr/>
          </p:nvSpPr>
          <p:spPr>
            <a:xfrm>
              <a:off x="3080" y="1669817"/>
              <a:ext cx="2444055" cy="205300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48" tIns="330200" rIns="190548" bIns="330200" numCol="1" spcCol="1270" anchor="t" anchorCtr="0">
              <a:noAutofit/>
            </a:bodyPr>
            <a:lstStyle/>
            <a:p>
              <a:pPr marL="0" lvl="0" indent="0" algn="ctr" defTabSz="1155700">
                <a:lnSpc>
                  <a:spcPct val="90000"/>
                </a:lnSpc>
                <a:spcBef>
                  <a:spcPct val="0"/>
                </a:spcBef>
                <a:spcAft>
                  <a:spcPct val="35000"/>
                </a:spcAft>
                <a:buNone/>
              </a:pPr>
              <a:r>
                <a:rPr lang="en-US" sz="2600" kern="1200" dirty="0"/>
                <a:t>Enter personal information</a:t>
              </a:r>
            </a:p>
          </p:txBody>
        </p:sp>
      </p:grpSp>
      <p:grpSp>
        <p:nvGrpSpPr>
          <p:cNvPr id="9" name="Group 8">
            <a:extLst>
              <a:ext uri="{FF2B5EF4-FFF2-40B4-BE49-F238E27FC236}">
                <a16:creationId xmlns:a16="http://schemas.microsoft.com/office/drawing/2014/main" id="{12641605-F408-4A51-B579-1F4D2355F0A2}"/>
              </a:ext>
            </a:extLst>
          </p:cNvPr>
          <p:cNvGrpSpPr/>
          <p:nvPr/>
        </p:nvGrpSpPr>
        <p:grpSpPr>
          <a:xfrm>
            <a:off x="1643794" y="667835"/>
            <a:ext cx="1026503" cy="1026503"/>
            <a:chOff x="711856" y="711747"/>
            <a:chExt cx="1026503" cy="1026503"/>
          </a:xfrm>
        </p:grpSpPr>
        <p:sp>
          <p:nvSpPr>
            <p:cNvPr id="11" name="Oval 10">
              <a:extLst>
                <a:ext uri="{FF2B5EF4-FFF2-40B4-BE49-F238E27FC236}">
                  <a16:creationId xmlns:a16="http://schemas.microsoft.com/office/drawing/2014/main" id="{39203DB3-9439-4B94-A5BF-04DA13C48BD4}"/>
                </a:ext>
              </a:extLst>
            </p:cNvPr>
            <p:cNvSpPr/>
            <p:nvPr/>
          </p:nvSpPr>
          <p:spPr>
            <a:xfrm>
              <a:off x="711856" y="711747"/>
              <a:ext cx="1026503" cy="1026503"/>
            </a:xfrm>
            <a:prstGeom prst="ellipse">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Oval 6">
              <a:extLst>
                <a:ext uri="{FF2B5EF4-FFF2-40B4-BE49-F238E27FC236}">
                  <a16:creationId xmlns:a16="http://schemas.microsoft.com/office/drawing/2014/main" id="{71BB0047-1761-42EF-B030-0290BF0FA37E}"/>
                </a:ext>
              </a:extLst>
            </p:cNvPr>
            <p:cNvSpPr txBox="1"/>
            <p:nvPr/>
          </p:nvSpPr>
          <p:spPr>
            <a:xfrm>
              <a:off x="862184" y="862075"/>
              <a:ext cx="725847" cy="725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p:txBody>
        </p:sp>
      </p:grpSp>
      <p:pic>
        <p:nvPicPr>
          <p:cNvPr id="5" name="Picture 4" descr="Icon&#10;&#10;Description automatically generated">
            <a:extLst>
              <a:ext uri="{FF2B5EF4-FFF2-40B4-BE49-F238E27FC236}">
                <a16:creationId xmlns:a16="http://schemas.microsoft.com/office/drawing/2014/main" id="{E2018884-D2B0-425D-8F5D-BE79007DB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447" y="1887125"/>
            <a:ext cx="3944815" cy="3944815"/>
          </a:xfrm>
          <a:prstGeom prst="rect">
            <a:avLst/>
          </a:prstGeom>
        </p:spPr>
      </p:pic>
    </p:spTree>
    <p:extLst>
      <p:ext uri="{BB962C8B-B14F-4D97-AF65-F5344CB8AC3E}">
        <p14:creationId xmlns:p14="http://schemas.microsoft.com/office/powerpoint/2010/main" val="19112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r>
              <a:rPr lang="en-US" sz="480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524000" y="5636465"/>
            <a:ext cx="9144000" cy="646785"/>
          </a:xfrm>
        </p:spPr>
        <p:txBody>
          <a:bodyPr vert="horz" lIns="91440" tIns="45720" rIns="91440" bIns="45720" rtlCol="0">
            <a:normAutofit/>
          </a:bodyPr>
          <a:lstStyle/>
          <a:p>
            <a:pPr marL="0" indent="0" algn="ctr">
              <a:lnSpc>
                <a:spcPct val="90000"/>
              </a:lnSpc>
              <a:buNone/>
            </a:pPr>
            <a:r>
              <a:rPr lang="en-US" sz="2000" cap="all"/>
              <a:t>Once we have the user’s profile, we calculate his BMI and BMR</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238821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228F6DE-7743-4D65-AE2B-55EE55E4C30D}"/>
              </a:ext>
            </a:extLst>
          </p:cNvPr>
          <p:cNvSpPr txBox="1">
            <a:spLocks/>
          </p:cNvSpPr>
          <p:nvPr/>
        </p:nvSpPr>
        <p:spPr>
          <a:xfrm>
            <a:off x="836676" y="924672"/>
            <a:ext cx="10515600" cy="171302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dirty="0"/>
              <a:t>BMR is the rate at which your body burns calories through involuntary activities.</a:t>
            </a:r>
          </a:p>
          <a:p>
            <a:pPr marL="0" indent="0">
              <a:lnSpc>
                <a:spcPct val="90000"/>
              </a:lnSpc>
              <a:buFont typeface="Arial" panose="020B0604020202020204" pitchFamily="34" charset="0"/>
              <a:buNone/>
            </a:pPr>
            <a:r>
              <a:rPr lang="en-US" dirty="0"/>
              <a:t>Formula is based on Height, Weight, and Gender</a:t>
            </a:r>
          </a:p>
          <a:p>
            <a:pPr marL="0" indent="0">
              <a:lnSpc>
                <a:spcPct val="90000"/>
              </a:lnSpc>
              <a:buFont typeface="Arial" panose="020B0604020202020204" pitchFamily="34" charset="0"/>
              <a:buNone/>
            </a:pPr>
            <a:r>
              <a:rPr lang="en-US" dirty="0"/>
              <a:t>	Male: BMR = 66 + (6.23 * weight) + (12.7 * height) - (6.8 * age)</a:t>
            </a:r>
          </a:p>
          <a:p>
            <a:pPr marL="0" indent="0">
              <a:lnSpc>
                <a:spcPct val="90000"/>
              </a:lnSpc>
              <a:buFont typeface="Arial" panose="020B0604020202020204" pitchFamily="34" charset="0"/>
              <a:buNone/>
            </a:pPr>
            <a:r>
              <a:rPr lang="en-US" dirty="0"/>
              <a:t>	Female: MR = 665 + (4.35 * weight) + (4.7 * height) - (4.7 * age)</a:t>
            </a:r>
          </a:p>
          <a:p>
            <a:pPr marL="0" indent="0">
              <a:lnSpc>
                <a:spcPct val="90000"/>
              </a:lnSpc>
              <a:buFont typeface="Arial" panose="020B0604020202020204" pitchFamily="34" charset="0"/>
              <a:buNone/>
            </a:pPr>
            <a:r>
              <a:rPr lang="en-US" dirty="0"/>
              <a:t>We used BMR to determine the amount of calories a person needs to maintain their daily activities.</a:t>
            </a:r>
          </a:p>
        </p:txBody>
      </p:sp>
      <p:sp>
        <p:nvSpPr>
          <p:cNvPr id="12" name="Content Placeholder 2">
            <a:extLst>
              <a:ext uri="{FF2B5EF4-FFF2-40B4-BE49-F238E27FC236}">
                <a16:creationId xmlns:a16="http://schemas.microsoft.com/office/drawing/2014/main" id="{2BAC2E79-3281-4AF0-9B23-2970DB45A8DC}"/>
              </a:ext>
            </a:extLst>
          </p:cNvPr>
          <p:cNvSpPr>
            <a:spLocks noGrp="1"/>
          </p:cNvSpPr>
          <p:nvPr>
            <p:ph idx="1"/>
          </p:nvPr>
        </p:nvSpPr>
        <p:spPr>
          <a:xfrm>
            <a:off x="838200" y="2688693"/>
            <a:ext cx="10515600" cy="4133538"/>
          </a:xfrm>
        </p:spPr>
        <p:txBody>
          <a:bodyPr>
            <a:normAutofit fontScale="92500" lnSpcReduction="10000"/>
          </a:bodyPr>
          <a:lstStyle/>
          <a:p>
            <a:pPr marL="0" indent="0">
              <a:buNone/>
            </a:pPr>
            <a:r>
              <a:rPr lang="en-US" dirty="0"/>
              <a:t>The BMI is derived from the body mass, or weight, and the height of a person. It determines whether a person is at a healthy weight</a:t>
            </a:r>
          </a:p>
          <a:p>
            <a:pPr marL="0" indent="0">
              <a:buNone/>
            </a:pPr>
            <a:r>
              <a:rPr lang="en-US" dirty="0"/>
              <a:t>We implement the formula with the user’s height and weight and calculate his BMI</a:t>
            </a:r>
          </a:p>
          <a:p>
            <a:pPr marL="0" indent="0">
              <a:buNone/>
            </a:pPr>
            <a:r>
              <a:rPr lang="en-US" dirty="0"/>
              <a:t>Formula  is based on height and weight</a:t>
            </a:r>
          </a:p>
          <a:p>
            <a:pPr marL="0" indent="0">
              <a:buNone/>
            </a:pPr>
            <a:r>
              <a:rPr lang="en-US" dirty="0"/>
              <a:t>	BMI=</a:t>
            </a:r>
            <a:r>
              <a:rPr lang="en-US" b="0" i="0" dirty="0">
                <a:solidFill>
                  <a:srgbClr val="4D5156"/>
                </a:solidFill>
                <a:effectLst/>
                <a:latin typeface="Roboto" panose="02000000000000000000" pitchFamily="2" charset="0"/>
              </a:rPr>
              <a:t> weight (</a:t>
            </a:r>
            <a:r>
              <a:rPr lang="en-US" b="0" i="0" dirty="0" err="1">
                <a:solidFill>
                  <a:srgbClr val="4D5156"/>
                </a:solidFill>
                <a:effectLst/>
                <a:latin typeface="Roboto" panose="02000000000000000000" pitchFamily="2" charset="0"/>
              </a:rPr>
              <a:t>lb</a:t>
            </a:r>
            <a:r>
              <a:rPr lang="en-US" b="0" i="0" dirty="0">
                <a:solidFill>
                  <a:srgbClr val="4D5156"/>
                </a:solidFill>
                <a:effectLst/>
                <a:latin typeface="Roboto" panose="02000000000000000000" pitchFamily="2" charset="0"/>
              </a:rPr>
              <a:t>) / [height (in)]</a:t>
            </a:r>
            <a:r>
              <a:rPr lang="en-US" b="0" i="0" baseline="30000" dirty="0">
                <a:solidFill>
                  <a:srgbClr val="4D5156"/>
                </a:solidFill>
                <a:effectLst/>
                <a:latin typeface="Roboto" panose="02000000000000000000" pitchFamily="2" charset="0"/>
              </a:rPr>
              <a:t>2</a:t>
            </a:r>
            <a:r>
              <a:rPr lang="en-US" b="0" i="0" dirty="0">
                <a:solidFill>
                  <a:srgbClr val="4D5156"/>
                </a:solidFill>
                <a:effectLst/>
                <a:latin typeface="Roboto" panose="02000000000000000000" pitchFamily="2" charset="0"/>
              </a:rPr>
              <a:t> x 703 </a:t>
            </a:r>
            <a:endParaRPr lang="en-US" dirty="0"/>
          </a:p>
          <a:p>
            <a:pPr marL="0" indent="0">
              <a:buNone/>
            </a:pPr>
            <a:r>
              <a:rPr lang="en-US" dirty="0"/>
              <a:t>Together with BMR and exercise, we used BMI to evaluate a recommended diet plan.</a:t>
            </a:r>
          </a:p>
        </p:txBody>
      </p:sp>
    </p:spTree>
    <p:extLst>
      <p:ext uri="{BB962C8B-B14F-4D97-AF65-F5344CB8AC3E}">
        <p14:creationId xmlns:p14="http://schemas.microsoft.com/office/powerpoint/2010/main" val="131246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BMR – Basel Metabolic Rate</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2688693"/>
            <a:ext cx="10515600" cy="3538661"/>
          </a:xfrm>
        </p:spPr>
        <p:txBody>
          <a:bodyPr>
            <a:normAutofit/>
          </a:bodyPr>
          <a:lstStyle/>
          <a:p>
            <a:pPr marL="0" indent="0">
              <a:lnSpc>
                <a:spcPct val="90000"/>
              </a:lnSpc>
              <a:buNone/>
            </a:pPr>
            <a:r>
              <a:rPr lang="en-US" dirty="0"/>
              <a:t>BMR is the </a:t>
            </a:r>
            <a:r>
              <a:rPr lang="en-US" sz="2800" dirty="0"/>
              <a:t>rate at which </a:t>
            </a:r>
            <a:r>
              <a:rPr lang="en-US" dirty="0"/>
              <a:t>the </a:t>
            </a:r>
            <a:r>
              <a:rPr lang="en-US" sz="2800" dirty="0"/>
              <a:t>body burns calories through involuntary activities.</a:t>
            </a:r>
          </a:p>
          <a:p>
            <a:pPr marL="0" indent="0">
              <a:lnSpc>
                <a:spcPct val="90000"/>
              </a:lnSpc>
              <a:buNone/>
            </a:pPr>
            <a:r>
              <a:rPr lang="en-US" dirty="0"/>
              <a:t>We implement the special formula using the user’s weight, height, age and gender.</a:t>
            </a:r>
          </a:p>
          <a:p>
            <a:pPr marL="0" indent="0">
              <a:lnSpc>
                <a:spcPct val="90000"/>
              </a:lnSpc>
              <a:buNone/>
            </a:pPr>
            <a:r>
              <a:rPr lang="en-US" dirty="0"/>
              <a:t>We then apply the BMR to determine the amount of calories the user needs to maintain his daily activities.</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101838"/>
            <a:ext cx="2865480" cy="2865480"/>
          </a:xfrm>
          <a:prstGeom prst="rect">
            <a:avLst/>
          </a:prstGeom>
        </p:spPr>
      </p:pic>
    </p:spTree>
    <p:extLst>
      <p:ext uri="{BB962C8B-B14F-4D97-AF65-F5344CB8AC3E}">
        <p14:creationId xmlns:p14="http://schemas.microsoft.com/office/powerpoint/2010/main" val="244203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838200" y="630646"/>
            <a:ext cx="10515600" cy="1325563"/>
          </a:xfrm>
        </p:spPr>
        <p:txBody>
          <a:bodyPr/>
          <a:lstStyle/>
          <a:p>
            <a:r>
              <a:rPr lang="en-US" dirty="0"/>
              <a:t>Personal Information</a:t>
            </a:r>
            <a:br>
              <a:rPr lang="en-US" dirty="0"/>
            </a:br>
            <a:r>
              <a:rPr lang="en-US" sz="2800" dirty="0"/>
              <a:t>BMI – Body Mass Index</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838200" y="3099000"/>
            <a:ext cx="10515600" cy="2879769"/>
          </a:xfrm>
        </p:spPr>
        <p:txBody>
          <a:bodyPr>
            <a:normAutofit/>
          </a:bodyPr>
          <a:lstStyle/>
          <a:p>
            <a:pPr marL="0" indent="0">
              <a:buNone/>
            </a:pPr>
            <a:r>
              <a:rPr lang="en-US" dirty="0"/>
              <a:t>The BMI is derived from the body mass, or weight, and the height of a person. It determines whether a person is at a healthy weight</a:t>
            </a:r>
          </a:p>
          <a:p>
            <a:pPr marL="0" indent="0">
              <a:buNone/>
            </a:pPr>
            <a:r>
              <a:rPr lang="en-US" dirty="0"/>
              <a:t>We implement the formula with the user’s height and weight and calculate his BMI</a:t>
            </a:r>
          </a:p>
        </p:txBody>
      </p:sp>
      <p:pic>
        <p:nvPicPr>
          <p:cNvPr id="5" name="Picture 4" descr="Icon&#10;&#10;Description automatically generated">
            <a:extLst>
              <a:ext uri="{FF2B5EF4-FFF2-40B4-BE49-F238E27FC236}">
                <a16:creationId xmlns:a16="http://schemas.microsoft.com/office/drawing/2014/main" id="{2943B183-E935-4957-A42C-56873F2CF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41" y="-101838"/>
            <a:ext cx="2865480" cy="2865480"/>
          </a:xfrm>
          <a:prstGeom prst="rect">
            <a:avLst/>
          </a:prstGeom>
        </p:spPr>
      </p:pic>
    </p:spTree>
    <p:extLst>
      <p:ext uri="{BB962C8B-B14F-4D97-AF65-F5344CB8AC3E}">
        <p14:creationId xmlns:p14="http://schemas.microsoft.com/office/powerpoint/2010/main" val="351742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37" name="Rectangle 36">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CD792-23DE-44B6-908F-92E20C538435}"/>
              </a:ext>
            </a:extLst>
          </p:cNvPr>
          <p:cNvSpPr>
            <a:spLocks noGrp="1"/>
          </p:cNvSpPr>
          <p:nvPr>
            <p:ph type="title"/>
          </p:nvPr>
        </p:nvSpPr>
        <p:spPr>
          <a:xfrm>
            <a:off x="1773069" y="3660756"/>
            <a:ext cx="8977954" cy="811372"/>
          </a:xfrm>
        </p:spPr>
        <p:txBody>
          <a:bodyPr vert="horz" lIns="91440" tIns="45720" rIns="91440" bIns="45720" rtlCol="0" anchor="b">
            <a:normAutofit/>
          </a:bodyPr>
          <a:lstStyle/>
          <a:p>
            <a:pPr algn="ctr"/>
            <a:r>
              <a:rPr lang="en-US" dirty="0"/>
              <a:t>Personal Information</a:t>
            </a:r>
          </a:p>
        </p:txBody>
      </p:sp>
      <p:sp>
        <p:nvSpPr>
          <p:cNvPr id="3" name="Content Placeholder 2">
            <a:extLst>
              <a:ext uri="{FF2B5EF4-FFF2-40B4-BE49-F238E27FC236}">
                <a16:creationId xmlns:a16="http://schemas.microsoft.com/office/drawing/2014/main" id="{6AF66765-DEAA-42EF-8CC0-BD114608BB5D}"/>
              </a:ext>
            </a:extLst>
          </p:cNvPr>
          <p:cNvSpPr>
            <a:spLocks noGrp="1"/>
          </p:cNvSpPr>
          <p:nvPr>
            <p:ph idx="1"/>
          </p:nvPr>
        </p:nvSpPr>
        <p:spPr>
          <a:xfrm>
            <a:off x="1773069" y="4833606"/>
            <a:ext cx="9144000" cy="1083684"/>
          </a:xfrm>
        </p:spPr>
        <p:txBody>
          <a:bodyPr vert="horz" lIns="91440" tIns="45720" rIns="91440" bIns="45720" rtlCol="0">
            <a:noAutofit/>
          </a:bodyPr>
          <a:lstStyle/>
          <a:p>
            <a:pPr marL="0" indent="0">
              <a:buNone/>
            </a:pPr>
            <a:r>
              <a:rPr lang="en-US" sz="2400" dirty="0"/>
              <a:t>We then take the BMR, BMI, and standard exercise and produce a recommended diet plan.</a:t>
            </a:r>
          </a:p>
        </p:txBody>
      </p:sp>
      <p:pic>
        <p:nvPicPr>
          <p:cNvPr id="9" name="Picture 8" descr="Icon&#10;&#10;Description automatically generated">
            <a:extLst>
              <a:ext uri="{FF2B5EF4-FFF2-40B4-BE49-F238E27FC236}">
                <a16:creationId xmlns:a16="http://schemas.microsoft.com/office/drawing/2014/main" id="{C35F5490-7B29-40D3-8794-7A9C2F72F2A6}"/>
              </a:ext>
            </a:extLst>
          </p:cNvPr>
          <p:cNvPicPr>
            <a:picLocks noChangeAspect="1"/>
          </p:cNvPicPr>
          <p:nvPr/>
        </p:nvPicPr>
        <p:blipFill rotWithShape="1">
          <a:blip r:embed="rId2">
            <a:extLst>
              <a:ext uri="{28A0092B-C50C-407E-A947-70E740481C1C}">
                <a14:useLocalDpi xmlns:a14="http://schemas.microsoft.com/office/drawing/2010/main" val="0"/>
              </a:ext>
            </a:extLst>
          </a:blip>
          <a:srcRect t="21347" r="2" b="36346"/>
          <a:stretch/>
        </p:blipFill>
        <p:spPr>
          <a:xfrm>
            <a:off x="2795391" y="670141"/>
            <a:ext cx="6598169" cy="2791559"/>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1684866531"/>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B302C"/>
      </a:dk2>
      <a:lt2>
        <a:srgbClr val="F0F2F3"/>
      </a:lt2>
      <a:accent1>
        <a:srgbClr val="C3914D"/>
      </a:accent1>
      <a:accent2>
        <a:srgbClr val="A6A537"/>
      </a:accent2>
      <a:accent3>
        <a:srgbClr val="83AE44"/>
      </a:accent3>
      <a:accent4>
        <a:srgbClr val="50B13B"/>
      </a:accent4>
      <a:accent5>
        <a:srgbClr val="47B662"/>
      </a:accent5>
      <a:accent6>
        <a:srgbClr val="3BB189"/>
      </a:accent6>
      <a:hlink>
        <a:srgbClr val="4378C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240</TotalTime>
  <Words>587</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Elephant</vt:lpstr>
      <vt:lpstr>Roboto</vt:lpstr>
      <vt:lpstr>Verdana Pro Black</vt:lpstr>
      <vt:lpstr>BrushVTI</vt:lpstr>
      <vt:lpstr>PowerPoint Presentation</vt:lpstr>
      <vt:lpstr>OUR VISION: To create a quick and user-friendly way for people to track their daily calorie intake.   Science has proven that all humans need calories, or energy, to operate. However, when we consume more calories than we need, those calories get converted to fat.  With our application, users can easily see how many calories they’ve eaten that day and how many more they can still consume. Through this, we help the users ensure that they don’t go over their daily calorie allowance. </vt:lpstr>
      <vt:lpstr>User’s journey</vt:lpstr>
      <vt:lpstr>Personal Information User inputs basic information: </vt:lpstr>
      <vt:lpstr>Personal Information</vt:lpstr>
      <vt:lpstr>PowerPoint Presentation</vt:lpstr>
      <vt:lpstr>Personal Information BMR – Basel Metabolic Rate</vt:lpstr>
      <vt:lpstr>Personal Information BMI – Body Mass Index</vt:lpstr>
      <vt:lpstr>Personal Information</vt:lpstr>
      <vt:lpstr>Choose a Diet Plan Next, the user chooses a diet plan </vt:lpstr>
      <vt:lpstr>Choose a Diet Plan</vt:lpstr>
      <vt:lpstr>Track Calorie Intake </vt:lpstr>
      <vt:lpstr>Track Calorie Intake</vt:lpstr>
      <vt:lpstr>Track Calorie Intake</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Aliza Peikes</dc:creator>
  <cp:lastModifiedBy>Aliza Fried</cp:lastModifiedBy>
  <cp:revision>7</cp:revision>
  <dcterms:created xsi:type="dcterms:W3CDTF">2022-01-05T00:13:07Z</dcterms:created>
  <dcterms:modified xsi:type="dcterms:W3CDTF">2022-01-05T04:28:48Z</dcterms:modified>
</cp:coreProperties>
</file>