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60" r:id="rId5"/>
    <p:sldId id="259" r:id="rId6"/>
    <p:sldId id="261" r:id="rId7"/>
    <p:sldId id="263" r:id="rId8"/>
    <p:sldId id="262" r:id="rId9"/>
    <p:sldId id="265" r:id="rId10"/>
    <p:sldId id="266" r:id="rId11"/>
    <p:sldId id="267"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E9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3" autoAdjust="0"/>
    <p:restoredTop sz="94660"/>
  </p:normalViewPr>
  <p:slideViewPr>
    <p:cSldViewPr snapToGrid="0">
      <p:cViewPr varScale="1">
        <p:scale>
          <a:sx n="82" d="100"/>
          <a:sy n="82" d="100"/>
        </p:scale>
        <p:origin x="96"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za Peikes" userId="8bce17e6e362485f" providerId="LiveId" clId="{988D3DE2-A9D3-4A24-A61A-074ECBE0257D}"/>
    <pc:docChg chg="custSel addSld modSld">
      <pc:chgData name="Aliza Peikes" userId="8bce17e6e362485f" providerId="LiveId" clId="{988D3DE2-A9D3-4A24-A61A-074ECBE0257D}" dt="2022-01-05T00:23:47.738" v="5" actId="26606"/>
      <pc:docMkLst>
        <pc:docMk/>
      </pc:docMkLst>
      <pc:sldChg chg="modSp mod">
        <pc:chgData name="Aliza Peikes" userId="8bce17e6e362485f" providerId="LiveId" clId="{988D3DE2-A9D3-4A24-A61A-074ECBE0257D}" dt="2022-01-05T00:23:33.518" v="3" actId="20577"/>
        <pc:sldMkLst>
          <pc:docMk/>
          <pc:sldMk cId="2402721633" sldId="256"/>
        </pc:sldMkLst>
        <pc:spChg chg="mod">
          <ac:chgData name="Aliza Peikes" userId="8bce17e6e362485f" providerId="LiveId" clId="{988D3DE2-A9D3-4A24-A61A-074ECBE0257D}" dt="2022-01-05T00:23:33.518" v="3" actId="20577"/>
          <ac:spMkLst>
            <pc:docMk/>
            <pc:sldMk cId="2402721633" sldId="256"/>
            <ac:spMk id="3" creationId="{95DCAE53-3363-4D8F-88EA-3450CC89B468}"/>
          </ac:spMkLst>
        </pc:spChg>
      </pc:sldChg>
      <pc:sldChg chg="addSp delSp modSp new mod setBg">
        <pc:chgData name="Aliza Peikes" userId="8bce17e6e362485f" providerId="LiveId" clId="{988D3DE2-A9D3-4A24-A61A-074ECBE0257D}" dt="2022-01-05T00:23:47.738" v="5" actId="26606"/>
        <pc:sldMkLst>
          <pc:docMk/>
          <pc:sldMk cId="3907493462" sldId="257"/>
        </pc:sldMkLst>
        <pc:spChg chg="mod">
          <ac:chgData name="Aliza Peikes" userId="8bce17e6e362485f" providerId="LiveId" clId="{988D3DE2-A9D3-4A24-A61A-074ECBE0257D}" dt="2022-01-05T00:23:47.738" v="5" actId="26606"/>
          <ac:spMkLst>
            <pc:docMk/>
            <pc:sldMk cId="3907493462" sldId="257"/>
            <ac:spMk id="2" creationId="{C3792E12-D45D-4B2E-9A9D-70D1202D8F49}"/>
          </ac:spMkLst>
        </pc:spChg>
        <pc:spChg chg="del">
          <ac:chgData name="Aliza Peikes" userId="8bce17e6e362485f" providerId="LiveId" clId="{988D3DE2-A9D3-4A24-A61A-074ECBE0257D}" dt="2022-01-05T00:23:47.738" v="5" actId="26606"/>
          <ac:spMkLst>
            <pc:docMk/>
            <pc:sldMk cId="3907493462" sldId="257"/>
            <ac:spMk id="3" creationId="{580C947D-D873-4C08-A45D-526AED1CCB3F}"/>
          </ac:spMkLst>
        </pc:spChg>
        <pc:spChg chg="add">
          <ac:chgData name="Aliza Peikes" userId="8bce17e6e362485f" providerId="LiveId" clId="{988D3DE2-A9D3-4A24-A61A-074ECBE0257D}" dt="2022-01-05T00:23:47.738" v="5" actId="26606"/>
          <ac:spMkLst>
            <pc:docMk/>
            <pc:sldMk cId="3907493462" sldId="257"/>
            <ac:spMk id="8" creationId="{0D57E7FA-E8FC-45AC-868F-CDC8144939D6}"/>
          </ac:spMkLst>
        </pc:spChg>
        <pc:spChg chg="add">
          <ac:chgData name="Aliza Peikes" userId="8bce17e6e362485f" providerId="LiveId" clId="{988D3DE2-A9D3-4A24-A61A-074ECBE0257D}" dt="2022-01-05T00:23:47.738" v="5" actId="26606"/>
          <ac:spMkLst>
            <pc:docMk/>
            <pc:sldMk cId="3907493462" sldId="257"/>
            <ac:spMk id="10" creationId="{FEC7823C-FDD6-429C-986C-063FDEBF9EAA}"/>
          </ac:spMkLst>
        </pc:spChg>
        <pc:spChg chg="add">
          <ac:chgData name="Aliza Peikes" userId="8bce17e6e362485f" providerId="LiveId" clId="{988D3DE2-A9D3-4A24-A61A-074ECBE0257D}" dt="2022-01-05T00:23:47.738" v="5" actId="26606"/>
          <ac:spMkLst>
            <pc:docMk/>
            <pc:sldMk cId="3907493462" sldId="257"/>
            <ac:spMk id="12" creationId="{9CF7FE1C-8BC5-4B0C-A2BC-93AB72C90FDD}"/>
          </ac:spMkLst>
        </pc:spChg>
        <pc:spChg chg="add">
          <ac:chgData name="Aliza Peikes" userId="8bce17e6e362485f" providerId="LiveId" clId="{988D3DE2-A9D3-4A24-A61A-074ECBE0257D}" dt="2022-01-05T00:23:47.738" v="5" actId="26606"/>
          <ac:spMkLst>
            <pc:docMk/>
            <pc:sldMk cId="3907493462" sldId="257"/>
            <ac:spMk id="14" creationId="{B0651F5E-0457-4065-ACB2-8B81590C204B}"/>
          </ac:spMkLst>
        </pc:spChg>
      </pc:sldChg>
    </pc:docChg>
  </pc:docChgLst>
</pc:chgInfo>
</file>

<file path=ppt/diagrams/_rels/data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1822A4-54F0-42A3-A586-90960D6D15A8}" type="doc">
      <dgm:prSet loTypeId="urn:microsoft.com/office/officeart/2016/7/layout/BasicLinearProcessNumbered" loCatId="process" qsTypeId="urn:microsoft.com/office/officeart/2005/8/quickstyle/simple1" qsCatId="simple" csTypeId="urn:microsoft.com/office/officeart/2005/8/colors/colorful2" csCatId="colorful"/>
      <dgm:spPr/>
      <dgm:t>
        <a:bodyPr/>
        <a:lstStyle/>
        <a:p>
          <a:endParaRPr lang="en-US"/>
        </a:p>
      </dgm:t>
    </dgm:pt>
    <dgm:pt modelId="{C5ABAA16-B5D6-4814-9A85-09480C98EED7}">
      <dgm:prSet/>
      <dgm:spPr/>
      <dgm:t>
        <a:bodyPr/>
        <a:lstStyle/>
        <a:p>
          <a:pPr algn="ctr"/>
          <a:r>
            <a:rPr lang="en-US" dirty="0"/>
            <a:t>Enter personal information</a:t>
          </a:r>
        </a:p>
      </dgm:t>
    </dgm:pt>
    <dgm:pt modelId="{DFC8B552-26F7-425E-BCCC-5A72F774DC88}" type="parTrans" cxnId="{7B2BBE0E-5102-4067-B551-36AE8218DBED}">
      <dgm:prSet/>
      <dgm:spPr/>
      <dgm:t>
        <a:bodyPr/>
        <a:lstStyle/>
        <a:p>
          <a:endParaRPr lang="en-US"/>
        </a:p>
      </dgm:t>
    </dgm:pt>
    <dgm:pt modelId="{E6164360-9B23-4EBC-9C89-31D68DB9D486}" type="sibTrans" cxnId="{7B2BBE0E-5102-4067-B551-36AE8218DBED}">
      <dgm:prSet phldrT="1" phldr="0"/>
      <dgm:spPr/>
      <dgm:t>
        <a:bodyPr/>
        <a:lstStyle/>
        <a:p>
          <a:r>
            <a:rPr lang="en-US"/>
            <a:t>1</a:t>
          </a:r>
        </a:p>
      </dgm:t>
    </dgm:pt>
    <dgm:pt modelId="{2E9C651A-DBAA-4048-8F95-0C615BAFD93A}">
      <dgm:prSet/>
      <dgm:spPr/>
      <dgm:t>
        <a:bodyPr/>
        <a:lstStyle/>
        <a:p>
          <a:pPr algn="ctr"/>
          <a:r>
            <a:rPr lang="en-US" dirty="0"/>
            <a:t>Choose a diet plan</a:t>
          </a:r>
        </a:p>
      </dgm:t>
    </dgm:pt>
    <dgm:pt modelId="{9C941DE2-1A8D-4B8B-8BD7-7EEF4ED04086}" type="parTrans" cxnId="{25F62D83-322C-4B26-AB2C-F40F9B3ED6A9}">
      <dgm:prSet/>
      <dgm:spPr/>
      <dgm:t>
        <a:bodyPr/>
        <a:lstStyle/>
        <a:p>
          <a:endParaRPr lang="en-US"/>
        </a:p>
      </dgm:t>
    </dgm:pt>
    <dgm:pt modelId="{F94BB3EA-C40E-4D02-BE5B-6224DC73D3B9}" type="sibTrans" cxnId="{25F62D83-322C-4B26-AB2C-F40F9B3ED6A9}">
      <dgm:prSet phldrT="2" phldr="0"/>
      <dgm:spPr/>
      <dgm:t>
        <a:bodyPr/>
        <a:lstStyle/>
        <a:p>
          <a:r>
            <a:rPr lang="en-US"/>
            <a:t>2</a:t>
          </a:r>
        </a:p>
      </dgm:t>
    </dgm:pt>
    <dgm:pt modelId="{D697D576-84EC-4A16-B399-4B2A0F5518A0}">
      <dgm:prSet/>
      <dgm:spPr/>
      <dgm:t>
        <a:bodyPr/>
        <a:lstStyle/>
        <a:p>
          <a:pPr algn="ctr"/>
          <a:r>
            <a:rPr lang="en-US" dirty="0"/>
            <a:t>Track calorie intake</a:t>
          </a:r>
        </a:p>
      </dgm:t>
    </dgm:pt>
    <dgm:pt modelId="{00BC2094-4D9B-448D-A72D-EAC64AC8E551}" type="parTrans" cxnId="{B5A2F3C7-28FE-4CD4-B027-8551AC762664}">
      <dgm:prSet/>
      <dgm:spPr/>
      <dgm:t>
        <a:bodyPr/>
        <a:lstStyle/>
        <a:p>
          <a:endParaRPr lang="en-US"/>
        </a:p>
      </dgm:t>
    </dgm:pt>
    <dgm:pt modelId="{E8ADB8D9-FBB6-4F33-9BA6-1F29A6FBF9EE}" type="sibTrans" cxnId="{B5A2F3C7-28FE-4CD4-B027-8551AC762664}">
      <dgm:prSet phldrT="3" phldr="0"/>
      <dgm:spPr/>
      <dgm:t>
        <a:bodyPr/>
        <a:lstStyle/>
        <a:p>
          <a:r>
            <a:rPr lang="en-US"/>
            <a:t>3</a:t>
          </a:r>
        </a:p>
      </dgm:t>
    </dgm:pt>
    <dgm:pt modelId="{67168CAA-C773-43FB-88A9-ED3F9AE3C85E}">
      <dgm:prSet/>
      <dgm:spPr/>
      <dgm:t>
        <a:bodyPr/>
        <a:lstStyle/>
        <a:p>
          <a:pPr algn="ctr"/>
          <a:r>
            <a:rPr lang="en-US" dirty="0"/>
            <a:t>Create a list of favorite foods</a:t>
          </a:r>
        </a:p>
      </dgm:t>
    </dgm:pt>
    <dgm:pt modelId="{D5A8AAF3-BF05-496E-8DDF-2953F2B4ACBF}" type="parTrans" cxnId="{E6C75AA4-FE23-41BC-B40B-1F296EF38B95}">
      <dgm:prSet/>
      <dgm:spPr/>
      <dgm:t>
        <a:bodyPr/>
        <a:lstStyle/>
        <a:p>
          <a:endParaRPr lang="en-US"/>
        </a:p>
      </dgm:t>
    </dgm:pt>
    <dgm:pt modelId="{B9AF52DF-9DF4-4DDE-A02C-E817EC28239C}" type="sibTrans" cxnId="{E6C75AA4-FE23-41BC-B40B-1F296EF38B95}">
      <dgm:prSet phldrT="4" phldr="0"/>
      <dgm:spPr/>
      <dgm:t>
        <a:bodyPr/>
        <a:lstStyle/>
        <a:p>
          <a:r>
            <a:rPr lang="en-US"/>
            <a:t>4</a:t>
          </a:r>
        </a:p>
      </dgm:t>
    </dgm:pt>
    <dgm:pt modelId="{8EC23D08-0FA8-4F90-AA57-F5250D8C0F7B}" type="pres">
      <dgm:prSet presAssocID="{E71822A4-54F0-42A3-A586-90960D6D15A8}" presName="Name0" presStyleCnt="0">
        <dgm:presLayoutVars>
          <dgm:animLvl val="lvl"/>
          <dgm:resizeHandles val="exact"/>
        </dgm:presLayoutVars>
      </dgm:prSet>
      <dgm:spPr/>
    </dgm:pt>
    <dgm:pt modelId="{0ACE10A4-6F02-413E-8611-59885A2CBE09}" type="pres">
      <dgm:prSet presAssocID="{C5ABAA16-B5D6-4814-9A85-09480C98EED7}" presName="compositeNode" presStyleCnt="0">
        <dgm:presLayoutVars>
          <dgm:bulletEnabled val="1"/>
        </dgm:presLayoutVars>
      </dgm:prSet>
      <dgm:spPr/>
    </dgm:pt>
    <dgm:pt modelId="{701AE1A3-062F-44F2-B6A1-6EB60A34776A}" type="pres">
      <dgm:prSet presAssocID="{C5ABAA16-B5D6-4814-9A85-09480C98EED7}" presName="bgRect" presStyleLbl="bgAccFollowNode1" presStyleIdx="0" presStyleCnt="4"/>
      <dgm:spPr/>
    </dgm:pt>
    <dgm:pt modelId="{1A371428-71AD-4306-81BF-27F0576AC5A7}" type="pres">
      <dgm:prSet presAssocID="{E6164360-9B23-4EBC-9C89-31D68DB9D486}" presName="sibTransNodeCircle" presStyleLbl="alignNode1" presStyleIdx="0" presStyleCnt="8">
        <dgm:presLayoutVars>
          <dgm:chMax val="0"/>
          <dgm:bulletEnabled/>
        </dgm:presLayoutVars>
      </dgm:prSet>
      <dgm:spPr/>
    </dgm:pt>
    <dgm:pt modelId="{5D63B25C-8E0A-4A59-BA47-7E86C3C7A4D6}" type="pres">
      <dgm:prSet presAssocID="{C5ABAA16-B5D6-4814-9A85-09480C98EED7}" presName="bottomLine" presStyleLbl="alignNode1" presStyleIdx="1" presStyleCnt="8">
        <dgm:presLayoutVars/>
      </dgm:prSet>
      <dgm:spPr/>
    </dgm:pt>
    <dgm:pt modelId="{2A03187C-3F3B-4979-BCB5-6FA4C21D854B}" type="pres">
      <dgm:prSet presAssocID="{C5ABAA16-B5D6-4814-9A85-09480C98EED7}" presName="nodeText" presStyleLbl="bgAccFollowNode1" presStyleIdx="0" presStyleCnt="4">
        <dgm:presLayoutVars>
          <dgm:bulletEnabled val="1"/>
        </dgm:presLayoutVars>
      </dgm:prSet>
      <dgm:spPr/>
    </dgm:pt>
    <dgm:pt modelId="{7965AB3C-1F53-43FD-8960-E93C081ABC5B}" type="pres">
      <dgm:prSet presAssocID="{E6164360-9B23-4EBC-9C89-31D68DB9D486}" presName="sibTrans" presStyleCnt="0"/>
      <dgm:spPr/>
    </dgm:pt>
    <dgm:pt modelId="{6EF7B097-C0BB-46EA-A862-1525EAF59C36}" type="pres">
      <dgm:prSet presAssocID="{2E9C651A-DBAA-4048-8F95-0C615BAFD93A}" presName="compositeNode" presStyleCnt="0">
        <dgm:presLayoutVars>
          <dgm:bulletEnabled val="1"/>
        </dgm:presLayoutVars>
      </dgm:prSet>
      <dgm:spPr/>
    </dgm:pt>
    <dgm:pt modelId="{D4B2FABA-2935-4DE4-8008-8616BF8699F4}" type="pres">
      <dgm:prSet presAssocID="{2E9C651A-DBAA-4048-8F95-0C615BAFD93A}" presName="bgRect" presStyleLbl="bgAccFollowNode1" presStyleIdx="1" presStyleCnt="4"/>
      <dgm:spPr/>
    </dgm:pt>
    <dgm:pt modelId="{CF9B453B-B65D-4589-834F-35D4C3F2E4B6}" type="pres">
      <dgm:prSet presAssocID="{F94BB3EA-C40E-4D02-BE5B-6224DC73D3B9}" presName="sibTransNodeCircle" presStyleLbl="alignNode1" presStyleIdx="2" presStyleCnt="8">
        <dgm:presLayoutVars>
          <dgm:chMax val="0"/>
          <dgm:bulletEnabled/>
        </dgm:presLayoutVars>
      </dgm:prSet>
      <dgm:spPr/>
    </dgm:pt>
    <dgm:pt modelId="{6A406DA6-3D51-478C-8785-0DB55FE7CB73}" type="pres">
      <dgm:prSet presAssocID="{2E9C651A-DBAA-4048-8F95-0C615BAFD93A}" presName="bottomLine" presStyleLbl="alignNode1" presStyleIdx="3" presStyleCnt="8">
        <dgm:presLayoutVars/>
      </dgm:prSet>
      <dgm:spPr/>
    </dgm:pt>
    <dgm:pt modelId="{B585C8FD-B5B9-4D81-9843-30A03B2D31F6}" type="pres">
      <dgm:prSet presAssocID="{2E9C651A-DBAA-4048-8F95-0C615BAFD93A}" presName="nodeText" presStyleLbl="bgAccFollowNode1" presStyleIdx="1" presStyleCnt="4">
        <dgm:presLayoutVars>
          <dgm:bulletEnabled val="1"/>
        </dgm:presLayoutVars>
      </dgm:prSet>
      <dgm:spPr/>
    </dgm:pt>
    <dgm:pt modelId="{C541348B-EF23-43CE-95B3-497FAC4334DF}" type="pres">
      <dgm:prSet presAssocID="{F94BB3EA-C40E-4D02-BE5B-6224DC73D3B9}" presName="sibTrans" presStyleCnt="0"/>
      <dgm:spPr/>
    </dgm:pt>
    <dgm:pt modelId="{0A87967E-D994-40A1-A18E-2E9443B259A0}" type="pres">
      <dgm:prSet presAssocID="{D697D576-84EC-4A16-B399-4B2A0F5518A0}" presName="compositeNode" presStyleCnt="0">
        <dgm:presLayoutVars>
          <dgm:bulletEnabled val="1"/>
        </dgm:presLayoutVars>
      </dgm:prSet>
      <dgm:spPr/>
    </dgm:pt>
    <dgm:pt modelId="{FCDC8A6D-FAAE-48ED-BD99-FD1372FD8320}" type="pres">
      <dgm:prSet presAssocID="{D697D576-84EC-4A16-B399-4B2A0F5518A0}" presName="bgRect" presStyleLbl="bgAccFollowNode1" presStyleIdx="2" presStyleCnt="4"/>
      <dgm:spPr/>
    </dgm:pt>
    <dgm:pt modelId="{7A3E108E-BB99-41BB-8B7E-EEAC29FCC96E}" type="pres">
      <dgm:prSet presAssocID="{E8ADB8D9-FBB6-4F33-9BA6-1F29A6FBF9EE}" presName="sibTransNodeCircle" presStyleLbl="alignNode1" presStyleIdx="4" presStyleCnt="8">
        <dgm:presLayoutVars>
          <dgm:chMax val="0"/>
          <dgm:bulletEnabled/>
        </dgm:presLayoutVars>
      </dgm:prSet>
      <dgm:spPr/>
    </dgm:pt>
    <dgm:pt modelId="{A9CA6BC2-1255-434B-8F72-5CADB5B24214}" type="pres">
      <dgm:prSet presAssocID="{D697D576-84EC-4A16-B399-4B2A0F5518A0}" presName="bottomLine" presStyleLbl="alignNode1" presStyleIdx="5" presStyleCnt="8">
        <dgm:presLayoutVars/>
      </dgm:prSet>
      <dgm:spPr/>
    </dgm:pt>
    <dgm:pt modelId="{6666C8E9-2AF5-46C2-B203-57A6D46483D3}" type="pres">
      <dgm:prSet presAssocID="{D697D576-84EC-4A16-B399-4B2A0F5518A0}" presName="nodeText" presStyleLbl="bgAccFollowNode1" presStyleIdx="2" presStyleCnt="4">
        <dgm:presLayoutVars>
          <dgm:bulletEnabled val="1"/>
        </dgm:presLayoutVars>
      </dgm:prSet>
      <dgm:spPr/>
    </dgm:pt>
    <dgm:pt modelId="{B9AECDA0-EB17-46C6-B487-1C659703D310}" type="pres">
      <dgm:prSet presAssocID="{E8ADB8D9-FBB6-4F33-9BA6-1F29A6FBF9EE}" presName="sibTrans" presStyleCnt="0"/>
      <dgm:spPr/>
    </dgm:pt>
    <dgm:pt modelId="{96B8E6D7-FB20-4A21-ABEF-D6A1AFEAC01D}" type="pres">
      <dgm:prSet presAssocID="{67168CAA-C773-43FB-88A9-ED3F9AE3C85E}" presName="compositeNode" presStyleCnt="0">
        <dgm:presLayoutVars>
          <dgm:bulletEnabled val="1"/>
        </dgm:presLayoutVars>
      </dgm:prSet>
      <dgm:spPr/>
    </dgm:pt>
    <dgm:pt modelId="{DC5822EF-BD07-4367-91BB-57FDC850C16A}" type="pres">
      <dgm:prSet presAssocID="{67168CAA-C773-43FB-88A9-ED3F9AE3C85E}" presName="bgRect" presStyleLbl="bgAccFollowNode1" presStyleIdx="3" presStyleCnt="4"/>
      <dgm:spPr/>
    </dgm:pt>
    <dgm:pt modelId="{356A9792-DF89-4C77-90B9-B7A1C2431055}" type="pres">
      <dgm:prSet presAssocID="{B9AF52DF-9DF4-4DDE-A02C-E817EC28239C}" presName="sibTransNodeCircle" presStyleLbl="alignNode1" presStyleIdx="6" presStyleCnt="8">
        <dgm:presLayoutVars>
          <dgm:chMax val="0"/>
          <dgm:bulletEnabled/>
        </dgm:presLayoutVars>
      </dgm:prSet>
      <dgm:spPr/>
    </dgm:pt>
    <dgm:pt modelId="{C49B284F-F60A-4FE7-A3B0-94A9BC8286AB}" type="pres">
      <dgm:prSet presAssocID="{67168CAA-C773-43FB-88A9-ED3F9AE3C85E}" presName="bottomLine" presStyleLbl="alignNode1" presStyleIdx="7" presStyleCnt="8">
        <dgm:presLayoutVars/>
      </dgm:prSet>
      <dgm:spPr/>
    </dgm:pt>
    <dgm:pt modelId="{95DF0CF3-3D1F-445E-904F-65FB1C2B13FC}" type="pres">
      <dgm:prSet presAssocID="{67168CAA-C773-43FB-88A9-ED3F9AE3C85E}" presName="nodeText" presStyleLbl="bgAccFollowNode1" presStyleIdx="3" presStyleCnt="4">
        <dgm:presLayoutVars>
          <dgm:bulletEnabled val="1"/>
        </dgm:presLayoutVars>
      </dgm:prSet>
      <dgm:spPr/>
    </dgm:pt>
  </dgm:ptLst>
  <dgm:cxnLst>
    <dgm:cxn modelId="{7B2BBE0E-5102-4067-B551-36AE8218DBED}" srcId="{E71822A4-54F0-42A3-A586-90960D6D15A8}" destId="{C5ABAA16-B5D6-4814-9A85-09480C98EED7}" srcOrd="0" destOrd="0" parTransId="{DFC8B552-26F7-425E-BCCC-5A72F774DC88}" sibTransId="{E6164360-9B23-4EBC-9C89-31D68DB9D486}"/>
    <dgm:cxn modelId="{C27BF210-097E-4C3E-8122-981839E70DB9}" type="presOf" srcId="{E6164360-9B23-4EBC-9C89-31D68DB9D486}" destId="{1A371428-71AD-4306-81BF-27F0576AC5A7}" srcOrd="0" destOrd="0" presId="urn:microsoft.com/office/officeart/2016/7/layout/BasicLinearProcessNumbered"/>
    <dgm:cxn modelId="{D0B79D1B-4030-4C98-B552-6B7143C52BD5}" type="presOf" srcId="{C5ABAA16-B5D6-4814-9A85-09480C98EED7}" destId="{701AE1A3-062F-44F2-B6A1-6EB60A34776A}" srcOrd="0" destOrd="0" presId="urn:microsoft.com/office/officeart/2016/7/layout/BasicLinearProcessNumbered"/>
    <dgm:cxn modelId="{0647742D-6B19-4427-8D05-89077DC3F692}" type="presOf" srcId="{2E9C651A-DBAA-4048-8F95-0C615BAFD93A}" destId="{B585C8FD-B5B9-4D81-9843-30A03B2D31F6}" srcOrd="1" destOrd="0" presId="urn:microsoft.com/office/officeart/2016/7/layout/BasicLinearProcessNumbered"/>
    <dgm:cxn modelId="{FBCCDB50-CFBE-4BDD-BEA7-357640B8D092}" type="presOf" srcId="{E8ADB8D9-FBB6-4F33-9BA6-1F29A6FBF9EE}" destId="{7A3E108E-BB99-41BB-8B7E-EEAC29FCC96E}" srcOrd="0" destOrd="0" presId="urn:microsoft.com/office/officeart/2016/7/layout/BasicLinearProcessNumbered"/>
    <dgm:cxn modelId="{25F62D83-322C-4B26-AB2C-F40F9B3ED6A9}" srcId="{E71822A4-54F0-42A3-A586-90960D6D15A8}" destId="{2E9C651A-DBAA-4048-8F95-0C615BAFD93A}" srcOrd="1" destOrd="0" parTransId="{9C941DE2-1A8D-4B8B-8BD7-7EEF4ED04086}" sibTransId="{F94BB3EA-C40E-4D02-BE5B-6224DC73D3B9}"/>
    <dgm:cxn modelId="{F2108C87-D6EF-4218-8D22-7950F4DDE972}" type="presOf" srcId="{D697D576-84EC-4A16-B399-4B2A0F5518A0}" destId="{FCDC8A6D-FAAE-48ED-BD99-FD1372FD8320}" srcOrd="0" destOrd="0" presId="urn:microsoft.com/office/officeart/2016/7/layout/BasicLinearProcessNumbered"/>
    <dgm:cxn modelId="{EEF0C987-3C7F-4452-84DF-47F0EC5FA8ED}" type="presOf" srcId="{C5ABAA16-B5D6-4814-9A85-09480C98EED7}" destId="{2A03187C-3F3B-4979-BCB5-6FA4C21D854B}" srcOrd="1" destOrd="0" presId="urn:microsoft.com/office/officeart/2016/7/layout/BasicLinearProcessNumbered"/>
    <dgm:cxn modelId="{E6C75AA4-FE23-41BC-B40B-1F296EF38B95}" srcId="{E71822A4-54F0-42A3-A586-90960D6D15A8}" destId="{67168CAA-C773-43FB-88A9-ED3F9AE3C85E}" srcOrd="3" destOrd="0" parTransId="{D5A8AAF3-BF05-496E-8DDF-2953F2B4ACBF}" sibTransId="{B9AF52DF-9DF4-4DDE-A02C-E817EC28239C}"/>
    <dgm:cxn modelId="{A08252C4-E460-4847-A03C-7D9FD2BE823E}" type="presOf" srcId="{67168CAA-C773-43FB-88A9-ED3F9AE3C85E}" destId="{DC5822EF-BD07-4367-91BB-57FDC850C16A}" srcOrd="0" destOrd="0" presId="urn:microsoft.com/office/officeart/2016/7/layout/BasicLinearProcessNumbered"/>
    <dgm:cxn modelId="{B5A2F3C7-28FE-4CD4-B027-8551AC762664}" srcId="{E71822A4-54F0-42A3-A586-90960D6D15A8}" destId="{D697D576-84EC-4A16-B399-4B2A0F5518A0}" srcOrd="2" destOrd="0" parTransId="{00BC2094-4D9B-448D-A72D-EAC64AC8E551}" sibTransId="{E8ADB8D9-FBB6-4F33-9BA6-1F29A6FBF9EE}"/>
    <dgm:cxn modelId="{974186CC-D5DB-459A-AEFE-3C5D3F43FB86}" type="presOf" srcId="{67168CAA-C773-43FB-88A9-ED3F9AE3C85E}" destId="{95DF0CF3-3D1F-445E-904F-65FB1C2B13FC}" srcOrd="1" destOrd="0" presId="urn:microsoft.com/office/officeart/2016/7/layout/BasicLinearProcessNumbered"/>
    <dgm:cxn modelId="{FCE6A3D5-EF68-4F3E-97AF-7CFB0DA44CBD}" type="presOf" srcId="{E71822A4-54F0-42A3-A586-90960D6D15A8}" destId="{8EC23D08-0FA8-4F90-AA57-F5250D8C0F7B}" srcOrd="0" destOrd="0" presId="urn:microsoft.com/office/officeart/2016/7/layout/BasicLinearProcessNumbered"/>
    <dgm:cxn modelId="{46B104F4-AAE8-41F3-9DAB-68446C084374}" type="presOf" srcId="{F94BB3EA-C40E-4D02-BE5B-6224DC73D3B9}" destId="{CF9B453B-B65D-4589-834F-35D4C3F2E4B6}" srcOrd="0" destOrd="0" presId="urn:microsoft.com/office/officeart/2016/7/layout/BasicLinearProcessNumbered"/>
    <dgm:cxn modelId="{B4158CF6-C9DA-45A0-8666-DD116A9603D3}" type="presOf" srcId="{D697D576-84EC-4A16-B399-4B2A0F5518A0}" destId="{6666C8E9-2AF5-46C2-B203-57A6D46483D3}" srcOrd="1" destOrd="0" presId="urn:microsoft.com/office/officeart/2016/7/layout/BasicLinearProcessNumbered"/>
    <dgm:cxn modelId="{5B2008F8-5F03-4563-85B8-0250181E772B}" type="presOf" srcId="{2E9C651A-DBAA-4048-8F95-0C615BAFD93A}" destId="{D4B2FABA-2935-4DE4-8008-8616BF8699F4}" srcOrd="0" destOrd="0" presId="urn:microsoft.com/office/officeart/2016/7/layout/BasicLinearProcessNumbered"/>
    <dgm:cxn modelId="{DE954FFD-A863-42E3-B2B0-EE1800B0EB1E}" type="presOf" srcId="{B9AF52DF-9DF4-4DDE-A02C-E817EC28239C}" destId="{356A9792-DF89-4C77-90B9-B7A1C2431055}" srcOrd="0" destOrd="0" presId="urn:microsoft.com/office/officeart/2016/7/layout/BasicLinearProcessNumbered"/>
    <dgm:cxn modelId="{5C6FB56E-AFEE-4E40-B639-62420AE12194}" type="presParOf" srcId="{8EC23D08-0FA8-4F90-AA57-F5250D8C0F7B}" destId="{0ACE10A4-6F02-413E-8611-59885A2CBE09}" srcOrd="0" destOrd="0" presId="urn:microsoft.com/office/officeart/2016/7/layout/BasicLinearProcessNumbered"/>
    <dgm:cxn modelId="{4D976238-DB02-46A7-A112-7BCAFF1235A8}" type="presParOf" srcId="{0ACE10A4-6F02-413E-8611-59885A2CBE09}" destId="{701AE1A3-062F-44F2-B6A1-6EB60A34776A}" srcOrd="0" destOrd="0" presId="urn:microsoft.com/office/officeart/2016/7/layout/BasicLinearProcessNumbered"/>
    <dgm:cxn modelId="{7DEDD629-1A07-45EC-AD42-7E654ABB6A19}" type="presParOf" srcId="{0ACE10A4-6F02-413E-8611-59885A2CBE09}" destId="{1A371428-71AD-4306-81BF-27F0576AC5A7}" srcOrd="1" destOrd="0" presId="urn:microsoft.com/office/officeart/2016/7/layout/BasicLinearProcessNumbered"/>
    <dgm:cxn modelId="{00729B39-AF62-4C81-A72F-5A527B0F682F}" type="presParOf" srcId="{0ACE10A4-6F02-413E-8611-59885A2CBE09}" destId="{5D63B25C-8E0A-4A59-BA47-7E86C3C7A4D6}" srcOrd="2" destOrd="0" presId="urn:microsoft.com/office/officeart/2016/7/layout/BasicLinearProcessNumbered"/>
    <dgm:cxn modelId="{BE375635-964F-42B1-A72A-51A5CFAFF586}" type="presParOf" srcId="{0ACE10A4-6F02-413E-8611-59885A2CBE09}" destId="{2A03187C-3F3B-4979-BCB5-6FA4C21D854B}" srcOrd="3" destOrd="0" presId="urn:microsoft.com/office/officeart/2016/7/layout/BasicLinearProcessNumbered"/>
    <dgm:cxn modelId="{EAF6C310-1992-4BAA-89FD-A52760FE5823}" type="presParOf" srcId="{8EC23D08-0FA8-4F90-AA57-F5250D8C0F7B}" destId="{7965AB3C-1F53-43FD-8960-E93C081ABC5B}" srcOrd="1" destOrd="0" presId="urn:microsoft.com/office/officeart/2016/7/layout/BasicLinearProcessNumbered"/>
    <dgm:cxn modelId="{5DE60018-464D-4241-8A77-D22270FE58C2}" type="presParOf" srcId="{8EC23D08-0FA8-4F90-AA57-F5250D8C0F7B}" destId="{6EF7B097-C0BB-46EA-A862-1525EAF59C36}" srcOrd="2" destOrd="0" presId="urn:microsoft.com/office/officeart/2016/7/layout/BasicLinearProcessNumbered"/>
    <dgm:cxn modelId="{88CECB55-5FCB-4146-88B5-5DAA78179AF6}" type="presParOf" srcId="{6EF7B097-C0BB-46EA-A862-1525EAF59C36}" destId="{D4B2FABA-2935-4DE4-8008-8616BF8699F4}" srcOrd="0" destOrd="0" presId="urn:microsoft.com/office/officeart/2016/7/layout/BasicLinearProcessNumbered"/>
    <dgm:cxn modelId="{8E073335-B1FE-4048-AC7A-839D0A9F70AF}" type="presParOf" srcId="{6EF7B097-C0BB-46EA-A862-1525EAF59C36}" destId="{CF9B453B-B65D-4589-834F-35D4C3F2E4B6}" srcOrd="1" destOrd="0" presId="urn:microsoft.com/office/officeart/2016/7/layout/BasicLinearProcessNumbered"/>
    <dgm:cxn modelId="{62E7122F-8A0F-4905-8963-49E8611FC65C}" type="presParOf" srcId="{6EF7B097-C0BB-46EA-A862-1525EAF59C36}" destId="{6A406DA6-3D51-478C-8785-0DB55FE7CB73}" srcOrd="2" destOrd="0" presId="urn:microsoft.com/office/officeart/2016/7/layout/BasicLinearProcessNumbered"/>
    <dgm:cxn modelId="{C2F19103-5E8A-4A5D-9202-15F2E30F1206}" type="presParOf" srcId="{6EF7B097-C0BB-46EA-A862-1525EAF59C36}" destId="{B585C8FD-B5B9-4D81-9843-30A03B2D31F6}" srcOrd="3" destOrd="0" presId="urn:microsoft.com/office/officeart/2016/7/layout/BasicLinearProcessNumbered"/>
    <dgm:cxn modelId="{58C6CA69-D0CE-4877-97FC-C86A4ADC602E}" type="presParOf" srcId="{8EC23D08-0FA8-4F90-AA57-F5250D8C0F7B}" destId="{C541348B-EF23-43CE-95B3-497FAC4334DF}" srcOrd="3" destOrd="0" presId="urn:microsoft.com/office/officeart/2016/7/layout/BasicLinearProcessNumbered"/>
    <dgm:cxn modelId="{0CE1AB2D-5259-4F44-A791-4CD8513CC589}" type="presParOf" srcId="{8EC23D08-0FA8-4F90-AA57-F5250D8C0F7B}" destId="{0A87967E-D994-40A1-A18E-2E9443B259A0}" srcOrd="4" destOrd="0" presId="urn:microsoft.com/office/officeart/2016/7/layout/BasicLinearProcessNumbered"/>
    <dgm:cxn modelId="{881F39B8-A4E1-4C29-9570-50843295AB98}" type="presParOf" srcId="{0A87967E-D994-40A1-A18E-2E9443B259A0}" destId="{FCDC8A6D-FAAE-48ED-BD99-FD1372FD8320}" srcOrd="0" destOrd="0" presId="urn:microsoft.com/office/officeart/2016/7/layout/BasicLinearProcessNumbered"/>
    <dgm:cxn modelId="{8DC54D95-A797-4A75-9FB8-2300AEA943E9}" type="presParOf" srcId="{0A87967E-D994-40A1-A18E-2E9443B259A0}" destId="{7A3E108E-BB99-41BB-8B7E-EEAC29FCC96E}" srcOrd="1" destOrd="0" presId="urn:microsoft.com/office/officeart/2016/7/layout/BasicLinearProcessNumbered"/>
    <dgm:cxn modelId="{08D62E2F-8DA8-4E25-95D6-B74EA1C01E5C}" type="presParOf" srcId="{0A87967E-D994-40A1-A18E-2E9443B259A0}" destId="{A9CA6BC2-1255-434B-8F72-5CADB5B24214}" srcOrd="2" destOrd="0" presId="urn:microsoft.com/office/officeart/2016/7/layout/BasicLinearProcessNumbered"/>
    <dgm:cxn modelId="{C3A818D7-A4FD-4AFF-A4F6-A2EC3DB37767}" type="presParOf" srcId="{0A87967E-D994-40A1-A18E-2E9443B259A0}" destId="{6666C8E9-2AF5-46C2-B203-57A6D46483D3}" srcOrd="3" destOrd="0" presId="urn:microsoft.com/office/officeart/2016/7/layout/BasicLinearProcessNumbered"/>
    <dgm:cxn modelId="{C2E52487-1E2A-4188-A965-915FE7289516}" type="presParOf" srcId="{8EC23D08-0FA8-4F90-AA57-F5250D8C0F7B}" destId="{B9AECDA0-EB17-46C6-B487-1C659703D310}" srcOrd="5" destOrd="0" presId="urn:microsoft.com/office/officeart/2016/7/layout/BasicLinearProcessNumbered"/>
    <dgm:cxn modelId="{0D366EC1-778D-4759-BA05-FD2885EEF0F6}" type="presParOf" srcId="{8EC23D08-0FA8-4F90-AA57-F5250D8C0F7B}" destId="{96B8E6D7-FB20-4A21-ABEF-D6A1AFEAC01D}" srcOrd="6" destOrd="0" presId="urn:microsoft.com/office/officeart/2016/7/layout/BasicLinearProcessNumbered"/>
    <dgm:cxn modelId="{A71754F2-FD65-4732-9BDB-DF55EB7D2217}" type="presParOf" srcId="{96B8E6D7-FB20-4A21-ABEF-D6A1AFEAC01D}" destId="{DC5822EF-BD07-4367-91BB-57FDC850C16A}" srcOrd="0" destOrd="0" presId="urn:microsoft.com/office/officeart/2016/7/layout/BasicLinearProcessNumbered"/>
    <dgm:cxn modelId="{9603ABF1-A28A-46A3-9285-656B65A86B9B}" type="presParOf" srcId="{96B8E6D7-FB20-4A21-ABEF-D6A1AFEAC01D}" destId="{356A9792-DF89-4C77-90B9-B7A1C2431055}" srcOrd="1" destOrd="0" presId="urn:microsoft.com/office/officeart/2016/7/layout/BasicLinearProcessNumbered"/>
    <dgm:cxn modelId="{199F238D-4D54-4D42-8F22-D9ADE855A320}" type="presParOf" srcId="{96B8E6D7-FB20-4A21-ABEF-D6A1AFEAC01D}" destId="{C49B284F-F60A-4FE7-A3B0-94A9BC8286AB}" srcOrd="2" destOrd="0" presId="urn:microsoft.com/office/officeart/2016/7/layout/BasicLinearProcessNumbered"/>
    <dgm:cxn modelId="{D07B56B1-0209-4004-BED4-E096582F4844}" type="presParOf" srcId="{96B8E6D7-FB20-4A21-ABEF-D6A1AFEAC01D}" destId="{95DF0CF3-3D1F-445E-904F-65FB1C2B13FC}"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741DBC-095D-4D91-B053-5F6F772A0778}" type="doc">
      <dgm:prSet loTypeId="urn:microsoft.com/office/officeart/2005/8/layout/list1" loCatId="list" qsTypeId="urn:microsoft.com/office/officeart/2005/8/quickstyle/simple1" qsCatId="simple" csTypeId="urn:microsoft.com/office/officeart/2005/8/colors/colorful1" csCatId="colorful"/>
      <dgm:spPr/>
      <dgm:t>
        <a:bodyPr/>
        <a:lstStyle/>
        <a:p>
          <a:endParaRPr lang="en-US"/>
        </a:p>
      </dgm:t>
    </dgm:pt>
    <dgm:pt modelId="{1A582949-132F-4FE5-ACB9-815B67DFBED2}">
      <dgm:prSet/>
      <dgm:spPr/>
      <dgm:t>
        <a:bodyPr/>
        <a:lstStyle/>
        <a:p>
          <a:r>
            <a:rPr lang="en-US"/>
            <a:t>Weight Gain</a:t>
          </a:r>
        </a:p>
      </dgm:t>
    </dgm:pt>
    <dgm:pt modelId="{131DA758-26EC-4911-929C-8361A54B8A91}" type="parTrans" cxnId="{ED861E85-CDD0-441C-9C41-E85B86137A49}">
      <dgm:prSet/>
      <dgm:spPr/>
      <dgm:t>
        <a:bodyPr/>
        <a:lstStyle/>
        <a:p>
          <a:endParaRPr lang="en-US"/>
        </a:p>
      </dgm:t>
    </dgm:pt>
    <dgm:pt modelId="{A42E1FAD-E4FE-4949-AE7A-2F67C4F364B6}" type="sibTrans" cxnId="{ED861E85-CDD0-441C-9C41-E85B86137A49}">
      <dgm:prSet/>
      <dgm:spPr/>
      <dgm:t>
        <a:bodyPr/>
        <a:lstStyle/>
        <a:p>
          <a:endParaRPr lang="en-US"/>
        </a:p>
      </dgm:t>
    </dgm:pt>
    <dgm:pt modelId="{64146CA4-5FBA-43B7-8B5C-B94794AB1625}">
      <dgm:prSet/>
      <dgm:spPr/>
      <dgm:t>
        <a:bodyPr/>
        <a:lstStyle/>
        <a:p>
          <a:r>
            <a:rPr lang="en-US"/>
            <a:t>Maintenance</a:t>
          </a:r>
        </a:p>
      </dgm:t>
    </dgm:pt>
    <dgm:pt modelId="{6EA7AD29-F426-4B81-9F5C-5AA3EE88FBC6}" type="parTrans" cxnId="{7694BCD8-9E12-4B85-B47A-DBB4DB74CE92}">
      <dgm:prSet/>
      <dgm:spPr/>
      <dgm:t>
        <a:bodyPr/>
        <a:lstStyle/>
        <a:p>
          <a:endParaRPr lang="en-US"/>
        </a:p>
      </dgm:t>
    </dgm:pt>
    <dgm:pt modelId="{2E72D892-655D-4D51-BCC3-16974E2BB69C}" type="sibTrans" cxnId="{7694BCD8-9E12-4B85-B47A-DBB4DB74CE92}">
      <dgm:prSet/>
      <dgm:spPr/>
      <dgm:t>
        <a:bodyPr/>
        <a:lstStyle/>
        <a:p>
          <a:endParaRPr lang="en-US"/>
        </a:p>
      </dgm:t>
    </dgm:pt>
    <dgm:pt modelId="{252DE317-38C1-46E7-B67B-C70C70D8F86C}">
      <dgm:prSet/>
      <dgm:spPr/>
      <dgm:t>
        <a:bodyPr/>
        <a:lstStyle/>
        <a:p>
          <a:r>
            <a:rPr lang="en-US"/>
            <a:t>Weight Loss</a:t>
          </a:r>
        </a:p>
      </dgm:t>
    </dgm:pt>
    <dgm:pt modelId="{F3493203-C27E-4D07-B71F-3EB2A4A556B0}" type="parTrans" cxnId="{FF514822-C0BB-4D01-9030-8E869460EA2E}">
      <dgm:prSet/>
      <dgm:spPr/>
      <dgm:t>
        <a:bodyPr/>
        <a:lstStyle/>
        <a:p>
          <a:endParaRPr lang="en-US"/>
        </a:p>
      </dgm:t>
    </dgm:pt>
    <dgm:pt modelId="{9678A924-0EB7-45D0-A9E8-B17502673FDB}" type="sibTrans" cxnId="{FF514822-C0BB-4D01-9030-8E869460EA2E}">
      <dgm:prSet/>
      <dgm:spPr/>
      <dgm:t>
        <a:bodyPr/>
        <a:lstStyle/>
        <a:p>
          <a:endParaRPr lang="en-US"/>
        </a:p>
      </dgm:t>
    </dgm:pt>
    <dgm:pt modelId="{B4E3B280-EF9E-4907-9229-25632669A45C}">
      <dgm:prSet/>
      <dgm:spPr/>
      <dgm:t>
        <a:bodyPr/>
        <a:lstStyle/>
        <a:p>
          <a:r>
            <a:rPr lang="en-US"/>
            <a:t>Extreme Weight Loss</a:t>
          </a:r>
        </a:p>
      </dgm:t>
    </dgm:pt>
    <dgm:pt modelId="{89B68D01-B530-4476-8A60-D7EC1911F1F9}" type="parTrans" cxnId="{6D2DBB87-7896-487A-80A2-C1723D051A21}">
      <dgm:prSet/>
      <dgm:spPr/>
      <dgm:t>
        <a:bodyPr/>
        <a:lstStyle/>
        <a:p>
          <a:endParaRPr lang="en-US"/>
        </a:p>
      </dgm:t>
    </dgm:pt>
    <dgm:pt modelId="{F544CE62-0181-46CA-8610-9C9BF1E1E2F3}" type="sibTrans" cxnId="{6D2DBB87-7896-487A-80A2-C1723D051A21}">
      <dgm:prSet/>
      <dgm:spPr/>
      <dgm:t>
        <a:bodyPr/>
        <a:lstStyle/>
        <a:p>
          <a:endParaRPr lang="en-US"/>
        </a:p>
      </dgm:t>
    </dgm:pt>
    <dgm:pt modelId="{668C975D-2A43-4FE4-9298-191D9EB73208}" type="pres">
      <dgm:prSet presAssocID="{14741DBC-095D-4D91-B053-5F6F772A0778}" presName="linear" presStyleCnt="0">
        <dgm:presLayoutVars>
          <dgm:dir/>
          <dgm:animLvl val="lvl"/>
          <dgm:resizeHandles val="exact"/>
        </dgm:presLayoutVars>
      </dgm:prSet>
      <dgm:spPr/>
    </dgm:pt>
    <dgm:pt modelId="{66E5C369-51BF-4102-A9DA-3BD989842F2B}" type="pres">
      <dgm:prSet presAssocID="{1A582949-132F-4FE5-ACB9-815B67DFBED2}" presName="parentLin" presStyleCnt="0"/>
      <dgm:spPr/>
    </dgm:pt>
    <dgm:pt modelId="{0BFF2A78-5C39-48FA-B49F-1C827EB5830E}" type="pres">
      <dgm:prSet presAssocID="{1A582949-132F-4FE5-ACB9-815B67DFBED2}" presName="parentLeftMargin" presStyleLbl="node1" presStyleIdx="0" presStyleCnt="4"/>
      <dgm:spPr/>
    </dgm:pt>
    <dgm:pt modelId="{C34D16AA-901F-4184-8DB4-5674E3C8F64F}" type="pres">
      <dgm:prSet presAssocID="{1A582949-132F-4FE5-ACB9-815B67DFBED2}" presName="parentText" presStyleLbl="node1" presStyleIdx="0" presStyleCnt="4">
        <dgm:presLayoutVars>
          <dgm:chMax val="0"/>
          <dgm:bulletEnabled val="1"/>
        </dgm:presLayoutVars>
      </dgm:prSet>
      <dgm:spPr/>
    </dgm:pt>
    <dgm:pt modelId="{F88FB07F-9354-4B09-A76B-F2C99604E9D0}" type="pres">
      <dgm:prSet presAssocID="{1A582949-132F-4FE5-ACB9-815B67DFBED2}" presName="negativeSpace" presStyleCnt="0"/>
      <dgm:spPr/>
    </dgm:pt>
    <dgm:pt modelId="{69DB5557-37B5-4148-9020-D1A069650C23}" type="pres">
      <dgm:prSet presAssocID="{1A582949-132F-4FE5-ACB9-815B67DFBED2}" presName="childText" presStyleLbl="conFgAcc1" presStyleIdx="0" presStyleCnt="4">
        <dgm:presLayoutVars>
          <dgm:bulletEnabled val="1"/>
        </dgm:presLayoutVars>
      </dgm:prSet>
      <dgm:spPr/>
    </dgm:pt>
    <dgm:pt modelId="{6155C4AA-0278-4730-BE29-85CF734813EA}" type="pres">
      <dgm:prSet presAssocID="{A42E1FAD-E4FE-4949-AE7A-2F67C4F364B6}" presName="spaceBetweenRectangles" presStyleCnt="0"/>
      <dgm:spPr/>
    </dgm:pt>
    <dgm:pt modelId="{004D5F09-4583-43D3-B651-A46FFA81B49C}" type="pres">
      <dgm:prSet presAssocID="{64146CA4-5FBA-43B7-8B5C-B94794AB1625}" presName="parentLin" presStyleCnt="0"/>
      <dgm:spPr/>
    </dgm:pt>
    <dgm:pt modelId="{9913D873-7BE0-4F4E-8F5E-C39488C0B4AB}" type="pres">
      <dgm:prSet presAssocID="{64146CA4-5FBA-43B7-8B5C-B94794AB1625}" presName="parentLeftMargin" presStyleLbl="node1" presStyleIdx="0" presStyleCnt="4"/>
      <dgm:spPr/>
    </dgm:pt>
    <dgm:pt modelId="{E01E4129-EE04-4936-B85D-127FF5C9D677}" type="pres">
      <dgm:prSet presAssocID="{64146CA4-5FBA-43B7-8B5C-B94794AB1625}" presName="parentText" presStyleLbl="node1" presStyleIdx="1" presStyleCnt="4">
        <dgm:presLayoutVars>
          <dgm:chMax val="0"/>
          <dgm:bulletEnabled val="1"/>
        </dgm:presLayoutVars>
      </dgm:prSet>
      <dgm:spPr/>
    </dgm:pt>
    <dgm:pt modelId="{AF689CBE-89D2-411E-8CFB-38DB6488932C}" type="pres">
      <dgm:prSet presAssocID="{64146CA4-5FBA-43B7-8B5C-B94794AB1625}" presName="negativeSpace" presStyleCnt="0"/>
      <dgm:spPr/>
    </dgm:pt>
    <dgm:pt modelId="{42E58D4E-2865-4463-9E4B-CF3BBBECB4C0}" type="pres">
      <dgm:prSet presAssocID="{64146CA4-5FBA-43B7-8B5C-B94794AB1625}" presName="childText" presStyleLbl="conFgAcc1" presStyleIdx="1" presStyleCnt="4">
        <dgm:presLayoutVars>
          <dgm:bulletEnabled val="1"/>
        </dgm:presLayoutVars>
      </dgm:prSet>
      <dgm:spPr/>
    </dgm:pt>
    <dgm:pt modelId="{6405CE96-ADC3-4FA1-8522-F5C0BFCE0D16}" type="pres">
      <dgm:prSet presAssocID="{2E72D892-655D-4D51-BCC3-16974E2BB69C}" presName="spaceBetweenRectangles" presStyleCnt="0"/>
      <dgm:spPr/>
    </dgm:pt>
    <dgm:pt modelId="{DACE3C79-281D-4FCB-89E9-DE48D010AEAC}" type="pres">
      <dgm:prSet presAssocID="{252DE317-38C1-46E7-B67B-C70C70D8F86C}" presName="parentLin" presStyleCnt="0"/>
      <dgm:spPr/>
    </dgm:pt>
    <dgm:pt modelId="{DAAED5C2-7940-4A47-80C2-DA38A04CE16A}" type="pres">
      <dgm:prSet presAssocID="{252DE317-38C1-46E7-B67B-C70C70D8F86C}" presName="parentLeftMargin" presStyleLbl="node1" presStyleIdx="1" presStyleCnt="4"/>
      <dgm:spPr/>
    </dgm:pt>
    <dgm:pt modelId="{3068064F-F847-440F-84FA-6CDF3C074051}" type="pres">
      <dgm:prSet presAssocID="{252DE317-38C1-46E7-B67B-C70C70D8F86C}" presName="parentText" presStyleLbl="node1" presStyleIdx="2" presStyleCnt="4">
        <dgm:presLayoutVars>
          <dgm:chMax val="0"/>
          <dgm:bulletEnabled val="1"/>
        </dgm:presLayoutVars>
      </dgm:prSet>
      <dgm:spPr/>
    </dgm:pt>
    <dgm:pt modelId="{8FFF057F-5A39-49FE-9086-50B6C44DC1B7}" type="pres">
      <dgm:prSet presAssocID="{252DE317-38C1-46E7-B67B-C70C70D8F86C}" presName="negativeSpace" presStyleCnt="0"/>
      <dgm:spPr/>
    </dgm:pt>
    <dgm:pt modelId="{E3601A8D-2356-4570-A091-93A9B0AEF239}" type="pres">
      <dgm:prSet presAssocID="{252DE317-38C1-46E7-B67B-C70C70D8F86C}" presName="childText" presStyleLbl="conFgAcc1" presStyleIdx="2" presStyleCnt="4">
        <dgm:presLayoutVars>
          <dgm:bulletEnabled val="1"/>
        </dgm:presLayoutVars>
      </dgm:prSet>
      <dgm:spPr/>
    </dgm:pt>
    <dgm:pt modelId="{D409CF87-4489-4AAC-9464-A141DB17639F}" type="pres">
      <dgm:prSet presAssocID="{9678A924-0EB7-45D0-A9E8-B17502673FDB}" presName="spaceBetweenRectangles" presStyleCnt="0"/>
      <dgm:spPr/>
    </dgm:pt>
    <dgm:pt modelId="{17E32EB9-E380-4B42-BF28-A21776294F63}" type="pres">
      <dgm:prSet presAssocID="{B4E3B280-EF9E-4907-9229-25632669A45C}" presName="parentLin" presStyleCnt="0"/>
      <dgm:spPr/>
    </dgm:pt>
    <dgm:pt modelId="{4CCEB622-1201-4EAA-810F-0110AD6C0F58}" type="pres">
      <dgm:prSet presAssocID="{B4E3B280-EF9E-4907-9229-25632669A45C}" presName="parentLeftMargin" presStyleLbl="node1" presStyleIdx="2" presStyleCnt="4"/>
      <dgm:spPr/>
    </dgm:pt>
    <dgm:pt modelId="{FA9AA75E-C812-4EF7-8604-35CBEBC0759A}" type="pres">
      <dgm:prSet presAssocID="{B4E3B280-EF9E-4907-9229-25632669A45C}" presName="parentText" presStyleLbl="node1" presStyleIdx="3" presStyleCnt="4">
        <dgm:presLayoutVars>
          <dgm:chMax val="0"/>
          <dgm:bulletEnabled val="1"/>
        </dgm:presLayoutVars>
      </dgm:prSet>
      <dgm:spPr/>
    </dgm:pt>
    <dgm:pt modelId="{132FE186-EE1E-4864-80E9-74FB122B86C0}" type="pres">
      <dgm:prSet presAssocID="{B4E3B280-EF9E-4907-9229-25632669A45C}" presName="negativeSpace" presStyleCnt="0"/>
      <dgm:spPr/>
    </dgm:pt>
    <dgm:pt modelId="{6E5385AE-FE51-497A-B874-BD62D43CE18D}" type="pres">
      <dgm:prSet presAssocID="{B4E3B280-EF9E-4907-9229-25632669A45C}" presName="childText" presStyleLbl="conFgAcc1" presStyleIdx="3" presStyleCnt="4">
        <dgm:presLayoutVars>
          <dgm:bulletEnabled val="1"/>
        </dgm:presLayoutVars>
      </dgm:prSet>
      <dgm:spPr/>
    </dgm:pt>
  </dgm:ptLst>
  <dgm:cxnLst>
    <dgm:cxn modelId="{9A5F3402-35F4-4BA2-AA47-B81CA4B56031}" type="presOf" srcId="{B4E3B280-EF9E-4907-9229-25632669A45C}" destId="{FA9AA75E-C812-4EF7-8604-35CBEBC0759A}" srcOrd="1" destOrd="0" presId="urn:microsoft.com/office/officeart/2005/8/layout/list1"/>
    <dgm:cxn modelId="{FF514822-C0BB-4D01-9030-8E869460EA2E}" srcId="{14741DBC-095D-4D91-B053-5F6F772A0778}" destId="{252DE317-38C1-46E7-B67B-C70C70D8F86C}" srcOrd="2" destOrd="0" parTransId="{F3493203-C27E-4D07-B71F-3EB2A4A556B0}" sibTransId="{9678A924-0EB7-45D0-A9E8-B17502673FDB}"/>
    <dgm:cxn modelId="{0BBDC924-34EF-42E0-9A91-519A32E9E5DA}" type="presOf" srcId="{B4E3B280-EF9E-4907-9229-25632669A45C}" destId="{4CCEB622-1201-4EAA-810F-0110AD6C0F58}" srcOrd="0" destOrd="0" presId="urn:microsoft.com/office/officeart/2005/8/layout/list1"/>
    <dgm:cxn modelId="{D4065067-2FF2-49FD-AC31-CA5856986878}" type="presOf" srcId="{64146CA4-5FBA-43B7-8B5C-B94794AB1625}" destId="{9913D873-7BE0-4F4E-8F5E-C39488C0B4AB}" srcOrd="0" destOrd="0" presId="urn:microsoft.com/office/officeart/2005/8/layout/list1"/>
    <dgm:cxn modelId="{2A100669-1F1D-40FC-B2C0-574D1F300D65}" type="presOf" srcId="{14741DBC-095D-4D91-B053-5F6F772A0778}" destId="{668C975D-2A43-4FE4-9298-191D9EB73208}" srcOrd="0" destOrd="0" presId="urn:microsoft.com/office/officeart/2005/8/layout/list1"/>
    <dgm:cxn modelId="{F082844D-18FD-41A2-98BB-3008093742C6}" type="presOf" srcId="{1A582949-132F-4FE5-ACB9-815B67DFBED2}" destId="{C34D16AA-901F-4184-8DB4-5674E3C8F64F}" srcOrd="1" destOrd="0" presId="urn:microsoft.com/office/officeart/2005/8/layout/list1"/>
    <dgm:cxn modelId="{36D47671-2EDA-4224-A84A-A88E5442FFB2}" type="presOf" srcId="{252DE317-38C1-46E7-B67B-C70C70D8F86C}" destId="{DAAED5C2-7940-4A47-80C2-DA38A04CE16A}" srcOrd="0" destOrd="0" presId="urn:microsoft.com/office/officeart/2005/8/layout/list1"/>
    <dgm:cxn modelId="{59EDB572-3660-4894-AA9B-8A2073C41477}" type="presOf" srcId="{252DE317-38C1-46E7-B67B-C70C70D8F86C}" destId="{3068064F-F847-440F-84FA-6CDF3C074051}" srcOrd="1" destOrd="0" presId="urn:microsoft.com/office/officeart/2005/8/layout/list1"/>
    <dgm:cxn modelId="{CB09AE53-957A-4449-9D4C-5FB40242B90E}" type="presOf" srcId="{1A582949-132F-4FE5-ACB9-815B67DFBED2}" destId="{0BFF2A78-5C39-48FA-B49F-1C827EB5830E}" srcOrd="0" destOrd="0" presId="urn:microsoft.com/office/officeart/2005/8/layout/list1"/>
    <dgm:cxn modelId="{ED861E85-CDD0-441C-9C41-E85B86137A49}" srcId="{14741DBC-095D-4D91-B053-5F6F772A0778}" destId="{1A582949-132F-4FE5-ACB9-815B67DFBED2}" srcOrd="0" destOrd="0" parTransId="{131DA758-26EC-4911-929C-8361A54B8A91}" sibTransId="{A42E1FAD-E4FE-4949-AE7A-2F67C4F364B6}"/>
    <dgm:cxn modelId="{6D2DBB87-7896-487A-80A2-C1723D051A21}" srcId="{14741DBC-095D-4D91-B053-5F6F772A0778}" destId="{B4E3B280-EF9E-4907-9229-25632669A45C}" srcOrd="3" destOrd="0" parTransId="{89B68D01-B530-4476-8A60-D7EC1911F1F9}" sibTransId="{F544CE62-0181-46CA-8610-9C9BF1E1E2F3}"/>
    <dgm:cxn modelId="{C959A096-1A45-4CE7-A5C8-991688651CB2}" type="presOf" srcId="{64146CA4-5FBA-43B7-8B5C-B94794AB1625}" destId="{E01E4129-EE04-4936-B85D-127FF5C9D677}" srcOrd="1" destOrd="0" presId="urn:microsoft.com/office/officeart/2005/8/layout/list1"/>
    <dgm:cxn modelId="{7694BCD8-9E12-4B85-B47A-DBB4DB74CE92}" srcId="{14741DBC-095D-4D91-B053-5F6F772A0778}" destId="{64146CA4-5FBA-43B7-8B5C-B94794AB1625}" srcOrd="1" destOrd="0" parTransId="{6EA7AD29-F426-4B81-9F5C-5AA3EE88FBC6}" sibTransId="{2E72D892-655D-4D51-BCC3-16974E2BB69C}"/>
    <dgm:cxn modelId="{1348173E-A78B-4B5C-9358-748CF9F49841}" type="presParOf" srcId="{668C975D-2A43-4FE4-9298-191D9EB73208}" destId="{66E5C369-51BF-4102-A9DA-3BD989842F2B}" srcOrd="0" destOrd="0" presId="urn:microsoft.com/office/officeart/2005/8/layout/list1"/>
    <dgm:cxn modelId="{D94A75E5-43F5-4D0E-B064-6FBC5C5B68DE}" type="presParOf" srcId="{66E5C369-51BF-4102-A9DA-3BD989842F2B}" destId="{0BFF2A78-5C39-48FA-B49F-1C827EB5830E}" srcOrd="0" destOrd="0" presId="urn:microsoft.com/office/officeart/2005/8/layout/list1"/>
    <dgm:cxn modelId="{91E1E38D-798F-4C56-BEA0-A85EC96F1CF7}" type="presParOf" srcId="{66E5C369-51BF-4102-A9DA-3BD989842F2B}" destId="{C34D16AA-901F-4184-8DB4-5674E3C8F64F}" srcOrd="1" destOrd="0" presId="urn:microsoft.com/office/officeart/2005/8/layout/list1"/>
    <dgm:cxn modelId="{949F9B6F-424A-4377-B9CC-E97B56F73286}" type="presParOf" srcId="{668C975D-2A43-4FE4-9298-191D9EB73208}" destId="{F88FB07F-9354-4B09-A76B-F2C99604E9D0}" srcOrd="1" destOrd="0" presId="urn:microsoft.com/office/officeart/2005/8/layout/list1"/>
    <dgm:cxn modelId="{0AEE8E50-EF8E-49FB-AA49-639AF6C9ED95}" type="presParOf" srcId="{668C975D-2A43-4FE4-9298-191D9EB73208}" destId="{69DB5557-37B5-4148-9020-D1A069650C23}" srcOrd="2" destOrd="0" presId="urn:microsoft.com/office/officeart/2005/8/layout/list1"/>
    <dgm:cxn modelId="{EEEDC73C-22AC-415D-985B-1CEBC82C53D5}" type="presParOf" srcId="{668C975D-2A43-4FE4-9298-191D9EB73208}" destId="{6155C4AA-0278-4730-BE29-85CF734813EA}" srcOrd="3" destOrd="0" presId="urn:microsoft.com/office/officeart/2005/8/layout/list1"/>
    <dgm:cxn modelId="{E80D6338-CA29-4AA9-A2AE-CEA3858A115F}" type="presParOf" srcId="{668C975D-2A43-4FE4-9298-191D9EB73208}" destId="{004D5F09-4583-43D3-B651-A46FFA81B49C}" srcOrd="4" destOrd="0" presId="urn:microsoft.com/office/officeart/2005/8/layout/list1"/>
    <dgm:cxn modelId="{935098E6-BDDC-4A6B-A859-9CB5CA3A6A08}" type="presParOf" srcId="{004D5F09-4583-43D3-B651-A46FFA81B49C}" destId="{9913D873-7BE0-4F4E-8F5E-C39488C0B4AB}" srcOrd="0" destOrd="0" presId="urn:microsoft.com/office/officeart/2005/8/layout/list1"/>
    <dgm:cxn modelId="{DD63472A-39D0-41A4-80E3-8AE2FC6D0C9D}" type="presParOf" srcId="{004D5F09-4583-43D3-B651-A46FFA81B49C}" destId="{E01E4129-EE04-4936-B85D-127FF5C9D677}" srcOrd="1" destOrd="0" presId="urn:microsoft.com/office/officeart/2005/8/layout/list1"/>
    <dgm:cxn modelId="{CFD8D618-852F-4922-8951-F4CD6A8B0082}" type="presParOf" srcId="{668C975D-2A43-4FE4-9298-191D9EB73208}" destId="{AF689CBE-89D2-411E-8CFB-38DB6488932C}" srcOrd="5" destOrd="0" presId="urn:microsoft.com/office/officeart/2005/8/layout/list1"/>
    <dgm:cxn modelId="{3340C1BA-5BA2-480C-9DF6-F04ECEF18399}" type="presParOf" srcId="{668C975D-2A43-4FE4-9298-191D9EB73208}" destId="{42E58D4E-2865-4463-9E4B-CF3BBBECB4C0}" srcOrd="6" destOrd="0" presId="urn:microsoft.com/office/officeart/2005/8/layout/list1"/>
    <dgm:cxn modelId="{F6638275-FF9E-41F1-90F0-A1E072F7DED2}" type="presParOf" srcId="{668C975D-2A43-4FE4-9298-191D9EB73208}" destId="{6405CE96-ADC3-4FA1-8522-F5C0BFCE0D16}" srcOrd="7" destOrd="0" presId="urn:microsoft.com/office/officeart/2005/8/layout/list1"/>
    <dgm:cxn modelId="{CBC34EC4-FFDD-4FBF-978D-7B1E2A287C83}" type="presParOf" srcId="{668C975D-2A43-4FE4-9298-191D9EB73208}" destId="{DACE3C79-281D-4FCB-89E9-DE48D010AEAC}" srcOrd="8" destOrd="0" presId="urn:microsoft.com/office/officeart/2005/8/layout/list1"/>
    <dgm:cxn modelId="{F21A8C3F-C95C-4E30-B87B-E488FBB36ECA}" type="presParOf" srcId="{DACE3C79-281D-4FCB-89E9-DE48D010AEAC}" destId="{DAAED5C2-7940-4A47-80C2-DA38A04CE16A}" srcOrd="0" destOrd="0" presId="urn:microsoft.com/office/officeart/2005/8/layout/list1"/>
    <dgm:cxn modelId="{BB1563B8-A5F7-4469-89E5-85D3204C68B3}" type="presParOf" srcId="{DACE3C79-281D-4FCB-89E9-DE48D010AEAC}" destId="{3068064F-F847-440F-84FA-6CDF3C074051}" srcOrd="1" destOrd="0" presId="urn:microsoft.com/office/officeart/2005/8/layout/list1"/>
    <dgm:cxn modelId="{FC7FF670-4952-4CA5-ACBD-DE3995456E9C}" type="presParOf" srcId="{668C975D-2A43-4FE4-9298-191D9EB73208}" destId="{8FFF057F-5A39-49FE-9086-50B6C44DC1B7}" srcOrd="9" destOrd="0" presId="urn:microsoft.com/office/officeart/2005/8/layout/list1"/>
    <dgm:cxn modelId="{1814C819-F52D-4927-9198-4071C56852D8}" type="presParOf" srcId="{668C975D-2A43-4FE4-9298-191D9EB73208}" destId="{E3601A8D-2356-4570-A091-93A9B0AEF239}" srcOrd="10" destOrd="0" presId="urn:microsoft.com/office/officeart/2005/8/layout/list1"/>
    <dgm:cxn modelId="{5220119E-1AA8-48BD-93F4-BC0B70AD9895}" type="presParOf" srcId="{668C975D-2A43-4FE4-9298-191D9EB73208}" destId="{D409CF87-4489-4AAC-9464-A141DB17639F}" srcOrd="11" destOrd="0" presId="urn:microsoft.com/office/officeart/2005/8/layout/list1"/>
    <dgm:cxn modelId="{C26BBBF6-E649-46B6-9ACD-ACE1EFFD48F4}" type="presParOf" srcId="{668C975D-2A43-4FE4-9298-191D9EB73208}" destId="{17E32EB9-E380-4B42-BF28-A21776294F63}" srcOrd="12" destOrd="0" presId="urn:microsoft.com/office/officeart/2005/8/layout/list1"/>
    <dgm:cxn modelId="{03BE0E15-268C-4E7F-84E7-01CCE29D52D2}" type="presParOf" srcId="{17E32EB9-E380-4B42-BF28-A21776294F63}" destId="{4CCEB622-1201-4EAA-810F-0110AD6C0F58}" srcOrd="0" destOrd="0" presId="urn:microsoft.com/office/officeart/2005/8/layout/list1"/>
    <dgm:cxn modelId="{31DAEDFC-C40E-4077-BE24-DC5B6781F217}" type="presParOf" srcId="{17E32EB9-E380-4B42-BF28-A21776294F63}" destId="{FA9AA75E-C812-4EF7-8604-35CBEBC0759A}" srcOrd="1" destOrd="0" presId="urn:microsoft.com/office/officeart/2005/8/layout/list1"/>
    <dgm:cxn modelId="{12A3D672-B415-4DE6-969D-DE5C9CE1B4CB}" type="presParOf" srcId="{668C975D-2A43-4FE4-9298-191D9EB73208}" destId="{132FE186-EE1E-4864-80E9-74FB122B86C0}" srcOrd="13" destOrd="0" presId="urn:microsoft.com/office/officeart/2005/8/layout/list1"/>
    <dgm:cxn modelId="{B02DAD93-02A1-405D-9291-93BCDD797DE0}" type="presParOf" srcId="{668C975D-2A43-4FE4-9298-191D9EB73208}" destId="{6E5385AE-FE51-497A-B874-BD62D43CE18D}"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004DDB2-6D6A-47F0-882E-99E38DD1FFE3}"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C34A5F8-B828-4C9B-9564-78BC02FD8C53}">
      <dgm:prSet custT="1"/>
      <dgm:spPr/>
      <dgm:t>
        <a:bodyPr/>
        <a:lstStyle/>
        <a:p>
          <a:pPr>
            <a:defRPr b="1"/>
          </a:pPr>
          <a:r>
            <a:rPr lang="en-US" sz="2400" b="1" dirty="0"/>
            <a:t>Thank you for listening</a:t>
          </a:r>
          <a:endParaRPr lang="en-US" sz="2400" dirty="0"/>
        </a:p>
      </dgm:t>
    </dgm:pt>
    <dgm:pt modelId="{DE8641AF-31AD-4E90-A5E6-D5AD5117E508}" type="parTrans" cxnId="{3643EF3F-1717-416C-B6C5-658332EEA316}">
      <dgm:prSet/>
      <dgm:spPr/>
      <dgm:t>
        <a:bodyPr/>
        <a:lstStyle/>
        <a:p>
          <a:endParaRPr lang="en-US"/>
        </a:p>
      </dgm:t>
    </dgm:pt>
    <dgm:pt modelId="{9D7B92F1-6FEA-436D-9DFE-72C88832AF8B}" type="sibTrans" cxnId="{3643EF3F-1717-416C-B6C5-658332EEA316}">
      <dgm:prSet/>
      <dgm:spPr/>
      <dgm:t>
        <a:bodyPr/>
        <a:lstStyle/>
        <a:p>
          <a:endParaRPr lang="en-US"/>
        </a:p>
      </dgm:t>
    </dgm:pt>
    <dgm:pt modelId="{1A39243C-3186-4233-BF58-71827F561A04}">
      <dgm:prSet/>
      <dgm:spPr/>
      <dgm:t>
        <a:bodyPr/>
        <a:lstStyle/>
        <a:p>
          <a:pPr>
            <a:defRPr b="1"/>
          </a:pPr>
          <a:r>
            <a:rPr lang="en-US" b="1" dirty="0"/>
            <a:t>We would love to hear your feedback at:</a:t>
          </a:r>
          <a:endParaRPr lang="en-US" dirty="0"/>
        </a:p>
      </dgm:t>
    </dgm:pt>
    <dgm:pt modelId="{11632817-992A-4CC5-8A06-24E45F1B0EAC}" type="parTrans" cxnId="{43F2DA1C-DB44-480B-9520-7B763B312B32}">
      <dgm:prSet/>
      <dgm:spPr/>
      <dgm:t>
        <a:bodyPr/>
        <a:lstStyle/>
        <a:p>
          <a:endParaRPr lang="en-US"/>
        </a:p>
      </dgm:t>
    </dgm:pt>
    <dgm:pt modelId="{296CBBC6-A0B7-45DD-8713-84BBD98ADB72}" type="sibTrans" cxnId="{43F2DA1C-DB44-480B-9520-7B763B312B32}">
      <dgm:prSet/>
      <dgm:spPr/>
      <dgm:t>
        <a:bodyPr/>
        <a:lstStyle/>
        <a:p>
          <a:endParaRPr lang="en-US"/>
        </a:p>
      </dgm:t>
    </dgm:pt>
    <dgm:pt modelId="{7861DA5E-564C-4618-8634-BEF057052867}">
      <dgm:prSet/>
      <dgm:spPr/>
      <dgm:t>
        <a:bodyPr/>
        <a:lstStyle/>
        <a:p>
          <a:r>
            <a:rPr lang="en-US" dirty="0"/>
            <a:t>feedback@caloriecounter.com</a:t>
          </a:r>
        </a:p>
      </dgm:t>
    </dgm:pt>
    <dgm:pt modelId="{36A85EB2-6726-458D-B0C2-92C7E2DA8BDE}" type="parTrans" cxnId="{10830EA2-7633-4A6C-B05E-909AA0F0B2FA}">
      <dgm:prSet/>
      <dgm:spPr/>
      <dgm:t>
        <a:bodyPr/>
        <a:lstStyle/>
        <a:p>
          <a:endParaRPr lang="en-US"/>
        </a:p>
      </dgm:t>
    </dgm:pt>
    <dgm:pt modelId="{B8748DAE-32DC-4596-AE81-D3BB8D5553E4}" type="sibTrans" cxnId="{10830EA2-7633-4A6C-B05E-909AA0F0B2FA}">
      <dgm:prSet/>
      <dgm:spPr/>
      <dgm:t>
        <a:bodyPr/>
        <a:lstStyle/>
        <a:p>
          <a:endParaRPr lang="en-US"/>
        </a:p>
      </dgm:t>
    </dgm:pt>
    <dgm:pt modelId="{E932145C-F83A-4F28-8B27-6F12372C5D59}" type="pres">
      <dgm:prSet presAssocID="{A004DDB2-6D6A-47F0-882E-99E38DD1FFE3}" presName="root" presStyleCnt="0">
        <dgm:presLayoutVars>
          <dgm:dir/>
          <dgm:resizeHandles val="exact"/>
        </dgm:presLayoutVars>
      </dgm:prSet>
      <dgm:spPr/>
    </dgm:pt>
    <dgm:pt modelId="{DA1F1EE3-7308-460A-8FE6-019A68A7E205}" type="pres">
      <dgm:prSet presAssocID="{2C34A5F8-B828-4C9B-9564-78BC02FD8C53}" presName="compNode" presStyleCnt="0"/>
      <dgm:spPr/>
    </dgm:pt>
    <dgm:pt modelId="{C22C0FE5-150A-488B-8234-5F6B192BC7EE}" type="pres">
      <dgm:prSet presAssocID="{2C34A5F8-B828-4C9B-9564-78BC02FD8C5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iling Face with No Fill"/>
        </a:ext>
      </dgm:extLst>
    </dgm:pt>
    <dgm:pt modelId="{22501EB5-D166-4A44-9E89-C7E302CCA705}" type="pres">
      <dgm:prSet presAssocID="{2C34A5F8-B828-4C9B-9564-78BC02FD8C53}" presName="iconSpace" presStyleCnt="0"/>
      <dgm:spPr/>
    </dgm:pt>
    <dgm:pt modelId="{49CCCBA6-D2E0-4BB4-8EF5-9B47A3EBA264}" type="pres">
      <dgm:prSet presAssocID="{2C34A5F8-B828-4C9B-9564-78BC02FD8C53}" presName="parTx" presStyleLbl="revTx" presStyleIdx="0" presStyleCnt="4">
        <dgm:presLayoutVars>
          <dgm:chMax val="0"/>
          <dgm:chPref val="0"/>
        </dgm:presLayoutVars>
      </dgm:prSet>
      <dgm:spPr/>
    </dgm:pt>
    <dgm:pt modelId="{55DEDF0F-DF4B-4ED2-8BFD-96B09A273485}" type="pres">
      <dgm:prSet presAssocID="{2C34A5F8-B828-4C9B-9564-78BC02FD8C53}" presName="txSpace" presStyleCnt="0"/>
      <dgm:spPr/>
    </dgm:pt>
    <dgm:pt modelId="{7A82AD0A-6694-4AAD-9670-B4D697230325}" type="pres">
      <dgm:prSet presAssocID="{2C34A5F8-B828-4C9B-9564-78BC02FD8C53}" presName="desTx" presStyleLbl="revTx" presStyleIdx="1" presStyleCnt="4">
        <dgm:presLayoutVars/>
      </dgm:prSet>
      <dgm:spPr/>
    </dgm:pt>
    <dgm:pt modelId="{52133716-0E22-4F21-9608-B47421B59A7F}" type="pres">
      <dgm:prSet presAssocID="{9D7B92F1-6FEA-436D-9DFE-72C88832AF8B}" presName="sibTrans" presStyleCnt="0"/>
      <dgm:spPr/>
    </dgm:pt>
    <dgm:pt modelId="{C2D45893-0559-404B-BEAF-1AE460E0833B}" type="pres">
      <dgm:prSet presAssocID="{1A39243C-3186-4233-BF58-71827F561A04}" presName="compNode" presStyleCnt="0"/>
      <dgm:spPr/>
    </dgm:pt>
    <dgm:pt modelId="{D8EAAE17-4A54-42E4-8B44-64D7C2CC8313}" type="pres">
      <dgm:prSet presAssocID="{1A39243C-3186-4233-BF58-71827F561A0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ve Letter"/>
        </a:ext>
      </dgm:extLst>
    </dgm:pt>
    <dgm:pt modelId="{34EA6430-4F69-4D96-9AF3-5DD589822184}" type="pres">
      <dgm:prSet presAssocID="{1A39243C-3186-4233-BF58-71827F561A04}" presName="iconSpace" presStyleCnt="0"/>
      <dgm:spPr/>
    </dgm:pt>
    <dgm:pt modelId="{53907DA5-2FE9-413A-BAD5-7029A9C6A18C}" type="pres">
      <dgm:prSet presAssocID="{1A39243C-3186-4233-BF58-71827F561A04}" presName="parTx" presStyleLbl="revTx" presStyleIdx="2" presStyleCnt="4">
        <dgm:presLayoutVars>
          <dgm:chMax val="0"/>
          <dgm:chPref val="0"/>
        </dgm:presLayoutVars>
      </dgm:prSet>
      <dgm:spPr/>
    </dgm:pt>
    <dgm:pt modelId="{EDBFE4B5-81D0-4029-9DF2-BCC72C036348}" type="pres">
      <dgm:prSet presAssocID="{1A39243C-3186-4233-BF58-71827F561A04}" presName="txSpace" presStyleCnt="0"/>
      <dgm:spPr/>
    </dgm:pt>
    <dgm:pt modelId="{31AC3C1C-514D-4772-BA64-3A3E79AFE2D5}" type="pres">
      <dgm:prSet presAssocID="{1A39243C-3186-4233-BF58-71827F561A04}" presName="desTx" presStyleLbl="revTx" presStyleIdx="3" presStyleCnt="4">
        <dgm:presLayoutVars/>
      </dgm:prSet>
      <dgm:spPr/>
    </dgm:pt>
  </dgm:ptLst>
  <dgm:cxnLst>
    <dgm:cxn modelId="{3071FC00-0415-4300-B043-4FB588181C16}" type="presOf" srcId="{A004DDB2-6D6A-47F0-882E-99E38DD1FFE3}" destId="{E932145C-F83A-4F28-8B27-6F12372C5D59}" srcOrd="0" destOrd="0" presId="urn:microsoft.com/office/officeart/2018/2/layout/IconLabelDescriptionList"/>
    <dgm:cxn modelId="{43F2DA1C-DB44-480B-9520-7B763B312B32}" srcId="{A004DDB2-6D6A-47F0-882E-99E38DD1FFE3}" destId="{1A39243C-3186-4233-BF58-71827F561A04}" srcOrd="1" destOrd="0" parTransId="{11632817-992A-4CC5-8A06-24E45F1B0EAC}" sibTransId="{296CBBC6-A0B7-45DD-8713-84BBD98ADB72}"/>
    <dgm:cxn modelId="{963C8F2C-CCF1-4347-8F9C-8DCA9A2E0414}" type="presOf" srcId="{7861DA5E-564C-4618-8634-BEF057052867}" destId="{31AC3C1C-514D-4772-BA64-3A3E79AFE2D5}" srcOrd="0" destOrd="0" presId="urn:microsoft.com/office/officeart/2018/2/layout/IconLabelDescriptionList"/>
    <dgm:cxn modelId="{3643EF3F-1717-416C-B6C5-658332EEA316}" srcId="{A004DDB2-6D6A-47F0-882E-99E38DD1FFE3}" destId="{2C34A5F8-B828-4C9B-9564-78BC02FD8C53}" srcOrd="0" destOrd="0" parTransId="{DE8641AF-31AD-4E90-A5E6-D5AD5117E508}" sibTransId="{9D7B92F1-6FEA-436D-9DFE-72C88832AF8B}"/>
    <dgm:cxn modelId="{8235AD8C-B7FE-4838-9840-C661FFB44B0D}" type="presOf" srcId="{1A39243C-3186-4233-BF58-71827F561A04}" destId="{53907DA5-2FE9-413A-BAD5-7029A9C6A18C}" srcOrd="0" destOrd="0" presId="urn:microsoft.com/office/officeart/2018/2/layout/IconLabelDescriptionList"/>
    <dgm:cxn modelId="{10830EA2-7633-4A6C-B05E-909AA0F0B2FA}" srcId="{1A39243C-3186-4233-BF58-71827F561A04}" destId="{7861DA5E-564C-4618-8634-BEF057052867}" srcOrd="0" destOrd="0" parTransId="{36A85EB2-6726-458D-B0C2-92C7E2DA8BDE}" sibTransId="{B8748DAE-32DC-4596-AE81-D3BB8D5553E4}"/>
    <dgm:cxn modelId="{136165F0-AB34-4351-B5DB-A41548A6D6CA}" type="presOf" srcId="{2C34A5F8-B828-4C9B-9564-78BC02FD8C53}" destId="{49CCCBA6-D2E0-4BB4-8EF5-9B47A3EBA264}" srcOrd="0" destOrd="0" presId="urn:microsoft.com/office/officeart/2018/2/layout/IconLabelDescriptionList"/>
    <dgm:cxn modelId="{5383E1D1-C5E4-4083-ACA7-3BB6F379CFDA}" type="presParOf" srcId="{E932145C-F83A-4F28-8B27-6F12372C5D59}" destId="{DA1F1EE3-7308-460A-8FE6-019A68A7E205}" srcOrd="0" destOrd="0" presId="urn:microsoft.com/office/officeart/2018/2/layout/IconLabelDescriptionList"/>
    <dgm:cxn modelId="{804E11B4-25EC-4206-8BD6-B2599D0AAD43}" type="presParOf" srcId="{DA1F1EE3-7308-460A-8FE6-019A68A7E205}" destId="{C22C0FE5-150A-488B-8234-5F6B192BC7EE}" srcOrd="0" destOrd="0" presId="urn:microsoft.com/office/officeart/2018/2/layout/IconLabelDescriptionList"/>
    <dgm:cxn modelId="{BBFA1444-04CD-42FD-9171-DD770D0625EA}" type="presParOf" srcId="{DA1F1EE3-7308-460A-8FE6-019A68A7E205}" destId="{22501EB5-D166-4A44-9E89-C7E302CCA705}" srcOrd="1" destOrd="0" presId="urn:microsoft.com/office/officeart/2018/2/layout/IconLabelDescriptionList"/>
    <dgm:cxn modelId="{15F0F578-E339-4212-AC20-EFBF4224849E}" type="presParOf" srcId="{DA1F1EE3-7308-460A-8FE6-019A68A7E205}" destId="{49CCCBA6-D2E0-4BB4-8EF5-9B47A3EBA264}" srcOrd="2" destOrd="0" presId="urn:microsoft.com/office/officeart/2018/2/layout/IconLabelDescriptionList"/>
    <dgm:cxn modelId="{2991C083-83EB-4D52-AF96-60ED39616AC1}" type="presParOf" srcId="{DA1F1EE3-7308-460A-8FE6-019A68A7E205}" destId="{55DEDF0F-DF4B-4ED2-8BFD-96B09A273485}" srcOrd="3" destOrd="0" presId="urn:microsoft.com/office/officeart/2018/2/layout/IconLabelDescriptionList"/>
    <dgm:cxn modelId="{5B4140B5-2644-464A-8A2D-D4F315227D90}" type="presParOf" srcId="{DA1F1EE3-7308-460A-8FE6-019A68A7E205}" destId="{7A82AD0A-6694-4AAD-9670-B4D697230325}" srcOrd="4" destOrd="0" presId="urn:microsoft.com/office/officeart/2018/2/layout/IconLabelDescriptionList"/>
    <dgm:cxn modelId="{B02CBF2C-3295-4939-974B-59E99901AA3A}" type="presParOf" srcId="{E932145C-F83A-4F28-8B27-6F12372C5D59}" destId="{52133716-0E22-4F21-9608-B47421B59A7F}" srcOrd="1" destOrd="0" presId="urn:microsoft.com/office/officeart/2018/2/layout/IconLabelDescriptionList"/>
    <dgm:cxn modelId="{054AD338-8CF9-46D4-BB02-326BAAD61055}" type="presParOf" srcId="{E932145C-F83A-4F28-8B27-6F12372C5D59}" destId="{C2D45893-0559-404B-BEAF-1AE460E0833B}" srcOrd="2" destOrd="0" presId="urn:microsoft.com/office/officeart/2018/2/layout/IconLabelDescriptionList"/>
    <dgm:cxn modelId="{63133299-5630-46F1-B388-2E8B618BFAD9}" type="presParOf" srcId="{C2D45893-0559-404B-BEAF-1AE460E0833B}" destId="{D8EAAE17-4A54-42E4-8B44-64D7C2CC8313}" srcOrd="0" destOrd="0" presId="urn:microsoft.com/office/officeart/2018/2/layout/IconLabelDescriptionList"/>
    <dgm:cxn modelId="{1816BC86-65A5-4EE1-9F46-13F6C5225519}" type="presParOf" srcId="{C2D45893-0559-404B-BEAF-1AE460E0833B}" destId="{34EA6430-4F69-4D96-9AF3-5DD589822184}" srcOrd="1" destOrd="0" presId="urn:microsoft.com/office/officeart/2018/2/layout/IconLabelDescriptionList"/>
    <dgm:cxn modelId="{2D1C8EE1-2C54-4243-98EA-3C103DC8B863}" type="presParOf" srcId="{C2D45893-0559-404B-BEAF-1AE460E0833B}" destId="{53907DA5-2FE9-413A-BAD5-7029A9C6A18C}" srcOrd="2" destOrd="0" presId="urn:microsoft.com/office/officeart/2018/2/layout/IconLabelDescriptionList"/>
    <dgm:cxn modelId="{93A8FBB7-8292-4E9C-B7BE-FCE46E1664CA}" type="presParOf" srcId="{C2D45893-0559-404B-BEAF-1AE460E0833B}" destId="{EDBFE4B5-81D0-4029-9DF2-BCC72C036348}" srcOrd="3" destOrd="0" presId="urn:microsoft.com/office/officeart/2018/2/layout/IconLabelDescriptionList"/>
    <dgm:cxn modelId="{9F86AD09-9CBD-4483-B1FC-68B736E875DD}" type="presParOf" srcId="{C2D45893-0559-404B-BEAF-1AE460E0833B}" destId="{31AC3C1C-514D-4772-BA64-3A3E79AFE2D5}"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1AE1A3-062F-44F2-B6A1-6EB60A34776A}">
      <dsp:nvSpPr>
        <dsp:cNvPr id="0" name=""/>
        <dsp:cNvSpPr/>
      </dsp:nvSpPr>
      <dsp:spPr>
        <a:xfrm>
          <a:off x="3080" y="369579"/>
          <a:ext cx="2444055" cy="3421677"/>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ctr" defTabSz="1155700">
            <a:lnSpc>
              <a:spcPct val="90000"/>
            </a:lnSpc>
            <a:spcBef>
              <a:spcPct val="0"/>
            </a:spcBef>
            <a:spcAft>
              <a:spcPct val="35000"/>
            </a:spcAft>
            <a:buNone/>
          </a:pPr>
          <a:r>
            <a:rPr lang="en-US" sz="2600" kern="1200" dirty="0"/>
            <a:t>Enter personal information</a:t>
          </a:r>
        </a:p>
      </dsp:txBody>
      <dsp:txXfrm>
        <a:off x="3080" y="1669817"/>
        <a:ext cx="2444055" cy="2053006"/>
      </dsp:txXfrm>
    </dsp:sp>
    <dsp:sp modelId="{1A371428-71AD-4306-81BF-27F0576AC5A7}">
      <dsp:nvSpPr>
        <dsp:cNvPr id="0" name=""/>
        <dsp:cNvSpPr/>
      </dsp:nvSpPr>
      <dsp:spPr>
        <a:xfrm>
          <a:off x="711856" y="711747"/>
          <a:ext cx="1026503" cy="1026503"/>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862184" y="862075"/>
        <a:ext cx="725847" cy="725847"/>
      </dsp:txXfrm>
    </dsp:sp>
    <dsp:sp modelId="{5D63B25C-8E0A-4A59-BA47-7E86C3C7A4D6}">
      <dsp:nvSpPr>
        <dsp:cNvPr id="0" name=""/>
        <dsp:cNvSpPr/>
      </dsp:nvSpPr>
      <dsp:spPr>
        <a:xfrm>
          <a:off x="3080" y="3791185"/>
          <a:ext cx="2444055" cy="72"/>
        </a:xfrm>
        <a:prstGeom prst="rect">
          <a:avLst/>
        </a:prstGeom>
        <a:solidFill>
          <a:schemeClr val="accent2">
            <a:hueOff val="213265"/>
            <a:satOff val="-918"/>
            <a:lumOff val="588"/>
            <a:alphaOff val="0"/>
          </a:schemeClr>
        </a:solidFill>
        <a:ln w="12700" cap="flat" cmpd="sng" algn="ctr">
          <a:solidFill>
            <a:schemeClr val="accent2">
              <a:hueOff val="213265"/>
              <a:satOff val="-918"/>
              <a:lumOff val="58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B2FABA-2935-4DE4-8008-8616BF8699F4}">
      <dsp:nvSpPr>
        <dsp:cNvPr id="0" name=""/>
        <dsp:cNvSpPr/>
      </dsp:nvSpPr>
      <dsp:spPr>
        <a:xfrm>
          <a:off x="2691541" y="369579"/>
          <a:ext cx="2444055" cy="3421677"/>
        </a:xfrm>
        <a:prstGeom prst="rect">
          <a:avLst/>
        </a:prstGeom>
        <a:solidFill>
          <a:schemeClr val="accent2">
            <a:tint val="40000"/>
            <a:alpha val="90000"/>
            <a:hueOff val="642918"/>
            <a:satOff val="816"/>
            <a:lumOff val="220"/>
            <a:alphaOff val="0"/>
          </a:schemeClr>
        </a:solidFill>
        <a:ln w="12700" cap="flat" cmpd="sng" algn="ctr">
          <a:solidFill>
            <a:schemeClr val="accent2">
              <a:tint val="40000"/>
              <a:alpha val="90000"/>
              <a:hueOff val="642918"/>
              <a:satOff val="816"/>
              <a:lumOff val="22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ctr" defTabSz="1155700">
            <a:lnSpc>
              <a:spcPct val="90000"/>
            </a:lnSpc>
            <a:spcBef>
              <a:spcPct val="0"/>
            </a:spcBef>
            <a:spcAft>
              <a:spcPct val="35000"/>
            </a:spcAft>
            <a:buNone/>
          </a:pPr>
          <a:r>
            <a:rPr lang="en-US" sz="2600" kern="1200" dirty="0"/>
            <a:t>Choose a diet plan</a:t>
          </a:r>
        </a:p>
      </dsp:txBody>
      <dsp:txXfrm>
        <a:off x="2691541" y="1669817"/>
        <a:ext cx="2444055" cy="2053006"/>
      </dsp:txXfrm>
    </dsp:sp>
    <dsp:sp modelId="{CF9B453B-B65D-4589-834F-35D4C3F2E4B6}">
      <dsp:nvSpPr>
        <dsp:cNvPr id="0" name=""/>
        <dsp:cNvSpPr/>
      </dsp:nvSpPr>
      <dsp:spPr>
        <a:xfrm>
          <a:off x="3400317" y="711747"/>
          <a:ext cx="1026503" cy="1026503"/>
        </a:xfrm>
        <a:prstGeom prst="ellipse">
          <a:avLst/>
        </a:prstGeom>
        <a:solidFill>
          <a:schemeClr val="accent2">
            <a:hueOff val="426531"/>
            <a:satOff val="-1837"/>
            <a:lumOff val="1177"/>
            <a:alphaOff val="0"/>
          </a:schemeClr>
        </a:solidFill>
        <a:ln w="12700" cap="flat" cmpd="sng" algn="ctr">
          <a:solidFill>
            <a:schemeClr val="accent2">
              <a:hueOff val="426531"/>
              <a:satOff val="-1837"/>
              <a:lumOff val="11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550645" y="862075"/>
        <a:ext cx="725847" cy="725847"/>
      </dsp:txXfrm>
    </dsp:sp>
    <dsp:sp modelId="{6A406DA6-3D51-478C-8785-0DB55FE7CB73}">
      <dsp:nvSpPr>
        <dsp:cNvPr id="0" name=""/>
        <dsp:cNvSpPr/>
      </dsp:nvSpPr>
      <dsp:spPr>
        <a:xfrm>
          <a:off x="2691541" y="3791185"/>
          <a:ext cx="2444055" cy="72"/>
        </a:xfrm>
        <a:prstGeom prst="rect">
          <a:avLst/>
        </a:prstGeom>
        <a:solidFill>
          <a:schemeClr val="accent2">
            <a:hueOff val="639796"/>
            <a:satOff val="-2755"/>
            <a:lumOff val="1765"/>
            <a:alphaOff val="0"/>
          </a:schemeClr>
        </a:solidFill>
        <a:ln w="12700" cap="flat" cmpd="sng" algn="ctr">
          <a:solidFill>
            <a:schemeClr val="accent2">
              <a:hueOff val="639796"/>
              <a:satOff val="-2755"/>
              <a:lumOff val="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DC8A6D-FAAE-48ED-BD99-FD1372FD8320}">
      <dsp:nvSpPr>
        <dsp:cNvPr id="0" name=""/>
        <dsp:cNvSpPr/>
      </dsp:nvSpPr>
      <dsp:spPr>
        <a:xfrm>
          <a:off x="5380002" y="369579"/>
          <a:ext cx="2444055" cy="3421677"/>
        </a:xfrm>
        <a:prstGeom prst="rect">
          <a:avLst/>
        </a:prstGeom>
        <a:solidFill>
          <a:schemeClr val="accent2">
            <a:tint val="40000"/>
            <a:alpha val="90000"/>
            <a:hueOff val="1285837"/>
            <a:satOff val="1632"/>
            <a:lumOff val="440"/>
            <a:alphaOff val="0"/>
          </a:schemeClr>
        </a:solidFill>
        <a:ln w="12700" cap="flat" cmpd="sng" algn="ctr">
          <a:solidFill>
            <a:schemeClr val="accent2">
              <a:tint val="40000"/>
              <a:alpha val="90000"/>
              <a:hueOff val="1285837"/>
              <a:satOff val="1632"/>
              <a:lumOff val="44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ctr" defTabSz="1155700">
            <a:lnSpc>
              <a:spcPct val="90000"/>
            </a:lnSpc>
            <a:spcBef>
              <a:spcPct val="0"/>
            </a:spcBef>
            <a:spcAft>
              <a:spcPct val="35000"/>
            </a:spcAft>
            <a:buNone/>
          </a:pPr>
          <a:r>
            <a:rPr lang="en-US" sz="2600" kern="1200" dirty="0"/>
            <a:t>Track calorie intake</a:t>
          </a:r>
        </a:p>
      </dsp:txBody>
      <dsp:txXfrm>
        <a:off x="5380002" y="1669817"/>
        <a:ext cx="2444055" cy="2053006"/>
      </dsp:txXfrm>
    </dsp:sp>
    <dsp:sp modelId="{7A3E108E-BB99-41BB-8B7E-EEAC29FCC96E}">
      <dsp:nvSpPr>
        <dsp:cNvPr id="0" name=""/>
        <dsp:cNvSpPr/>
      </dsp:nvSpPr>
      <dsp:spPr>
        <a:xfrm>
          <a:off x="6088778" y="711747"/>
          <a:ext cx="1026503" cy="1026503"/>
        </a:xfrm>
        <a:prstGeom prst="ellipse">
          <a:avLst/>
        </a:prstGeom>
        <a:solidFill>
          <a:schemeClr val="accent2">
            <a:hueOff val="853061"/>
            <a:satOff val="-3674"/>
            <a:lumOff val="2354"/>
            <a:alphaOff val="0"/>
          </a:schemeClr>
        </a:solidFill>
        <a:ln w="12700" cap="flat" cmpd="sng" algn="ctr">
          <a:solidFill>
            <a:schemeClr val="accent2">
              <a:hueOff val="853061"/>
              <a:satOff val="-3674"/>
              <a:lumOff val="235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239106" y="862075"/>
        <a:ext cx="725847" cy="725847"/>
      </dsp:txXfrm>
    </dsp:sp>
    <dsp:sp modelId="{A9CA6BC2-1255-434B-8F72-5CADB5B24214}">
      <dsp:nvSpPr>
        <dsp:cNvPr id="0" name=""/>
        <dsp:cNvSpPr/>
      </dsp:nvSpPr>
      <dsp:spPr>
        <a:xfrm>
          <a:off x="5380002" y="3791185"/>
          <a:ext cx="2444055" cy="72"/>
        </a:xfrm>
        <a:prstGeom prst="rect">
          <a:avLst/>
        </a:prstGeom>
        <a:solidFill>
          <a:schemeClr val="accent2">
            <a:hueOff val="1066326"/>
            <a:satOff val="-4592"/>
            <a:lumOff val="2942"/>
            <a:alphaOff val="0"/>
          </a:schemeClr>
        </a:solidFill>
        <a:ln w="12700" cap="flat" cmpd="sng" algn="ctr">
          <a:solidFill>
            <a:schemeClr val="accent2">
              <a:hueOff val="1066326"/>
              <a:satOff val="-4592"/>
              <a:lumOff val="294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5822EF-BD07-4367-91BB-57FDC850C16A}">
      <dsp:nvSpPr>
        <dsp:cNvPr id="0" name=""/>
        <dsp:cNvSpPr/>
      </dsp:nvSpPr>
      <dsp:spPr>
        <a:xfrm>
          <a:off x="8068463" y="369579"/>
          <a:ext cx="2444055" cy="3421677"/>
        </a:xfrm>
        <a:prstGeom prst="rect">
          <a:avLst/>
        </a:prstGeom>
        <a:solidFill>
          <a:schemeClr val="accent2">
            <a:tint val="40000"/>
            <a:alpha val="90000"/>
            <a:hueOff val="1928755"/>
            <a:satOff val="2448"/>
            <a:lumOff val="660"/>
            <a:alphaOff val="0"/>
          </a:schemeClr>
        </a:solidFill>
        <a:ln w="12700" cap="flat" cmpd="sng" algn="ctr">
          <a:solidFill>
            <a:schemeClr val="accent2">
              <a:tint val="40000"/>
              <a:alpha val="90000"/>
              <a:hueOff val="1928755"/>
              <a:satOff val="2448"/>
              <a:lumOff val="66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ctr" defTabSz="1155700">
            <a:lnSpc>
              <a:spcPct val="90000"/>
            </a:lnSpc>
            <a:spcBef>
              <a:spcPct val="0"/>
            </a:spcBef>
            <a:spcAft>
              <a:spcPct val="35000"/>
            </a:spcAft>
            <a:buNone/>
          </a:pPr>
          <a:r>
            <a:rPr lang="en-US" sz="2600" kern="1200" dirty="0"/>
            <a:t>Create a list of favorite foods</a:t>
          </a:r>
        </a:p>
      </dsp:txBody>
      <dsp:txXfrm>
        <a:off x="8068463" y="1669817"/>
        <a:ext cx="2444055" cy="2053006"/>
      </dsp:txXfrm>
    </dsp:sp>
    <dsp:sp modelId="{356A9792-DF89-4C77-90B9-B7A1C2431055}">
      <dsp:nvSpPr>
        <dsp:cNvPr id="0" name=""/>
        <dsp:cNvSpPr/>
      </dsp:nvSpPr>
      <dsp:spPr>
        <a:xfrm>
          <a:off x="8777239" y="711747"/>
          <a:ext cx="1026503" cy="1026503"/>
        </a:xfrm>
        <a:prstGeom prst="ellipse">
          <a:avLst/>
        </a:prstGeom>
        <a:solidFill>
          <a:schemeClr val="accent2">
            <a:hueOff val="1279592"/>
            <a:satOff val="-5511"/>
            <a:lumOff val="3531"/>
            <a:alphaOff val="0"/>
          </a:schemeClr>
        </a:solidFill>
        <a:ln w="12700" cap="flat" cmpd="sng" algn="ctr">
          <a:solidFill>
            <a:schemeClr val="accent2">
              <a:hueOff val="1279592"/>
              <a:satOff val="-5511"/>
              <a:lumOff val="353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8927567" y="862075"/>
        <a:ext cx="725847" cy="725847"/>
      </dsp:txXfrm>
    </dsp:sp>
    <dsp:sp modelId="{C49B284F-F60A-4FE7-A3B0-94A9BC8286AB}">
      <dsp:nvSpPr>
        <dsp:cNvPr id="0" name=""/>
        <dsp:cNvSpPr/>
      </dsp:nvSpPr>
      <dsp:spPr>
        <a:xfrm>
          <a:off x="8068463" y="3791185"/>
          <a:ext cx="2444055" cy="72"/>
        </a:xfrm>
        <a:prstGeom prst="rect">
          <a:avLst/>
        </a:prstGeom>
        <a:solidFill>
          <a:schemeClr val="accent2">
            <a:hueOff val="1492857"/>
            <a:satOff val="-6429"/>
            <a:lumOff val="4119"/>
            <a:alphaOff val="0"/>
          </a:schemeClr>
        </a:solidFill>
        <a:ln w="12700" cap="flat" cmpd="sng" algn="ctr">
          <a:solidFill>
            <a:schemeClr val="accent2">
              <a:hueOff val="1492857"/>
              <a:satOff val="-6429"/>
              <a:lumOff val="411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DB5557-37B5-4148-9020-D1A069650C23}">
      <dsp:nvSpPr>
        <dsp:cNvPr id="0" name=""/>
        <dsp:cNvSpPr/>
      </dsp:nvSpPr>
      <dsp:spPr>
        <a:xfrm>
          <a:off x="0" y="395438"/>
          <a:ext cx="10515600" cy="579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34D16AA-901F-4184-8DB4-5674E3C8F64F}">
      <dsp:nvSpPr>
        <dsp:cNvPr id="0" name=""/>
        <dsp:cNvSpPr/>
      </dsp:nvSpPr>
      <dsp:spPr>
        <a:xfrm>
          <a:off x="525780" y="55958"/>
          <a:ext cx="7360920" cy="6789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022350">
            <a:lnSpc>
              <a:spcPct val="90000"/>
            </a:lnSpc>
            <a:spcBef>
              <a:spcPct val="0"/>
            </a:spcBef>
            <a:spcAft>
              <a:spcPct val="35000"/>
            </a:spcAft>
            <a:buNone/>
          </a:pPr>
          <a:r>
            <a:rPr lang="en-US" sz="2300" kern="1200"/>
            <a:t>Weight Gain</a:t>
          </a:r>
        </a:p>
      </dsp:txBody>
      <dsp:txXfrm>
        <a:off x="558924" y="89102"/>
        <a:ext cx="7294632" cy="612672"/>
      </dsp:txXfrm>
    </dsp:sp>
    <dsp:sp modelId="{42E58D4E-2865-4463-9E4B-CF3BBBECB4C0}">
      <dsp:nvSpPr>
        <dsp:cNvPr id="0" name=""/>
        <dsp:cNvSpPr/>
      </dsp:nvSpPr>
      <dsp:spPr>
        <a:xfrm>
          <a:off x="0" y="1438718"/>
          <a:ext cx="10515600" cy="5796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01E4129-EE04-4936-B85D-127FF5C9D677}">
      <dsp:nvSpPr>
        <dsp:cNvPr id="0" name=""/>
        <dsp:cNvSpPr/>
      </dsp:nvSpPr>
      <dsp:spPr>
        <a:xfrm>
          <a:off x="525780" y="1099238"/>
          <a:ext cx="7360920" cy="6789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022350">
            <a:lnSpc>
              <a:spcPct val="90000"/>
            </a:lnSpc>
            <a:spcBef>
              <a:spcPct val="0"/>
            </a:spcBef>
            <a:spcAft>
              <a:spcPct val="35000"/>
            </a:spcAft>
            <a:buNone/>
          </a:pPr>
          <a:r>
            <a:rPr lang="en-US" sz="2300" kern="1200"/>
            <a:t>Maintenance</a:t>
          </a:r>
        </a:p>
      </dsp:txBody>
      <dsp:txXfrm>
        <a:off x="558924" y="1132382"/>
        <a:ext cx="7294632" cy="612672"/>
      </dsp:txXfrm>
    </dsp:sp>
    <dsp:sp modelId="{E3601A8D-2356-4570-A091-93A9B0AEF239}">
      <dsp:nvSpPr>
        <dsp:cNvPr id="0" name=""/>
        <dsp:cNvSpPr/>
      </dsp:nvSpPr>
      <dsp:spPr>
        <a:xfrm>
          <a:off x="0" y="2481998"/>
          <a:ext cx="10515600" cy="5796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68064F-F847-440F-84FA-6CDF3C074051}">
      <dsp:nvSpPr>
        <dsp:cNvPr id="0" name=""/>
        <dsp:cNvSpPr/>
      </dsp:nvSpPr>
      <dsp:spPr>
        <a:xfrm>
          <a:off x="525780" y="2142518"/>
          <a:ext cx="7360920" cy="67896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022350">
            <a:lnSpc>
              <a:spcPct val="90000"/>
            </a:lnSpc>
            <a:spcBef>
              <a:spcPct val="0"/>
            </a:spcBef>
            <a:spcAft>
              <a:spcPct val="35000"/>
            </a:spcAft>
            <a:buNone/>
          </a:pPr>
          <a:r>
            <a:rPr lang="en-US" sz="2300" kern="1200"/>
            <a:t>Weight Loss</a:t>
          </a:r>
        </a:p>
      </dsp:txBody>
      <dsp:txXfrm>
        <a:off x="558924" y="2175662"/>
        <a:ext cx="7294632" cy="612672"/>
      </dsp:txXfrm>
    </dsp:sp>
    <dsp:sp modelId="{6E5385AE-FE51-497A-B874-BD62D43CE18D}">
      <dsp:nvSpPr>
        <dsp:cNvPr id="0" name=""/>
        <dsp:cNvSpPr/>
      </dsp:nvSpPr>
      <dsp:spPr>
        <a:xfrm>
          <a:off x="0" y="3525278"/>
          <a:ext cx="10515600" cy="5796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A9AA75E-C812-4EF7-8604-35CBEBC0759A}">
      <dsp:nvSpPr>
        <dsp:cNvPr id="0" name=""/>
        <dsp:cNvSpPr/>
      </dsp:nvSpPr>
      <dsp:spPr>
        <a:xfrm>
          <a:off x="525780" y="3185798"/>
          <a:ext cx="7360920" cy="6789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022350">
            <a:lnSpc>
              <a:spcPct val="90000"/>
            </a:lnSpc>
            <a:spcBef>
              <a:spcPct val="0"/>
            </a:spcBef>
            <a:spcAft>
              <a:spcPct val="35000"/>
            </a:spcAft>
            <a:buNone/>
          </a:pPr>
          <a:r>
            <a:rPr lang="en-US" sz="2300" kern="1200"/>
            <a:t>Extreme Weight Loss</a:t>
          </a:r>
        </a:p>
      </dsp:txBody>
      <dsp:txXfrm>
        <a:off x="558924" y="3218942"/>
        <a:ext cx="7294632" cy="6126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2C0FE5-150A-488B-8234-5F6B192BC7EE}">
      <dsp:nvSpPr>
        <dsp:cNvPr id="0" name=""/>
        <dsp:cNvSpPr/>
      </dsp:nvSpPr>
      <dsp:spPr>
        <a:xfrm>
          <a:off x="559800" y="710877"/>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CCCBA6-D2E0-4BB4-8EF5-9B47A3EBA264}">
      <dsp:nvSpPr>
        <dsp:cNvPr id="0" name=""/>
        <dsp:cNvSpPr/>
      </dsp:nvSpPr>
      <dsp:spPr>
        <a:xfrm>
          <a:off x="559800" y="2340657"/>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66800">
            <a:lnSpc>
              <a:spcPct val="90000"/>
            </a:lnSpc>
            <a:spcBef>
              <a:spcPct val="0"/>
            </a:spcBef>
            <a:spcAft>
              <a:spcPct val="35000"/>
            </a:spcAft>
            <a:buNone/>
            <a:defRPr b="1"/>
          </a:pPr>
          <a:r>
            <a:rPr lang="en-US" sz="2400" b="1" kern="1200" dirty="0"/>
            <a:t>Thank you for listening</a:t>
          </a:r>
          <a:endParaRPr lang="en-US" sz="2400" kern="1200" dirty="0"/>
        </a:p>
      </dsp:txBody>
      <dsp:txXfrm>
        <a:off x="559800" y="2340657"/>
        <a:ext cx="4320000" cy="648000"/>
      </dsp:txXfrm>
    </dsp:sp>
    <dsp:sp modelId="{7A82AD0A-6694-4AAD-9670-B4D697230325}">
      <dsp:nvSpPr>
        <dsp:cNvPr id="0" name=""/>
        <dsp:cNvSpPr/>
      </dsp:nvSpPr>
      <dsp:spPr>
        <a:xfrm>
          <a:off x="559800" y="3043439"/>
          <a:ext cx="4320000" cy="406520"/>
        </a:xfrm>
        <a:prstGeom prst="rect">
          <a:avLst/>
        </a:prstGeom>
        <a:noFill/>
        <a:ln>
          <a:noFill/>
        </a:ln>
        <a:effectLst/>
      </dsp:spPr>
      <dsp:style>
        <a:lnRef idx="0">
          <a:scrgbClr r="0" g="0" b="0"/>
        </a:lnRef>
        <a:fillRef idx="0">
          <a:scrgbClr r="0" g="0" b="0"/>
        </a:fillRef>
        <a:effectRef idx="0">
          <a:scrgbClr r="0" g="0" b="0"/>
        </a:effectRef>
        <a:fontRef idx="minor"/>
      </dsp:style>
    </dsp:sp>
    <dsp:sp modelId="{D8EAAE17-4A54-42E4-8B44-64D7C2CC8313}">
      <dsp:nvSpPr>
        <dsp:cNvPr id="0" name=""/>
        <dsp:cNvSpPr/>
      </dsp:nvSpPr>
      <dsp:spPr>
        <a:xfrm>
          <a:off x="5635800" y="710877"/>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3907DA5-2FE9-413A-BAD5-7029A9C6A18C}">
      <dsp:nvSpPr>
        <dsp:cNvPr id="0" name=""/>
        <dsp:cNvSpPr/>
      </dsp:nvSpPr>
      <dsp:spPr>
        <a:xfrm>
          <a:off x="5635800" y="2340657"/>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22350">
            <a:lnSpc>
              <a:spcPct val="90000"/>
            </a:lnSpc>
            <a:spcBef>
              <a:spcPct val="0"/>
            </a:spcBef>
            <a:spcAft>
              <a:spcPct val="35000"/>
            </a:spcAft>
            <a:buNone/>
            <a:defRPr b="1"/>
          </a:pPr>
          <a:r>
            <a:rPr lang="en-US" sz="2300" b="1" kern="1200" dirty="0"/>
            <a:t>We would love to hear your feedback at:</a:t>
          </a:r>
          <a:endParaRPr lang="en-US" sz="2300" kern="1200" dirty="0"/>
        </a:p>
      </dsp:txBody>
      <dsp:txXfrm>
        <a:off x="5635800" y="2340657"/>
        <a:ext cx="4320000" cy="648000"/>
      </dsp:txXfrm>
    </dsp:sp>
    <dsp:sp modelId="{31AC3C1C-514D-4772-BA64-3A3E79AFE2D5}">
      <dsp:nvSpPr>
        <dsp:cNvPr id="0" name=""/>
        <dsp:cNvSpPr/>
      </dsp:nvSpPr>
      <dsp:spPr>
        <a:xfrm>
          <a:off x="5635800" y="3043439"/>
          <a:ext cx="4320000" cy="406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dirty="0"/>
            <a:t>feedback@caloriecounter.com</a:t>
          </a:r>
        </a:p>
      </dsp:txBody>
      <dsp:txXfrm>
        <a:off x="5635800" y="3043439"/>
        <a:ext cx="4320000" cy="406520"/>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1/4/2022</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40733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1/4/2022</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86974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1/4/2022</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83097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1/4/2022</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803066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1/4/2022</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77627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1/4/2022</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43170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1/4/2022</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131779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1/4/2022</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1613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1/4/2022</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64643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1/4/2022</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50066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1/4/2022</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748640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1/4/2022</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59982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1/4/2022</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57517640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19" r:id="rId6"/>
    <p:sldLayoutId id="2147483714" r:id="rId7"/>
    <p:sldLayoutId id="2147483715" r:id="rId8"/>
    <p:sldLayoutId id="2147483716" r:id="rId9"/>
    <p:sldLayoutId id="2147483717" r:id="rId10"/>
    <p:sldLayoutId id="2147483718" r:id="rId11"/>
    <p:sldLayoutId id="2147483720"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9.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3CEB4D1-AA3F-4A8F-8207-6E71EC12C5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ED8D03E-F375-4E67-B932-FF9B007BB4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997530" y="1025355"/>
            <a:ext cx="3850317" cy="6538623"/>
          </a:xfrm>
          <a:custGeom>
            <a:avLst/>
            <a:gdLst>
              <a:gd name="connsiteX0" fmla="*/ 0 w 3850317"/>
              <a:gd name="connsiteY0" fmla="*/ 0 h 5978116"/>
              <a:gd name="connsiteX1" fmla="*/ 3850317 w 3850317"/>
              <a:gd name="connsiteY1" fmla="*/ 0 h 5978116"/>
              <a:gd name="connsiteX2" fmla="*/ 3840373 w 3850317"/>
              <a:gd name="connsiteY2" fmla="*/ 258313 h 5978116"/>
              <a:gd name="connsiteX3" fmla="*/ 3755448 w 3850317"/>
              <a:gd name="connsiteY3" fmla="*/ 1537847 h 5978116"/>
              <a:gd name="connsiteX4" fmla="*/ 3150490 w 3850317"/>
              <a:gd name="connsiteY4" fmla="*/ 3989537 h 5978116"/>
              <a:gd name="connsiteX5" fmla="*/ 3089544 w 3850317"/>
              <a:gd name="connsiteY5" fmla="*/ 3606200 h 5978116"/>
              <a:gd name="connsiteX6" fmla="*/ 2922635 w 3850317"/>
              <a:gd name="connsiteY6" fmla="*/ 4519351 h 5978116"/>
              <a:gd name="connsiteX7" fmla="*/ 2904628 w 3850317"/>
              <a:gd name="connsiteY7" fmla="*/ 4466023 h 5978116"/>
              <a:gd name="connsiteX8" fmla="*/ 2825329 w 3850317"/>
              <a:gd name="connsiteY8" fmla="*/ 4562983 h 5978116"/>
              <a:gd name="connsiteX9" fmla="*/ 2695127 w 3850317"/>
              <a:gd name="connsiteY9" fmla="*/ 4973329 h 5978116"/>
              <a:gd name="connsiteX10" fmla="*/ 2501208 w 3850317"/>
              <a:gd name="connsiteY10" fmla="*/ 4457366 h 5978116"/>
              <a:gd name="connsiteX11" fmla="*/ 2209291 w 3850317"/>
              <a:gd name="connsiteY11" fmla="*/ 5028388 h 5978116"/>
              <a:gd name="connsiteX12" fmla="*/ 2135532 w 3850317"/>
              <a:gd name="connsiteY12" fmla="*/ 5321344 h 5978116"/>
              <a:gd name="connsiteX13" fmla="*/ 2009139 w 3850317"/>
              <a:gd name="connsiteY13" fmla="*/ 4714655 h 5978116"/>
              <a:gd name="connsiteX14" fmla="*/ 1918759 w 3850317"/>
              <a:gd name="connsiteY14" fmla="*/ 4486454 h 5978116"/>
              <a:gd name="connsiteX15" fmla="*/ 1800676 w 3850317"/>
              <a:gd name="connsiteY15" fmla="*/ 4608346 h 5978116"/>
              <a:gd name="connsiteX16" fmla="*/ 1614721 w 3850317"/>
              <a:gd name="connsiteY16" fmla="*/ 5319612 h 5978116"/>
              <a:gd name="connsiteX17" fmla="*/ 1530921 w 3850317"/>
              <a:gd name="connsiteY17" fmla="*/ 5433540 h 5978116"/>
              <a:gd name="connsiteX18" fmla="*/ 1569705 w 3850317"/>
              <a:gd name="connsiteY18" fmla="*/ 4803650 h 5978116"/>
              <a:gd name="connsiteX19" fmla="*/ 1517416 w 3850317"/>
              <a:gd name="connsiteY19" fmla="*/ 4640204 h 5978116"/>
              <a:gd name="connsiteX20" fmla="*/ 1425997 w 3850317"/>
              <a:gd name="connsiteY20" fmla="*/ 4800187 h 5978116"/>
              <a:gd name="connsiteX21" fmla="*/ 1348083 w 3850317"/>
              <a:gd name="connsiteY21" fmla="*/ 5363245 h 5978116"/>
              <a:gd name="connsiteX22" fmla="*/ 1200566 w 3850317"/>
              <a:gd name="connsiteY22" fmla="*/ 5526691 h 5978116"/>
              <a:gd name="connsiteX23" fmla="*/ 1027770 w 3850317"/>
              <a:gd name="connsiteY23" fmla="*/ 5803718 h 5978116"/>
              <a:gd name="connsiteX24" fmla="*/ 892373 w 3850317"/>
              <a:gd name="connsiteY24" fmla="*/ 5604950 h 5978116"/>
              <a:gd name="connsiteX25" fmla="*/ 681487 w 3850317"/>
              <a:gd name="connsiteY25" fmla="*/ 5914528 h 5978116"/>
              <a:gd name="connsiteX26" fmla="*/ 414155 w 3850317"/>
              <a:gd name="connsiteY26" fmla="*/ 5817569 h 5978116"/>
              <a:gd name="connsiteX27" fmla="*/ 360135 w 3850317"/>
              <a:gd name="connsiteY27" fmla="*/ 5287062 h 5978116"/>
              <a:gd name="connsiteX28" fmla="*/ 281875 w 3850317"/>
              <a:gd name="connsiteY28" fmla="*/ 4677256 h 5978116"/>
              <a:gd name="connsiteX29" fmla="*/ 237897 w 3850317"/>
              <a:gd name="connsiteY29" fmla="*/ 4207696 h 5978116"/>
              <a:gd name="connsiteX30" fmla="*/ 145093 w 3850317"/>
              <a:gd name="connsiteY30" fmla="*/ 3878379 h 5978116"/>
              <a:gd name="connsiteX31" fmla="*/ 72373 w 3850317"/>
              <a:gd name="connsiteY31" fmla="*/ 2447189 h 5978116"/>
              <a:gd name="connsiteX32" fmla="*/ 0 w 3850317"/>
              <a:gd name="connsiteY32" fmla="*/ 0 h 5978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850317" h="5978116">
                <a:moveTo>
                  <a:pt x="0" y="0"/>
                </a:moveTo>
                <a:lnTo>
                  <a:pt x="3850317" y="0"/>
                </a:lnTo>
                <a:lnTo>
                  <a:pt x="3840373" y="258313"/>
                </a:lnTo>
                <a:cubicBezTo>
                  <a:pt x="3816350" y="852957"/>
                  <a:pt x="3786959" y="1372106"/>
                  <a:pt x="3755448" y="1537847"/>
                </a:cubicBezTo>
                <a:cubicBezTo>
                  <a:pt x="3300085" y="3936555"/>
                  <a:pt x="3150490" y="3989537"/>
                  <a:pt x="3150490" y="3989537"/>
                </a:cubicBezTo>
                <a:cubicBezTo>
                  <a:pt x="3150490" y="3989537"/>
                  <a:pt x="3124172" y="3732940"/>
                  <a:pt x="3089544" y="3606200"/>
                </a:cubicBezTo>
                <a:cubicBezTo>
                  <a:pt x="3082618" y="3784537"/>
                  <a:pt x="2946529" y="4491302"/>
                  <a:pt x="2922635" y="4519351"/>
                </a:cubicBezTo>
                <a:cubicBezTo>
                  <a:pt x="2916749" y="4502729"/>
                  <a:pt x="2910515" y="4484030"/>
                  <a:pt x="2904628" y="4466023"/>
                </a:cubicBezTo>
                <a:cubicBezTo>
                  <a:pt x="2884890" y="4501344"/>
                  <a:pt x="2859958" y="4534241"/>
                  <a:pt x="2825329" y="4562983"/>
                </a:cubicBezTo>
                <a:cubicBezTo>
                  <a:pt x="2706208" y="4662020"/>
                  <a:pt x="2743260" y="4833430"/>
                  <a:pt x="2695127" y="4973329"/>
                </a:cubicBezTo>
                <a:cubicBezTo>
                  <a:pt x="2446495" y="4877408"/>
                  <a:pt x="2545186" y="4641589"/>
                  <a:pt x="2501208" y="4457366"/>
                </a:cubicBezTo>
                <a:cubicBezTo>
                  <a:pt x="2341225" y="4936277"/>
                  <a:pt x="2267120" y="4837932"/>
                  <a:pt x="2209291" y="5028388"/>
                </a:cubicBezTo>
                <a:cubicBezTo>
                  <a:pt x="2137610" y="5264900"/>
                  <a:pt x="2135532" y="5321344"/>
                  <a:pt x="2135532" y="5321344"/>
                </a:cubicBezTo>
                <a:cubicBezTo>
                  <a:pt x="2004983" y="5137467"/>
                  <a:pt x="2054502" y="4933506"/>
                  <a:pt x="2009139" y="4714655"/>
                </a:cubicBezTo>
                <a:cubicBezTo>
                  <a:pt x="1956503" y="4642281"/>
                  <a:pt x="1932264" y="4565753"/>
                  <a:pt x="1918759" y="4486454"/>
                </a:cubicBezTo>
                <a:cubicBezTo>
                  <a:pt x="1889671" y="4439359"/>
                  <a:pt x="1848463" y="4656479"/>
                  <a:pt x="1800676" y="4608346"/>
                </a:cubicBezTo>
                <a:cubicBezTo>
                  <a:pt x="1760507" y="4832391"/>
                  <a:pt x="1681208" y="5047087"/>
                  <a:pt x="1614721" y="5319612"/>
                </a:cubicBezTo>
                <a:cubicBezTo>
                  <a:pt x="1580786" y="5457780"/>
                  <a:pt x="1530574" y="5446352"/>
                  <a:pt x="1530921" y="5433540"/>
                </a:cubicBezTo>
                <a:cubicBezTo>
                  <a:pt x="1532998" y="5109418"/>
                  <a:pt x="1600177" y="5128464"/>
                  <a:pt x="1569705" y="4803650"/>
                </a:cubicBezTo>
                <a:cubicBezTo>
                  <a:pt x="1566242" y="4746167"/>
                  <a:pt x="1596022" y="4651631"/>
                  <a:pt x="1517416" y="4640204"/>
                </a:cubicBezTo>
                <a:cubicBezTo>
                  <a:pt x="1415608" y="4628430"/>
                  <a:pt x="1436385" y="4747898"/>
                  <a:pt x="1425997" y="4800187"/>
                </a:cubicBezTo>
                <a:cubicBezTo>
                  <a:pt x="1389291" y="5009342"/>
                  <a:pt x="1370938" y="5149241"/>
                  <a:pt x="1348083" y="5363245"/>
                </a:cubicBezTo>
                <a:cubicBezTo>
                  <a:pt x="1336655" y="5453625"/>
                  <a:pt x="1352931" y="5563743"/>
                  <a:pt x="1200566" y="5526691"/>
                </a:cubicBezTo>
                <a:cubicBezTo>
                  <a:pt x="1051664" y="5551623"/>
                  <a:pt x="1099105" y="5719570"/>
                  <a:pt x="1027770" y="5803718"/>
                </a:cubicBezTo>
                <a:cubicBezTo>
                  <a:pt x="945009" y="5758701"/>
                  <a:pt x="1003184" y="5640964"/>
                  <a:pt x="892373" y="5604950"/>
                </a:cubicBezTo>
                <a:cubicBezTo>
                  <a:pt x="925963" y="5772552"/>
                  <a:pt x="680448" y="5747619"/>
                  <a:pt x="681487" y="5914528"/>
                </a:cubicBezTo>
                <a:cubicBezTo>
                  <a:pt x="534662" y="6049233"/>
                  <a:pt x="467137" y="5947425"/>
                  <a:pt x="414155" y="5817569"/>
                </a:cubicBezTo>
                <a:cubicBezTo>
                  <a:pt x="348015" y="5648929"/>
                  <a:pt x="370177" y="5468515"/>
                  <a:pt x="360135" y="5287062"/>
                </a:cubicBezTo>
                <a:cubicBezTo>
                  <a:pt x="338319" y="5059207"/>
                  <a:pt x="278758" y="4907881"/>
                  <a:pt x="281875" y="4677256"/>
                </a:cubicBezTo>
                <a:cubicBezTo>
                  <a:pt x="237204" y="4527316"/>
                  <a:pt x="250017" y="4367332"/>
                  <a:pt x="237897" y="4207696"/>
                </a:cubicBezTo>
                <a:cubicBezTo>
                  <a:pt x="210194" y="3969452"/>
                  <a:pt x="176258" y="4119047"/>
                  <a:pt x="145093" y="3878379"/>
                </a:cubicBezTo>
                <a:cubicBezTo>
                  <a:pt x="114274" y="3641175"/>
                  <a:pt x="72720" y="2448920"/>
                  <a:pt x="72373" y="2447189"/>
                </a:cubicBezTo>
                <a:cubicBezTo>
                  <a:pt x="72720" y="2447189"/>
                  <a:pt x="12120" y="1233809"/>
                  <a:pt x="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95DCAE53-3363-4D8F-88EA-3450CC89B468}"/>
              </a:ext>
            </a:extLst>
          </p:cNvPr>
          <p:cNvSpPr>
            <a:spLocks noGrp="1"/>
          </p:cNvSpPr>
          <p:nvPr>
            <p:ph type="subTitle" idx="1"/>
          </p:nvPr>
        </p:nvSpPr>
        <p:spPr>
          <a:xfrm>
            <a:off x="6511269" y="3429000"/>
            <a:ext cx="4822837" cy="2793116"/>
          </a:xfrm>
        </p:spPr>
        <p:txBody>
          <a:bodyPr>
            <a:normAutofit/>
          </a:bodyPr>
          <a:lstStyle/>
          <a:p>
            <a:r>
              <a:rPr lang="en-US" sz="2800" dirty="0">
                <a:latin typeface="Verdana Pro Black" panose="020B0604020202020204" pitchFamily="34" charset="0"/>
              </a:rPr>
              <a:t>Calorie Counter</a:t>
            </a:r>
          </a:p>
          <a:p>
            <a:r>
              <a:rPr lang="en-US" sz="1900" dirty="0">
                <a:latin typeface="Verdana Pro Black" panose="020B0604020202020204" pitchFamily="34" charset="0"/>
              </a:rPr>
              <a:t>By:</a:t>
            </a:r>
          </a:p>
          <a:p>
            <a:r>
              <a:rPr lang="en-US" sz="1900" dirty="0">
                <a:latin typeface="Verdana Pro Black" panose="020B0604020202020204" pitchFamily="34" charset="0"/>
              </a:rPr>
              <a:t>	Faygie </a:t>
            </a:r>
            <a:r>
              <a:rPr lang="en-US" sz="1900" dirty="0" err="1">
                <a:latin typeface="Verdana Pro Black" panose="020B0604020202020204" pitchFamily="34" charset="0"/>
              </a:rPr>
              <a:t>Fruchthandler</a:t>
            </a:r>
            <a:endParaRPr lang="en-US" sz="1900" dirty="0">
              <a:latin typeface="Verdana Pro Black" panose="020B0604020202020204" pitchFamily="34" charset="0"/>
            </a:endParaRPr>
          </a:p>
          <a:p>
            <a:r>
              <a:rPr lang="en-US" sz="1900" dirty="0">
                <a:latin typeface="Verdana Pro Black" panose="020B0604020202020204" pitchFamily="34" charset="0"/>
              </a:rPr>
              <a:t>	</a:t>
            </a:r>
            <a:r>
              <a:rPr lang="en-US" sz="1900" dirty="0" err="1">
                <a:latin typeface="Verdana Pro Black" panose="020B0604020202020204" pitchFamily="34" charset="0"/>
              </a:rPr>
              <a:t>Etty</a:t>
            </a:r>
            <a:r>
              <a:rPr lang="en-US" sz="1900" dirty="0">
                <a:latin typeface="Verdana Pro Black" panose="020B0604020202020204" pitchFamily="34" charset="0"/>
              </a:rPr>
              <a:t> Tepper</a:t>
            </a:r>
          </a:p>
          <a:p>
            <a:r>
              <a:rPr lang="en-US" sz="1900" dirty="0">
                <a:latin typeface="Verdana Pro Black" panose="020B0604020202020204" pitchFamily="34" charset="0"/>
              </a:rPr>
              <a:t>	Aliza Peikes</a:t>
            </a:r>
          </a:p>
          <a:p>
            <a:r>
              <a:rPr lang="en-US" sz="1900" dirty="0">
                <a:latin typeface="Verdana Pro Black" panose="020B0604020202020204" pitchFamily="34" charset="0"/>
              </a:rPr>
              <a:t>	Aliza Fried</a:t>
            </a:r>
          </a:p>
        </p:txBody>
      </p:sp>
      <p:pic>
        <p:nvPicPr>
          <p:cNvPr id="9" name="Picture 8" descr="Assorted vegetables and fruits">
            <a:extLst>
              <a:ext uri="{FF2B5EF4-FFF2-40B4-BE49-F238E27FC236}">
                <a16:creationId xmlns:a16="http://schemas.microsoft.com/office/drawing/2014/main" id="{61382CB9-AD56-4F88-B8A3-5C8CE985E051}"/>
              </a:ext>
            </a:extLst>
          </p:cNvPr>
          <p:cNvPicPr>
            <a:picLocks noChangeAspect="1"/>
          </p:cNvPicPr>
          <p:nvPr/>
        </p:nvPicPr>
        <p:blipFill rotWithShape="1">
          <a:blip r:embed="rId2"/>
          <a:srcRect t="7865" b="7865"/>
          <a:stretch/>
        </p:blipFill>
        <p:spPr>
          <a:xfrm>
            <a:off x="20" y="10"/>
            <a:ext cx="12191980" cy="6857990"/>
          </a:xfrm>
          <a:custGeom>
            <a:avLst/>
            <a:gdLst/>
            <a:ahLst/>
            <a:cxnLst/>
            <a:rect l="l" t="t" r="r" b="b"/>
            <a:pathLst>
              <a:path w="12192000" h="6858000">
                <a:moveTo>
                  <a:pt x="0" y="0"/>
                </a:moveTo>
                <a:lnTo>
                  <a:pt x="12192000" y="0"/>
                </a:lnTo>
                <a:lnTo>
                  <a:pt x="12192000" y="6858000"/>
                </a:lnTo>
                <a:lnTo>
                  <a:pt x="11560655" y="6858000"/>
                </a:lnTo>
                <a:lnTo>
                  <a:pt x="11572884" y="6759738"/>
                </a:lnTo>
                <a:cubicBezTo>
                  <a:pt x="11663744" y="6693104"/>
                  <a:pt x="11749315" y="6619456"/>
                  <a:pt x="11812292" y="6532282"/>
                </a:cubicBezTo>
                <a:cubicBezTo>
                  <a:pt x="11851232" y="6478675"/>
                  <a:pt x="11886807" y="6425068"/>
                  <a:pt x="11956995" y="6386992"/>
                </a:cubicBezTo>
                <a:cubicBezTo>
                  <a:pt x="11918054" y="6334888"/>
                  <a:pt x="11851232" y="6322863"/>
                  <a:pt x="11801234" y="6284788"/>
                </a:cubicBezTo>
                <a:cubicBezTo>
                  <a:pt x="11797390" y="6253224"/>
                  <a:pt x="11876711" y="6262743"/>
                  <a:pt x="11856520" y="6193604"/>
                </a:cubicBezTo>
                <a:cubicBezTo>
                  <a:pt x="11829119" y="6101419"/>
                  <a:pt x="11858923" y="5996209"/>
                  <a:pt x="11722875" y="5956630"/>
                </a:cubicBezTo>
                <a:cubicBezTo>
                  <a:pt x="11686819" y="5866950"/>
                  <a:pt x="11676724" y="5723664"/>
                  <a:pt x="11763258" y="5635988"/>
                </a:cubicBezTo>
                <a:cubicBezTo>
                  <a:pt x="11892094" y="5505226"/>
                  <a:pt x="11871424" y="5422059"/>
                  <a:pt x="11706050" y="5351418"/>
                </a:cubicBezTo>
                <a:cubicBezTo>
                  <a:pt x="11684896" y="5342400"/>
                  <a:pt x="11707491" y="4786287"/>
                  <a:pt x="11697876" y="4763241"/>
                </a:cubicBezTo>
                <a:cubicBezTo>
                  <a:pt x="11713260" y="4731677"/>
                  <a:pt x="11749315" y="4739192"/>
                  <a:pt x="11776236" y="4730675"/>
                </a:cubicBezTo>
                <a:cubicBezTo>
                  <a:pt x="11894018" y="4694603"/>
                  <a:pt x="11897864" y="4694603"/>
                  <a:pt x="11868540" y="4584884"/>
                </a:cubicBezTo>
                <a:cubicBezTo>
                  <a:pt x="11859884" y="4551817"/>
                  <a:pt x="11880076" y="4538289"/>
                  <a:pt x="11898825" y="4517749"/>
                </a:cubicBezTo>
                <a:cubicBezTo>
                  <a:pt x="11969013" y="4441095"/>
                  <a:pt x="11969494" y="4440094"/>
                  <a:pt x="11897864" y="4375464"/>
                </a:cubicBezTo>
                <a:cubicBezTo>
                  <a:pt x="11877192" y="4356928"/>
                  <a:pt x="11863252" y="4336887"/>
                  <a:pt x="11854116" y="4311838"/>
                </a:cubicBezTo>
                <a:cubicBezTo>
                  <a:pt x="11837290" y="4266245"/>
                  <a:pt x="11837771" y="4228169"/>
                  <a:pt x="11901709" y="4203620"/>
                </a:cubicBezTo>
                <a:cubicBezTo>
                  <a:pt x="11946418" y="4186086"/>
                  <a:pt x="11971897" y="4166044"/>
                  <a:pt x="11974782" y="4114442"/>
                </a:cubicBezTo>
                <a:cubicBezTo>
                  <a:pt x="11976706" y="4071355"/>
                  <a:pt x="11981993" y="4043299"/>
                  <a:pt x="11932476" y="4024762"/>
                </a:cubicBezTo>
                <a:cubicBezTo>
                  <a:pt x="11892576" y="4009732"/>
                  <a:pt x="11881038" y="3977668"/>
                  <a:pt x="11885365" y="3939592"/>
                </a:cubicBezTo>
                <a:cubicBezTo>
                  <a:pt x="11895460" y="3846405"/>
                  <a:pt x="11841137" y="3791796"/>
                  <a:pt x="11751719" y="3749211"/>
                </a:cubicBezTo>
                <a:cubicBezTo>
                  <a:pt x="11666628" y="3708629"/>
                  <a:pt x="11592115" y="3654019"/>
                  <a:pt x="11513754" y="3604420"/>
                </a:cubicBezTo>
                <a:cubicBezTo>
                  <a:pt x="11426740" y="3549310"/>
                  <a:pt x="11325786" y="3516243"/>
                  <a:pt x="11220504" y="3488188"/>
                </a:cubicBezTo>
                <a:cubicBezTo>
                  <a:pt x="11239734" y="3448108"/>
                  <a:pt x="11306076" y="3470653"/>
                  <a:pt x="11312805" y="3414541"/>
                </a:cubicBezTo>
                <a:cubicBezTo>
                  <a:pt x="11148394" y="3366945"/>
                  <a:pt x="10991193" y="3295301"/>
                  <a:pt x="10805146" y="3277767"/>
                </a:cubicBezTo>
                <a:cubicBezTo>
                  <a:pt x="10955618" y="3286784"/>
                  <a:pt x="11092147" y="3222154"/>
                  <a:pt x="11234926" y="3203117"/>
                </a:cubicBezTo>
                <a:cubicBezTo>
                  <a:pt x="11248386" y="3171554"/>
                  <a:pt x="11217140" y="3179569"/>
                  <a:pt x="11204640" y="3174060"/>
                </a:cubicBezTo>
                <a:cubicBezTo>
                  <a:pt x="11192140" y="3168047"/>
                  <a:pt x="11176757" y="3166042"/>
                  <a:pt x="11174834" y="3143498"/>
                </a:cubicBezTo>
                <a:cubicBezTo>
                  <a:pt x="11243580" y="3110932"/>
                  <a:pt x="11329632" y="3132475"/>
                  <a:pt x="11400780" y="3099410"/>
                </a:cubicBezTo>
                <a:cubicBezTo>
                  <a:pt x="11384916" y="3051314"/>
                  <a:pt x="11323382" y="3080371"/>
                  <a:pt x="11297902" y="3041793"/>
                </a:cubicBezTo>
                <a:cubicBezTo>
                  <a:pt x="11364246" y="3034780"/>
                  <a:pt x="11425779" y="3031774"/>
                  <a:pt x="11485870" y="3021253"/>
                </a:cubicBezTo>
                <a:cubicBezTo>
                  <a:pt x="11532984" y="3013236"/>
                  <a:pt x="11545964" y="2972154"/>
                  <a:pt x="11513754" y="2944098"/>
                </a:cubicBezTo>
                <a:cubicBezTo>
                  <a:pt x="11484909" y="2919049"/>
                  <a:pt x="11442604" y="2917044"/>
                  <a:pt x="11405107" y="2906523"/>
                </a:cubicBezTo>
                <a:cubicBezTo>
                  <a:pt x="11137817" y="2833377"/>
                  <a:pt x="10857066" y="2809829"/>
                  <a:pt x="10572950" y="2803317"/>
                </a:cubicBezTo>
                <a:cubicBezTo>
                  <a:pt x="10117210" y="2792795"/>
                  <a:pt x="9660028" y="2793297"/>
                  <a:pt x="9205250" y="2778767"/>
                </a:cubicBezTo>
                <a:cubicBezTo>
                  <a:pt x="8996489" y="2772379"/>
                  <a:pt x="8788540" y="2761765"/>
                  <a:pt x="8579578" y="2759181"/>
                </a:cubicBezTo>
                <a:cubicBezTo>
                  <a:pt x="8509922" y="2758320"/>
                  <a:pt x="8440155" y="2758352"/>
                  <a:pt x="8370208" y="2759730"/>
                </a:cubicBezTo>
                <a:cubicBezTo>
                  <a:pt x="8070708" y="2765742"/>
                  <a:pt x="7771690" y="2764238"/>
                  <a:pt x="7470748" y="2819849"/>
                </a:cubicBezTo>
                <a:cubicBezTo>
                  <a:pt x="7316911" y="2848407"/>
                  <a:pt x="7156825" y="2838887"/>
                  <a:pt x="7001547" y="2861432"/>
                </a:cubicBezTo>
                <a:cubicBezTo>
                  <a:pt x="6765024" y="2896002"/>
                  <a:pt x="6528501" y="2936583"/>
                  <a:pt x="6295343" y="2988688"/>
                </a:cubicBezTo>
                <a:cubicBezTo>
                  <a:pt x="6222271" y="3005220"/>
                  <a:pt x="6131892" y="3015241"/>
                  <a:pt x="6075166" y="3078367"/>
                </a:cubicBezTo>
                <a:cubicBezTo>
                  <a:pt x="5985266" y="3038288"/>
                  <a:pt x="5929502" y="3113938"/>
                  <a:pt x="5859314" y="3139490"/>
                </a:cubicBezTo>
                <a:cubicBezTo>
                  <a:pt x="5831912" y="3149510"/>
                  <a:pt x="5795857" y="3163538"/>
                  <a:pt x="5800183" y="3195101"/>
                </a:cubicBezTo>
                <a:cubicBezTo>
                  <a:pt x="5804030" y="3234680"/>
                  <a:pt x="5844410" y="3260231"/>
                  <a:pt x="5882870" y="3252215"/>
                </a:cubicBezTo>
                <a:cubicBezTo>
                  <a:pt x="6002574" y="3227164"/>
                  <a:pt x="6109777" y="3283277"/>
                  <a:pt x="6232848" y="3274760"/>
                </a:cubicBezTo>
                <a:cubicBezTo>
                  <a:pt x="6125643" y="3298808"/>
                  <a:pt x="6018918" y="3323358"/>
                  <a:pt x="5911715" y="3347407"/>
                </a:cubicBezTo>
                <a:cubicBezTo>
                  <a:pt x="6070839" y="3366444"/>
                  <a:pt x="6227559" y="3332376"/>
                  <a:pt x="6384279" y="3312836"/>
                </a:cubicBezTo>
                <a:cubicBezTo>
                  <a:pt x="6434757" y="3306824"/>
                  <a:pt x="6513117" y="3260732"/>
                  <a:pt x="6526097" y="3325362"/>
                </a:cubicBezTo>
                <a:cubicBezTo>
                  <a:pt x="6534750" y="3368448"/>
                  <a:pt x="6450622" y="3371454"/>
                  <a:pt x="6403028" y="3383478"/>
                </a:cubicBezTo>
                <a:cubicBezTo>
                  <a:pt x="6192945" y="3435081"/>
                  <a:pt x="5979497" y="3465141"/>
                  <a:pt x="5767013" y="3500713"/>
                </a:cubicBezTo>
                <a:cubicBezTo>
                  <a:pt x="5746822" y="3504220"/>
                  <a:pt x="5720381" y="3501214"/>
                  <a:pt x="5706920" y="3511233"/>
                </a:cubicBezTo>
                <a:cubicBezTo>
                  <a:pt x="5598272" y="3591895"/>
                  <a:pt x="5460782" y="3618449"/>
                  <a:pt x="5310793" y="3677066"/>
                </a:cubicBezTo>
                <a:cubicBezTo>
                  <a:pt x="5405498" y="3704622"/>
                  <a:pt x="5469435" y="3648007"/>
                  <a:pt x="5548276" y="3660533"/>
                </a:cubicBezTo>
                <a:cubicBezTo>
                  <a:pt x="5467993" y="3721154"/>
                  <a:pt x="5374730" y="3732677"/>
                  <a:pt x="5293005" y="3765743"/>
                </a:cubicBezTo>
                <a:cubicBezTo>
                  <a:pt x="5234355" y="3789291"/>
                  <a:pt x="5016580" y="3862938"/>
                  <a:pt x="4983410" y="3883981"/>
                </a:cubicBezTo>
                <a:cubicBezTo>
                  <a:pt x="4883416" y="3949110"/>
                  <a:pt x="4756501" y="3979672"/>
                  <a:pt x="4674775" y="4068850"/>
                </a:cubicBezTo>
                <a:cubicBezTo>
                  <a:pt x="4617087" y="4131477"/>
                  <a:pt x="4520939" y="4119952"/>
                  <a:pt x="4453155" y="4163539"/>
                </a:cubicBezTo>
                <a:cubicBezTo>
                  <a:pt x="4429119" y="4204622"/>
                  <a:pt x="4475751" y="4215143"/>
                  <a:pt x="4492095" y="4237188"/>
                </a:cubicBezTo>
                <a:cubicBezTo>
                  <a:pt x="4513728" y="4266746"/>
                  <a:pt x="4475269" y="4283280"/>
                  <a:pt x="4464213" y="4318851"/>
                </a:cubicBezTo>
                <a:cubicBezTo>
                  <a:pt x="4591608" y="4278771"/>
                  <a:pt x="4713234" y="4255223"/>
                  <a:pt x="4857456" y="4241696"/>
                </a:cubicBezTo>
                <a:cubicBezTo>
                  <a:pt x="4809862" y="4299311"/>
                  <a:pt x="4752174" y="4274261"/>
                  <a:pt x="4713234" y="4295303"/>
                </a:cubicBezTo>
                <a:cubicBezTo>
                  <a:pt x="4687756" y="4308830"/>
                  <a:pt x="4648816" y="4314843"/>
                  <a:pt x="4656026" y="4348410"/>
                </a:cubicBezTo>
                <a:cubicBezTo>
                  <a:pt x="4661795" y="4374963"/>
                  <a:pt x="4694486" y="4371456"/>
                  <a:pt x="4718523" y="4368951"/>
                </a:cubicBezTo>
                <a:cubicBezTo>
                  <a:pt x="4810825" y="4359433"/>
                  <a:pt x="4900722" y="4356425"/>
                  <a:pt x="4989178" y="4420054"/>
                </a:cubicBezTo>
                <a:cubicBezTo>
                  <a:pt x="4764193" y="4512739"/>
                  <a:pt x="4505557" y="4473661"/>
                  <a:pt x="4304127" y="4609933"/>
                </a:cubicBezTo>
                <a:cubicBezTo>
                  <a:pt x="4332491" y="4652018"/>
                  <a:pt x="4372871" y="4629473"/>
                  <a:pt x="4402677" y="4624463"/>
                </a:cubicBezTo>
                <a:cubicBezTo>
                  <a:pt x="4598338" y="4590394"/>
                  <a:pt x="5297331" y="4651016"/>
                  <a:pt x="5398287" y="4608430"/>
                </a:cubicBezTo>
                <a:cubicBezTo>
                  <a:pt x="5460301" y="4582379"/>
                  <a:pt x="5525682" y="4569853"/>
                  <a:pt x="5592504" y="4585886"/>
                </a:cubicBezTo>
                <a:cubicBezTo>
                  <a:pt x="5656923" y="4601416"/>
                  <a:pt x="5640578" y="4819353"/>
                  <a:pt x="5411266" y="4964142"/>
                </a:cubicBezTo>
                <a:cubicBezTo>
                  <a:pt x="5378575" y="4984684"/>
                  <a:pt x="5524721" y="5014244"/>
                  <a:pt x="5480493" y="5031277"/>
                </a:cubicBezTo>
                <a:cubicBezTo>
                  <a:pt x="5445880" y="5044804"/>
                  <a:pt x="5276179" y="5037289"/>
                  <a:pt x="5233393" y="5047810"/>
                </a:cubicBezTo>
                <a:cubicBezTo>
                  <a:pt x="5216567" y="5052318"/>
                  <a:pt x="4701216" y="5221157"/>
                  <a:pt x="4750251" y="5256728"/>
                </a:cubicBezTo>
                <a:cubicBezTo>
                  <a:pt x="4896877" y="5363441"/>
                  <a:pt x="5388190" y="5558833"/>
                  <a:pt x="4508440" y="5624965"/>
                </a:cubicBezTo>
                <a:cubicBezTo>
                  <a:pt x="4536323" y="5663542"/>
                  <a:pt x="4613241" y="5638994"/>
                  <a:pt x="4602665" y="5706629"/>
                </a:cubicBezTo>
                <a:cubicBezTo>
                  <a:pt x="4485845" y="5743202"/>
                  <a:pt x="4350758" y="5741198"/>
                  <a:pt x="4215189" y="5797811"/>
                </a:cubicBezTo>
                <a:cubicBezTo>
                  <a:pt x="4276245" y="5838893"/>
                  <a:pt x="4346432" y="5813844"/>
                  <a:pt x="4407966" y="5826870"/>
                </a:cubicBezTo>
                <a:cubicBezTo>
                  <a:pt x="4373353" y="5878473"/>
                  <a:pt x="4313741" y="5870457"/>
                  <a:pt x="4265186" y="5881478"/>
                </a:cubicBezTo>
                <a:cubicBezTo>
                  <a:pt x="4220479" y="5892001"/>
                  <a:pt x="4125774" y="5981680"/>
                  <a:pt x="4145964" y="5977170"/>
                </a:cubicBezTo>
                <a:cubicBezTo>
                  <a:pt x="4332971" y="5937091"/>
                  <a:pt x="4522862" y="5948113"/>
                  <a:pt x="4710350" y="5909035"/>
                </a:cubicBezTo>
                <a:cubicBezTo>
                  <a:pt x="4772366" y="5896009"/>
                  <a:pt x="4842554" y="5870958"/>
                  <a:pt x="4870916" y="5949616"/>
                </a:cubicBezTo>
                <a:cubicBezTo>
                  <a:pt x="4879571" y="5972663"/>
                  <a:pt x="4873320" y="5980177"/>
                  <a:pt x="4960333" y="5949115"/>
                </a:cubicBezTo>
                <a:cubicBezTo>
                  <a:pt x="4994466" y="5937091"/>
                  <a:pt x="5039656" y="5924065"/>
                  <a:pt x="5073788" y="5953623"/>
                </a:cubicBezTo>
                <a:cubicBezTo>
                  <a:pt x="5052154" y="5990698"/>
                  <a:pt x="5010331" y="5979675"/>
                  <a:pt x="4979084" y="5990197"/>
                </a:cubicBezTo>
                <a:cubicBezTo>
                  <a:pt x="4896397" y="6017250"/>
                  <a:pt x="5180513" y="6120457"/>
                  <a:pt x="5100228" y="6151519"/>
                </a:cubicBezTo>
                <a:cubicBezTo>
                  <a:pt x="4935817" y="6215148"/>
                  <a:pt x="4832938" y="6196611"/>
                  <a:pt x="4666602" y="6266250"/>
                </a:cubicBezTo>
                <a:cubicBezTo>
                  <a:pt x="4723331" y="6264746"/>
                  <a:pt x="4706024" y="6288795"/>
                  <a:pt x="4762750" y="6288795"/>
                </a:cubicBezTo>
                <a:cubicBezTo>
                  <a:pt x="4788229" y="6288795"/>
                  <a:pt x="4815151" y="6294807"/>
                  <a:pt x="4815151" y="6322363"/>
                </a:cubicBezTo>
                <a:cubicBezTo>
                  <a:pt x="4815151" y="6348414"/>
                  <a:pt x="4516613" y="6491199"/>
                  <a:pt x="4558918" y="6504727"/>
                </a:cubicBezTo>
                <a:cubicBezTo>
                  <a:pt x="4674295" y="6541299"/>
                  <a:pt x="4970431" y="6429075"/>
                  <a:pt x="4899280" y="6480679"/>
                </a:cubicBezTo>
                <a:cubicBezTo>
                  <a:pt x="4791114" y="6559337"/>
                  <a:pt x="4774769" y="6574868"/>
                  <a:pt x="4692563" y="6586391"/>
                </a:cubicBezTo>
                <a:cubicBezTo>
                  <a:pt x="4621894" y="6596411"/>
                  <a:pt x="4373353" y="6816352"/>
                  <a:pt x="4303645" y="6834888"/>
                </a:cubicBezTo>
                <a:cubicBezTo>
                  <a:pt x="4288262" y="6838896"/>
                  <a:pt x="4291687" y="6845065"/>
                  <a:pt x="4307829" y="6852361"/>
                </a:cubicBezTo>
                <a:lnTo>
                  <a:pt x="4323786" y="6858000"/>
                </a:lnTo>
                <a:lnTo>
                  <a:pt x="0" y="6858000"/>
                </a:lnTo>
                <a:close/>
              </a:path>
            </a:pathLst>
          </a:custGeom>
        </p:spPr>
      </p:pic>
    </p:spTree>
    <p:extLst>
      <p:ext uri="{BB962C8B-B14F-4D97-AF65-F5344CB8AC3E}">
        <p14:creationId xmlns:p14="http://schemas.microsoft.com/office/powerpoint/2010/main" val="2402721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8E509-DA42-4ED3-A706-F8B6341D4257}"/>
              </a:ext>
            </a:extLst>
          </p:cNvPr>
          <p:cNvSpPr>
            <a:spLocks noGrp="1"/>
          </p:cNvSpPr>
          <p:nvPr>
            <p:ph type="title"/>
          </p:nvPr>
        </p:nvSpPr>
        <p:spPr/>
        <p:txBody>
          <a:bodyPr/>
          <a:lstStyle/>
          <a:p>
            <a:r>
              <a:rPr lang="en-US" dirty="0"/>
              <a:t>Track Calorie Intake</a:t>
            </a:r>
          </a:p>
        </p:txBody>
      </p:sp>
      <p:sp>
        <p:nvSpPr>
          <p:cNvPr id="3" name="Content Placeholder 2">
            <a:extLst>
              <a:ext uri="{FF2B5EF4-FFF2-40B4-BE49-F238E27FC236}">
                <a16:creationId xmlns:a16="http://schemas.microsoft.com/office/drawing/2014/main" id="{7DC3E536-E226-4583-B49A-F7172A6482BA}"/>
              </a:ext>
            </a:extLst>
          </p:cNvPr>
          <p:cNvSpPr>
            <a:spLocks noGrp="1"/>
          </p:cNvSpPr>
          <p:nvPr>
            <p:ph idx="1"/>
          </p:nvPr>
        </p:nvSpPr>
        <p:spPr>
          <a:xfrm>
            <a:off x="551121" y="2032945"/>
            <a:ext cx="6519530" cy="4160520"/>
          </a:xfrm>
        </p:spPr>
        <p:txBody>
          <a:bodyPr>
            <a:normAutofit/>
          </a:bodyPr>
          <a:lstStyle/>
          <a:p>
            <a:pPr marL="0" indent="0">
              <a:buNone/>
            </a:pPr>
            <a:r>
              <a:rPr lang="en-US" sz="3600" b="1" dirty="0"/>
              <a:t>Add Calories:</a:t>
            </a:r>
          </a:p>
          <a:p>
            <a:pPr lvl="1"/>
            <a:r>
              <a:rPr lang="en-US" sz="3200" b="1" dirty="0"/>
              <a:t>Numerical calorie amount</a:t>
            </a:r>
          </a:p>
          <a:p>
            <a:pPr lvl="1"/>
            <a:r>
              <a:rPr lang="en-US" sz="3200" b="1" dirty="0"/>
              <a:t>Name of a food from a list of staples</a:t>
            </a:r>
          </a:p>
          <a:p>
            <a:pPr lvl="2"/>
            <a:r>
              <a:rPr lang="en-US" sz="2800" b="1" dirty="0"/>
              <a:t>User has the option to add a commonly eaten food to the list</a:t>
            </a:r>
          </a:p>
        </p:txBody>
      </p:sp>
      <p:pic>
        <p:nvPicPr>
          <p:cNvPr id="6" name="Picture 5">
            <a:extLst>
              <a:ext uri="{FF2B5EF4-FFF2-40B4-BE49-F238E27FC236}">
                <a16:creationId xmlns:a16="http://schemas.microsoft.com/office/drawing/2014/main" id="{57A76645-9E92-437B-BF4B-1027B6216387}"/>
              </a:ext>
            </a:extLst>
          </p:cNvPr>
          <p:cNvPicPr>
            <a:picLocks noChangeAspect="1"/>
          </p:cNvPicPr>
          <p:nvPr/>
        </p:nvPicPr>
        <p:blipFill>
          <a:blip r:embed="rId2"/>
          <a:stretch>
            <a:fillRect/>
          </a:stretch>
        </p:blipFill>
        <p:spPr>
          <a:xfrm>
            <a:off x="7744790" y="835570"/>
            <a:ext cx="3174847" cy="5186859"/>
          </a:xfrm>
          <a:prstGeom prst="rect">
            <a:avLst/>
          </a:prstGeom>
        </p:spPr>
      </p:pic>
    </p:spTree>
    <p:extLst>
      <p:ext uri="{BB962C8B-B14F-4D97-AF65-F5344CB8AC3E}">
        <p14:creationId xmlns:p14="http://schemas.microsoft.com/office/powerpoint/2010/main" val="1070636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E7A2A-23D0-42A9-9355-F18AB50EE0D3}"/>
              </a:ext>
            </a:extLst>
          </p:cNvPr>
          <p:cNvSpPr>
            <a:spLocks noGrp="1"/>
          </p:cNvSpPr>
          <p:nvPr>
            <p:ph type="title"/>
          </p:nvPr>
        </p:nvSpPr>
        <p:spPr/>
        <p:txBody>
          <a:bodyPr/>
          <a:lstStyle/>
          <a:p>
            <a:r>
              <a:rPr lang="en-US" dirty="0"/>
              <a:t>Track Calorie Intake</a:t>
            </a:r>
          </a:p>
        </p:txBody>
      </p:sp>
      <p:sp>
        <p:nvSpPr>
          <p:cNvPr id="4" name="TextBox 3">
            <a:extLst>
              <a:ext uri="{FF2B5EF4-FFF2-40B4-BE49-F238E27FC236}">
                <a16:creationId xmlns:a16="http://schemas.microsoft.com/office/drawing/2014/main" id="{6F5E3A80-D1B1-4588-B65F-98E01C175AA7}"/>
              </a:ext>
            </a:extLst>
          </p:cNvPr>
          <p:cNvSpPr txBox="1"/>
          <p:nvPr/>
        </p:nvSpPr>
        <p:spPr>
          <a:xfrm>
            <a:off x="838200" y="1977656"/>
            <a:ext cx="8835656" cy="584775"/>
          </a:xfrm>
          <a:prstGeom prst="rect">
            <a:avLst/>
          </a:prstGeom>
          <a:noFill/>
        </p:spPr>
        <p:txBody>
          <a:bodyPr wrap="square" rtlCol="0">
            <a:spAutoFit/>
          </a:bodyPr>
          <a:lstStyle/>
          <a:p>
            <a:r>
              <a:rPr lang="en-US" sz="3200" dirty="0"/>
              <a:t>Check Calorie amount</a:t>
            </a:r>
          </a:p>
        </p:txBody>
      </p:sp>
    </p:spTree>
    <p:extLst>
      <p:ext uri="{BB962C8B-B14F-4D97-AF65-F5344CB8AC3E}">
        <p14:creationId xmlns:p14="http://schemas.microsoft.com/office/powerpoint/2010/main" val="4076142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A8886A6-5426-494B-96D8-D962D2BA0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AA3ED336-C09E-46E8-9774-B977D15FC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2347"/>
            <a:ext cx="12191999" cy="6105653"/>
          </a:xfrm>
          <a:custGeom>
            <a:avLst/>
            <a:gdLst>
              <a:gd name="connsiteX0" fmla="*/ 7538181 w 12191999"/>
              <a:gd name="connsiteY0" fmla="*/ 484 h 6105653"/>
              <a:gd name="connsiteX1" fmla="*/ 7569993 w 12191999"/>
              <a:gd name="connsiteY1" fmla="*/ 5527 h 6105653"/>
              <a:gd name="connsiteX2" fmla="*/ 7587853 w 12191999"/>
              <a:gd name="connsiteY2" fmla="*/ 84028 h 6105653"/>
              <a:gd name="connsiteX3" fmla="*/ 7559278 w 12191999"/>
              <a:gd name="connsiteY3" fmla="*/ 325347 h 6105653"/>
              <a:gd name="connsiteX4" fmla="*/ 7795021 w 12191999"/>
              <a:gd name="connsiteY4" fmla="*/ 25878 h 6105653"/>
              <a:gd name="connsiteX5" fmla="*/ 7759302 w 12191999"/>
              <a:gd name="connsiteY5" fmla="*/ 249752 h 6105653"/>
              <a:gd name="connsiteX6" fmla="*/ 7852171 w 12191999"/>
              <a:gd name="connsiteY6" fmla="*/ 313717 h 6105653"/>
              <a:gd name="connsiteX7" fmla="*/ 8002190 w 12191999"/>
              <a:gd name="connsiteY7" fmla="*/ 418385 h 6105653"/>
              <a:gd name="connsiteX8" fmla="*/ 8084343 w 12191999"/>
              <a:gd name="connsiteY8" fmla="*/ 491072 h 6105653"/>
              <a:gd name="connsiteX9" fmla="*/ 8348662 w 12191999"/>
              <a:gd name="connsiteY9" fmla="*/ 520146 h 6105653"/>
              <a:gd name="connsiteX10" fmla="*/ 8637984 w 12191999"/>
              <a:gd name="connsiteY10" fmla="*/ 459090 h 6105653"/>
              <a:gd name="connsiteX11" fmla="*/ 8784431 w 12191999"/>
              <a:gd name="connsiteY11" fmla="*/ 290457 h 6105653"/>
              <a:gd name="connsiteX12" fmla="*/ 8948737 w 12191999"/>
              <a:gd name="connsiteY12" fmla="*/ 339884 h 6105653"/>
              <a:gd name="connsiteX13" fmla="*/ 8848725 w 12191999"/>
              <a:gd name="connsiteY13" fmla="*/ 697501 h 6105653"/>
              <a:gd name="connsiteX14" fmla="*/ 9238059 w 12191999"/>
              <a:gd name="connsiteY14" fmla="*/ 165437 h 6105653"/>
              <a:gd name="connsiteX15" fmla="*/ 9255919 w 12191999"/>
              <a:gd name="connsiteY15" fmla="*/ 255567 h 6105653"/>
              <a:gd name="connsiteX16" fmla="*/ 9477374 w 12191999"/>
              <a:gd name="connsiteY16" fmla="*/ 578295 h 6105653"/>
              <a:gd name="connsiteX17" fmla="*/ 9488091 w 12191999"/>
              <a:gd name="connsiteY17" fmla="*/ 595740 h 6105653"/>
              <a:gd name="connsiteX18" fmla="*/ 9627393 w 12191999"/>
              <a:gd name="connsiteY18" fmla="*/ 650981 h 6105653"/>
              <a:gd name="connsiteX19" fmla="*/ 9648824 w 12191999"/>
              <a:gd name="connsiteY19" fmla="*/ 825429 h 6105653"/>
              <a:gd name="connsiteX20" fmla="*/ 9616678 w 12191999"/>
              <a:gd name="connsiteY20" fmla="*/ 970802 h 6105653"/>
              <a:gd name="connsiteX21" fmla="*/ 9655968 w 12191999"/>
              <a:gd name="connsiteY21" fmla="*/ 1127805 h 6105653"/>
              <a:gd name="connsiteX22" fmla="*/ 9638109 w 12191999"/>
              <a:gd name="connsiteY22" fmla="*/ 1267362 h 6105653"/>
              <a:gd name="connsiteX23" fmla="*/ 9663111 w 12191999"/>
              <a:gd name="connsiteY23" fmla="*/ 1386568 h 6105653"/>
              <a:gd name="connsiteX24" fmla="*/ 9780984 w 12191999"/>
              <a:gd name="connsiteY24" fmla="*/ 1270269 h 6105653"/>
              <a:gd name="connsiteX25" fmla="*/ 9780984 w 12191999"/>
              <a:gd name="connsiteY25" fmla="*/ 1107452 h 6105653"/>
              <a:gd name="connsiteX26" fmla="*/ 9855993 w 12191999"/>
              <a:gd name="connsiteY26" fmla="*/ 991154 h 6105653"/>
              <a:gd name="connsiteX27" fmla="*/ 9991724 w 12191999"/>
              <a:gd name="connsiteY27" fmla="*/ 880670 h 6105653"/>
              <a:gd name="connsiteX28" fmla="*/ 10209609 w 12191999"/>
              <a:gd name="connsiteY28" fmla="*/ 491071 h 6105653"/>
              <a:gd name="connsiteX29" fmla="*/ 10291762 w 12191999"/>
              <a:gd name="connsiteY29" fmla="*/ 421292 h 6105653"/>
              <a:gd name="connsiteX30" fmla="*/ 9973865 w 12191999"/>
              <a:gd name="connsiteY30" fmla="*/ 1531941 h 6105653"/>
              <a:gd name="connsiteX31" fmla="*/ 10106024 w 12191999"/>
              <a:gd name="connsiteY31" fmla="*/ 1188861 h 6105653"/>
              <a:gd name="connsiteX32" fmla="*/ 10081022 w 12191999"/>
              <a:gd name="connsiteY32" fmla="*/ 1421458 h 6105653"/>
              <a:gd name="connsiteX33" fmla="*/ 10170318 w 12191999"/>
              <a:gd name="connsiteY33" fmla="*/ 1549385 h 6105653"/>
              <a:gd name="connsiteX34" fmla="*/ 10198893 w 12191999"/>
              <a:gd name="connsiteY34" fmla="*/ 1549385 h 6105653"/>
              <a:gd name="connsiteX35" fmla="*/ 10281046 w 12191999"/>
              <a:gd name="connsiteY35" fmla="*/ 1453439 h 6105653"/>
              <a:gd name="connsiteX36" fmla="*/ 10334625 w 12191999"/>
              <a:gd name="connsiteY36" fmla="*/ 1398198 h 6105653"/>
              <a:gd name="connsiteX37" fmla="*/ 10527506 w 12191999"/>
              <a:gd name="connsiteY37" fmla="*/ 1247010 h 6105653"/>
              <a:gd name="connsiteX38" fmla="*/ 10548937 w 12191999"/>
              <a:gd name="connsiteY38" fmla="*/ 1354586 h 6105653"/>
              <a:gd name="connsiteX39" fmla="*/ 10588228 w 12191999"/>
              <a:gd name="connsiteY39" fmla="*/ 1395290 h 6105653"/>
              <a:gd name="connsiteX40" fmla="*/ 10645378 w 12191999"/>
              <a:gd name="connsiteY40" fmla="*/ 1366216 h 6105653"/>
              <a:gd name="connsiteX41" fmla="*/ 10820400 w 12191999"/>
              <a:gd name="connsiteY41" fmla="*/ 1031858 h 6105653"/>
              <a:gd name="connsiteX42" fmla="*/ 10956131 w 12191999"/>
              <a:gd name="connsiteY42" fmla="*/ 1005691 h 6105653"/>
              <a:gd name="connsiteX43" fmla="*/ 10977562 w 12191999"/>
              <a:gd name="connsiteY43" fmla="*/ 1069655 h 6105653"/>
              <a:gd name="connsiteX44" fmla="*/ 10966847 w 12191999"/>
              <a:gd name="connsiteY44" fmla="*/ 1142341 h 6105653"/>
              <a:gd name="connsiteX45" fmla="*/ 11074003 w 12191999"/>
              <a:gd name="connsiteY45" fmla="*/ 1084192 h 6105653"/>
              <a:gd name="connsiteX46" fmla="*/ 11181159 w 12191999"/>
              <a:gd name="connsiteY46" fmla="*/ 848688 h 6105653"/>
              <a:gd name="connsiteX47" fmla="*/ 11238309 w 12191999"/>
              <a:gd name="connsiteY47" fmla="*/ 805077 h 6105653"/>
              <a:gd name="connsiteX48" fmla="*/ 11266884 w 12191999"/>
              <a:gd name="connsiteY48" fmla="*/ 863226 h 6105653"/>
              <a:gd name="connsiteX49" fmla="*/ 11277600 w 12191999"/>
              <a:gd name="connsiteY49" fmla="*/ 906838 h 6105653"/>
              <a:gd name="connsiteX50" fmla="*/ 11724084 w 12191999"/>
              <a:gd name="connsiteY50" fmla="*/ 5527 h 6105653"/>
              <a:gd name="connsiteX51" fmla="*/ 11727656 w 12191999"/>
              <a:gd name="connsiteY51" fmla="*/ 209048 h 6105653"/>
              <a:gd name="connsiteX52" fmla="*/ 11656218 w 12191999"/>
              <a:gd name="connsiteY52" fmla="*/ 409663 h 6105653"/>
              <a:gd name="connsiteX53" fmla="*/ 11666934 w 12191999"/>
              <a:gd name="connsiteY53" fmla="*/ 621907 h 6105653"/>
              <a:gd name="connsiteX54" fmla="*/ 11631215 w 12191999"/>
              <a:gd name="connsiteY54" fmla="*/ 822521 h 6105653"/>
              <a:gd name="connsiteX55" fmla="*/ 11631215 w 12191999"/>
              <a:gd name="connsiteY55" fmla="*/ 996969 h 6105653"/>
              <a:gd name="connsiteX56" fmla="*/ 11684793 w 12191999"/>
              <a:gd name="connsiteY56" fmla="*/ 834151 h 6105653"/>
              <a:gd name="connsiteX57" fmla="*/ 11774090 w 12191999"/>
              <a:gd name="connsiteY57" fmla="*/ 773095 h 6105653"/>
              <a:gd name="connsiteX58" fmla="*/ 11856243 w 12191999"/>
              <a:gd name="connsiteY58" fmla="*/ 793447 h 6105653"/>
              <a:gd name="connsiteX59" fmla="*/ 11831240 w 12191999"/>
              <a:gd name="connsiteY59" fmla="*/ 860319 h 6105653"/>
              <a:gd name="connsiteX60" fmla="*/ 11738371 w 12191999"/>
              <a:gd name="connsiteY60" fmla="*/ 938820 h 6105653"/>
              <a:gd name="connsiteX61" fmla="*/ 11795521 w 12191999"/>
              <a:gd name="connsiteY61" fmla="*/ 956264 h 6105653"/>
              <a:gd name="connsiteX62" fmla="*/ 11838384 w 12191999"/>
              <a:gd name="connsiteY62" fmla="*/ 1002784 h 6105653"/>
              <a:gd name="connsiteX63" fmla="*/ 11816952 w 12191999"/>
              <a:gd name="connsiteY63" fmla="*/ 1270269 h 6105653"/>
              <a:gd name="connsiteX64" fmla="*/ 11999118 w 12191999"/>
              <a:gd name="connsiteY64" fmla="*/ 1092915 h 6105653"/>
              <a:gd name="connsiteX65" fmla="*/ 12027693 w 12191999"/>
              <a:gd name="connsiteY65" fmla="*/ 979524 h 6105653"/>
              <a:gd name="connsiteX66" fmla="*/ 12102703 w 12191999"/>
              <a:gd name="connsiteY66" fmla="*/ 953357 h 6105653"/>
              <a:gd name="connsiteX67" fmla="*/ 12120562 w 12191999"/>
              <a:gd name="connsiteY67" fmla="*/ 1005691 h 6105653"/>
              <a:gd name="connsiteX68" fmla="*/ 12056268 w 12191999"/>
              <a:gd name="connsiteY68" fmla="*/ 1267362 h 6105653"/>
              <a:gd name="connsiteX69" fmla="*/ 12081272 w 12191999"/>
              <a:gd name="connsiteY69" fmla="*/ 1310974 h 6105653"/>
              <a:gd name="connsiteX70" fmla="*/ 12191999 w 12191999"/>
              <a:gd name="connsiteY70" fmla="*/ 1008598 h 6105653"/>
              <a:gd name="connsiteX71" fmla="*/ 12191999 w 12191999"/>
              <a:gd name="connsiteY71" fmla="*/ 6105653 h 6105653"/>
              <a:gd name="connsiteX72" fmla="*/ 0 w 12191999"/>
              <a:gd name="connsiteY72" fmla="*/ 6105653 h 6105653"/>
              <a:gd name="connsiteX73" fmla="*/ 0 w 12191999"/>
              <a:gd name="connsiteY73" fmla="*/ 927116 h 6105653"/>
              <a:gd name="connsiteX74" fmla="*/ 61930 w 12191999"/>
              <a:gd name="connsiteY74" fmla="*/ 902578 h 6105653"/>
              <a:gd name="connsiteX75" fmla="*/ 155971 w 12191999"/>
              <a:gd name="connsiteY75" fmla="*/ 883588 h 6105653"/>
              <a:gd name="connsiteX76" fmla="*/ 277414 w 12191999"/>
              <a:gd name="connsiteY76" fmla="*/ 802179 h 6105653"/>
              <a:gd name="connsiteX77" fmla="*/ 638174 w 12191999"/>
              <a:gd name="connsiteY77" fmla="*/ 430025 h 6105653"/>
              <a:gd name="connsiteX78" fmla="*/ 477440 w 12191999"/>
              <a:gd name="connsiteY78" fmla="*/ 784735 h 6105653"/>
              <a:gd name="connsiteX79" fmla="*/ 827483 w 12191999"/>
              <a:gd name="connsiteY79" fmla="*/ 418395 h 6105653"/>
              <a:gd name="connsiteX80" fmla="*/ 956071 w 12191999"/>
              <a:gd name="connsiteY80" fmla="*/ 241040 h 6105653"/>
              <a:gd name="connsiteX81" fmla="*/ 999268 w 12191999"/>
              <a:gd name="connsiteY81" fmla="*/ 192386 h 6105653"/>
              <a:gd name="connsiteX82" fmla="*/ 1031080 w 12191999"/>
              <a:gd name="connsiteY82" fmla="*/ 197429 h 6105653"/>
              <a:gd name="connsiteX83" fmla="*/ 1048940 w 12191999"/>
              <a:gd name="connsiteY83" fmla="*/ 275930 h 6105653"/>
              <a:gd name="connsiteX84" fmla="*/ 1020365 w 12191999"/>
              <a:gd name="connsiteY84" fmla="*/ 517249 h 6105653"/>
              <a:gd name="connsiteX85" fmla="*/ 1256108 w 12191999"/>
              <a:gd name="connsiteY85" fmla="*/ 217780 h 6105653"/>
              <a:gd name="connsiteX86" fmla="*/ 1220389 w 12191999"/>
              <a:gd name="connsiteY86" fmla="*/ 441654 h 6105653"/>
              <a:gd name="connsiteX87" fmla="*/ 1313258 w 12191999"/>
              <a:gd name="connsiteY87" fmla="*/ 505619 h 6105653"/>
              <a:gd name="connsiteX88" fmla="*/ 1463277 w 12191999"/>
              <a:gd name="connsiteY88" fmla="*/ 610287 h 6105653"/>
              <a:gd name="connsiteX89" fmla="*/ 1545430 w 12191999"/>
              <a:gd name="connsiteY89" fmla="*/ 682974 h 6105653"/>
              <a:gd name="connsiteX90" fmla="*/ 1809749 w 12191999"/>
              <a:gd name="connsiteY90" fmla="*/ 712048 h 6105653"/>
              <a:gd name="connsiteX91" fmla="*/ 2099071 w 12191999"/>
              <a:gd name="connsiteY91" fmla="*/ 650992 h 6105653"/>
              <a:gd name="connsiteX92" fmla="*/ 2245518 w 12191999"/>
              <a:gd name="connsiteY92" fmla="*/ 482359 h 6105653"/>
              <a:gd name="connsiteX93" fmla="*/ 2409824 w 12191999"/>
              <a:gd name="connsiteY93" fmla="*/ 531786 h 6105653"/>
              <a:gd name="connsiteX94" fmla="*/ 2309812 w 12191999"/>
              <a:gd name="connsiteY94" fmla="*/ 889403 h 6105653"/>
              <a:gd name="connsiteX95" fmla="*/ 2699146 w 12191999"/>
              <a:gd name="connsiteY95" fmla="*/ 357339 h 6105653"/>
              <a:gd name="connsiteX96" fmla="*/ 2717006 w 12191999"/>
              <a:gd name="connsiteY96" fmla="*/ 447469 h 6105653"/>
              <a:gd name="connsiteX97" fmla="*/ 2938461 w 12191999"/>
              <a:gd name="connsiteY97" fmla="*/ 770197 h 6105653"/>
              <a:gd name="connsiteX98" fmla="*/ 2949178 w 12191999"/>
              <a:gd name="connsiteY98" fmla="*/ 787642 h 6105653"/>
              <a:gd name="connsiteX99" fmla="*/ 3088480 w 12191999"/>
              <a:gd name="connsiteY99" fmla="*/ 842883 h 6105653"/>
              <a:gd name="connsiteX100" fmla="*/ 3109911 w 12191999"/>
              <a:gd name="connsiteY100" fmla="*/ 1017331 h 6105653"/>
              <a:gd name="connsiteX101" fmla="*/ 3077765 w 12191999"/>
              <a:gd name="connsiteY101" fmla="*/ 1162704 h 6105653"/>
              <a:gd name="connsiteX102" fmla="*/ 3117055 w 12191999"/>
              <a:gd name="connsiteY102" fmla="*/ 1319707 h 6105653"/>
              <a:gd name="connsiteX103" fmla="*/ 3099196 w 12191999"/>
              <a:gd name="connsiteY103" fmla="*/ 1459264 h 6105653"/>
              <a:gd name="connsiteX104" fmla="*/ 3124198 w 12191999"/>
              <a:gd name="connsiteY104" fmla="*/ 1578470 h 6105653"/>
              <a:gd name="connsiteX105" fmla="*/ 3242071 w 12191999"/>
              <a:gd name="connsiteY105" fmla="*/ 1462171 h 6105653"/>
              <a:gd name="connsiteX106" fmla="*/ 3242071 w 12191999"/>
              <a:gd name="connsiteY106" fmla="*/ 1299354 h 6105653"/>
              <a:gd name="connsiteX107" fmla="*/ 3317080 w 12191999"/>
              <a:gd name="connsiteY107" fmla="*/ 1183056 h 6105653"/>
              <a:gd name="connsiteX108" fmla="*/ 3452811 w 12191999"/>
              <a:gd name="connsiteY108" fmla="*/ 1072572 h 6105653"/>
              <a:gd name="connsiteX109" fmla="*/ 3670696 w 12191999"/>
              <a:gd name="connsiteY109" fmla="*/ 682973 h 6105653"/>
              <a:gd name="connsiteX110" fmla="*/ 3752849 w 12191999"/>
              <a:gd name="connsiteY110" fmla="*/ 613194 h 6105653"/>
              <a:gd name="connsiteX111" fmla="*/ 3434952 w 12191999"/>
              <a:gd name="connsiteY111" fmla="*/ 1723843 h 6105653"/>
              <a:gd name="connsiteX112" fmla="*/ 3567111 w 12191999"/>
              <a:gd name="connsiteY112" fmla="*/ 1380763 h 6105653"/>
              <a:gd name="connsiteX113" fmla="*/ 3542109 w 12191999"/>
              <a:gd name="connsiteY113" fmla="*/ 1613360 h 6105653"/>
              <a:gd name="connsiteX114" fmla="*/ 3631405 w 12191999"/>
              <a:gd name="connsiteY114" fmla="*/ 1741287 h 6105653"/>
              <a:gd name="connsiteX115" fmla="*/ 3659980 w 12191999"/>
              <a:gd name="connsiteY115" fmla="*/ 1741287 h 6105653"/>
              <a:gd name="connsiteX116" fmla="*/ 3742133 w 12191999"/>
              <a:gd name="connsiteY116" fmla="*/ 1645341 h 6105653"/>
              <a:gd name="connsiteX117" fmla="*/ 3795712 w 12191999"/>
              <a:gd name="connsiteY117" fmla="*/ 1590100 h 6105653"/>
              <a:gd name="connsiteX118" fmla="*/ 3988593 w 12191999"/>
              <a:gd name="connsiteY118" fmla="*/ 1438912 h 6105653"/>
              <a:gd name="connsiteX119" fmla="*/ 4010024 w 12191999"/>
              <a:gd name="connsiteY119" fmla="*/ 1546488 h 6105653"/>
              <a:gd name="connsiteX120" fmla="*/ 4049315 w 12191999"/>
              <a:gd name="connsiteY120" fmla="*/ 1587192 h 6105653"/>
              <a:gd name="connsiteX121" fmla="*/ 4106465 w 12191999"/>
              <a:gd name="connsiteY121" fmla="*/ 1558118 h 6105653"/>
              <a:gd name="connsiteX122" fmla="*/ 4281487 w 12191999"/>
              <a:gd name="connsiteY122" fmla="*/ 1223760 h 6105653"/>
              <a:gd name="connsiteX123" fmla="*/ 4417219 w 12191999"/>
              <a:gd name="connsiteY123" fmla="*/ 1197593 h 6105653"/>
              <a:gd name="connsiteX124" fmla="*/ 4438649 w 12191999"/>
              <a:gd name="connsiteY124" fmla="*/ 1261557 h 6105653"/>
              <a:gd name="connsiteX125" fmla="*/ 4427935 w 12191999"/>
              <a:gd name="connsiteY125" fmla="*/ 1334243 h 6105653"/>
              <a:gd name="connsiteX126" fmla="*/ 4535090 w 12191999"/>
              <a:gd name="connsiteY126" fmla="*/ 1276094 h 6105653"/>
              <a:gd name="connsiteX127" fmla="*/ 4642246 w 12191999"/>
              <a:gd name="connsiteY127" fmla="*/ 1040590 h 6105653"/>
              <a:gd name="connsiteX128" fmla="*/ 4699396 w 12191999"/>
              <a:gd name="connsiteY128" fmla="*/ 996979 h 6105653"/>
              <a:gd name="connsiteX129" fmla="*/ 4727971 w 12191999"/>
              <a:gd name="connsiteY129" fmla="*/ 1055128 h 6105653"/>
              <a:gd name="connsiteX130" fmla="*/ 4738688 w 12191999"/>
              <a:gd name="connsiteY130" fmla="*/ 1098740 h 6105653"/>
              <a:gd name="connsiteX131" fmla="*/ 5185172 w 12191999"/>
              <a:gd name="connsiteY131" fmla="*/ 197429 h 6105653"/>
              <a:gd name="connsiteX132" fmla="*/ 5188744 w 12191999"/>
              <a:gd name="connsiteY132" fmla="*/ 400950 h 6105653"/>
              <a:gd name="connsiteX133" fmla="*/ 5117306 w 12191999"/>
              <a:gd name="connsiteY133" fmla="*/ 601565 h 6105653"/>
              <a:gd name="connsiteX134" fmla="*/ 5128021 w 12191999"/>
              <a:gd name="connsiteY134" fmla="*/ 813809 h 6105653"/>
              <a:gd name="connsiteX135" fmla="*/ 5092302 w 12191999"/>
              <a:gd name="connsiteY135" fmla="*/ 1014423 h 6105653"/>
              <a:gd name="connsiteX136" fmla="*/ 5092302 w 12191999"/>
              <a:gd name="connsiteY136" fmla="*/ 1188871 h 6105653"/>
              <a:gd name="connsiteX137" fmla="*/ 5145880 w 12191999"/>
              <a:gd name="connsiteY137" fmla="*/ 1026053 h 6105653"/>
              <a:gd name="connsiteX138" fmla="*/ 5235177 w 12191999"/>
              <a:gd name="connsiteY138" fmla="*/ 964997 h 6105653"/>
              <a:gd name="connsiteX139" fmla="*/ 5317331 w 12191999"/>
              <a:gd name="connsiteY139" fmla="*/ 985349 h 6105653"/>
              <a:gd name="connsiteX140" fmla="*/ 5292327 w 12191999"/>
              <a:gd name="connsiteY140" fmla="*/ 1052221 h 6105653"/>
              <a:gd name="connsiteX141" fmla="*/ 5199458 w 12191999"/>
              <a:gd name="connsiteY141" fmla="*/ 1130722 h 6105653"/>
              <a:gd name="connsiteX142" fmla="*/ 5256608 w 12191999"/>
              <a:gd name="connsiteY142" fmla="*/ 1148166 h 6105653"/>
              <a:gd name="connsiteX143" fmla="*/ 5299471 w 12191999"/>
              <a:gd name="connsiteY143" fmla="*/ 1194686 h 6105653"/>
              <a:gd name="connsiteX144" fmla="*/ 5278039 w 12191999"/>
              <a:gd name="connsiteY144" fmla="*/ 1462171 h 6105653"/>
              <a:gd name="connsiteX145" fmla="*/ 5460205 w 12191999"/>
              <a:gd name="connsiteY145" fmla="*/ 1284817 h 6105653"/>
              <a:gd name="connsiteX146" fmla="*/ 5488780 w 12191999"/>
              <a:gd name="connsiteY146" fmla="*/ 1171426 h 6105653"/>
              <a:gd name="connsiteX147" fmla="*/ 5539513 w 12191999"/>
              <a:gd name="connsiteY147" fmla="*/ 1140353 h 6105653"/>
              <a:gd name="connsiteX148" fmla="*/ 5552720 w 12191999"/>
              <a:gd name="connsiteY148" fmla="*/ 1143022 h 6105653"/>
              <a:gd name="connsiteX149" fmla="*/ 5574208 w 12191999"/>
              <a:gd name="connsiteY149" fmla="*/ 1115811 h 6105653"/>
              <a:gd name="connsiteX150" fmla="*/ 5734050 w 12191999"/>
              <a:gd name="connsiteY150" fmla="*/ 1075470 h 6105653"/>
              <a:gd name="connsiteX151" fmla="*/ 5798343 w 12191999"/>
              <a:gd name="connsiteY151" fmla="*/ 1020228 h 6105653"/>
              <a:gd name="connsiteX152" fmla="*/ 5884068 w 12191999"/>
              <a:gd name="connsiteY152" fmla="*/ 883578 h 6105653"/>
              <a:gd name="connsiteX153" fmla="*/ 6066234 w 12191999"/>
              <a:gd name="connsiteY153" fmla="*/ 645166 h 6105653"/>
              <a:gd name="connsiteX154" fmla="*/ 6109096 w 12191999"/>
              <a:gd name="connsiteY154" fmla="*/ 732391 h 6105653"/>
              <a:gd name="connsiteX155" fmla="*/ 5998368 w 12191999"/>
              <a:gd name="connsiteY155" fmla="*/ 985338 h 6105653"/>
              <a:gd name="connsiteX156" fmla="*/ 5969793 w 12191999"/>
              <a:gd name="connsiteY156" fmla="*/ 1168509 h 6105653"/>
              <a:gd name="connsiteX157" fmla="*/ 6162674 w 12191999"/>
              <a:gd name="connsiteY157" fmla="*/ 909745 h 6105653"/>
              <a:gd name="connsiteX158" fmla="*/ 6412705 w 12191999"/>
              <a:gd name="connsiteY158" fmla="*/ 659704 h 6105653"/>
              <a:gd name="connsiteX159" fmla="*/ 6366271 w 12191999"/>
              <a:gd name="connsiteY159" fmla="*/ 851596 h 6105653"/>
              <a:gd name="connsiteX160" fmla="*/ 6398418 w 12191999"/>
              <a:gd name="connsiteY160" fmla="*/ 860319 h 6105653"/>
              <a:gd name="connsiteX161" fmla="*/ 6694884 w 12191999"/>
              <a:gd name="connsiteY161" fmla="*/ 691686 h 6105653"/>
              <a:gd name="connsiteX162" fmla="*/ 6816327 w 12191999"/>
              <a:gd name="connsiteY162" fmla="*/ 610277 h 6105653"/>
              <a:gd name="connsiteX163" fmla="*/ 7177087 w 12191999"/>
              <a:gd name="connsiteY163" fmla="*/ 238123 h 6105653"/>
              <a:gd name="connsiteX164" fmla="*/ 7016353 w 12191999"/>
              <a:gd name="connsiteY164" fmla="*/ 592833 h 6105653"/>
              <a:gd name="connsiteX165" fmla="*/ 7366396 w 12191999"/>
              <a:gd name="connsiteY165" fmla="*/ 226493 h 6105653"/>
              <a:gd name="connsiteX166" fmla="*/ 7494984 w 12191999"/>
              <a:gd name="connsiteY166" fmla="*/ 49138 h 6105653"/>
              <a:gd name="connsiteX167" fmla="*/ 7538181 w 12191999"/>
              <a:gd name="connsiteY167" fmla="*/ 484 h 6105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Lst>
            <a:rect l="l" t="t" r="r" b="b"/>
            <a:pathLst>
              <a:path w="12191999" h="6105653">
                <a:moveTo>
                  <a:pt x="7538181" y="484"/>
                </a:moveTo>
                <a:cubicBezTo>
                  <a:pt x="7546999" y="-833"/>
                  <a:pt x="7557492" y="439"/>
                  <a:pt x="7569993" y="5527"/>
                </a:cubicBezTo>
                <a:cubicBezTo>
                  <a:pt x="7612855" y="22971"/>
                  <a:pt x="7598567" y="54953"/>
                  <a:pt x="7587853" y="84028"/>
                </a:cubicBezTo>
                <a:cubicBezTo>
                  <a:pt x="7559278" y="153806"/>
                  <a:pt x="7559278" y="229401"/>
                  <a:pt x="7559278" y="325347"/>
                </a:cubicBezTo>
                <a:cubicBezTo>
                  <a:pt x="7695009" y="243938"/>
                  <a:pt x="7652146" y="95658"/>
                  <a:pt x="7795021" y="25878"/>
                </a:cubicBezTo>
                <a:cubicBezTo>
                  <a:pt x="7820024" y="113102"/>
                  <a:pt x="7770018" y="179974"/>
                  <a:pt x="7759302" y="249752"/>
                </a:cubicBezTo>
                <a:cubicBezTo>
                  <a:pt x="7748587" y="313717"/>
                  <a:pt x="7773590" y="328254"/>
                  <a:pt x="7852171" y="313717"/>
                </a:cubicBezTo>
                <a:cubicBezTo>
                  <a:pt x="7973615" y="290457"/>
                  <a:pt x="8034337" y="325347"/>
                  <a:pt x="8002190" y="418385"/>
                </a:cubicBezTo>
                <a:cubicBezTo>
                  <a:pt x="7970043" y="505609"/>
                  <a:pt x="8016478" y="514331"/>
                  <a:pt x="8084343" y="491072"/>
                </a:cubicBezTo>
                <a:cubicBezTo>
                  <a:pt x="8184355" y="456182"/>
                  <a:pt x="8262937" y="493979"/>
                  <a:pt x="8348662" y="520146"/>
                </a:cubicBezTo>
                <a:cubicBezTo>
                  <a:pt x="8477249" y="560851"/>
                  <a:pt x="8541543" y="543406"/>
                  <a:pt x="8637984" y="459090"/>
                </a:cubicBezTo>
                <a:cubicBezTo>
                  <a:pt x="8691561" y="409663"/>
                  <a:pt x="8737996" y="360236"/>
                  <a:pt x="8784431" y="290457"/>
                </a:cubicBezTo>
                <a:cubicBezTo>
                  <a:pt x="8809434" y="450367"/>
                  <a:pt x="8895158" y="284642"/>
                  <a:pt x="8948737" y="339884"/>
                </a:cubicBezTo>
                <a:cubicBezTo>
                  <a:pt x="8970168" y="453274"/>
                  <a:pt x="8798717" y="543406"/>
                  <a:pt x="8848725" y="697501"/>
                </a:cubicBezTo>
                <a:cubicBezTo>
                  <a:pt x="8995171" y="511424"/>
                  <a:pt x="9041606" y="302087"/>
                  <a:pt x="9238059" y="165437"/>
                </a:cubicBezTo>
                <a:cubicBezTo>
                  <a:pt x="9280921" y="197419"/>
                  <a:pt x="9238059" y="229401"/>
                  <a:pt x="9255919" y="255567"/>
                </a:cubicBezTo>
                <a:cubicBezTo>
                  <a:pt x="9266634" y="255567"/>
                  <a:pt x="9198767" y="560851"/>
                  <a:pt x="9477374" y="578295"/>
                </a:cubicBezTo>
                <a:cubicBezTo>
                  <a:pt x="9477374" y="584110"/>
                  <a:pt x="9477374" y="589925"/>
                  <a:pt x="9488091" y="595740"/>
                </a:cubicBezTo>
                <a:cubicBezTo>
                  <a:pt x="9527380" y="627722"/>
                  <a:pt x="9620249" y="598648"/>
                  <a:pt x="9627393" y="650981"/>
                </a:cubicBezTo>
                <a:cubicBezTo>
                  <a:pt x="9634537" y="709131"/>
                  <a:pt x="9666684" y="764373"/>
                  <a:pt x="9648824" y="825429"/>
                </a:cubicBezTo>
                <a:cubicBezTo>
                  <a:pt x="9634537" y="871948"/>
                  <a:pt x="9616678" y="921374"/>
                  <a:pt x="9616678" y="970802"/>
                </a:cubicBezTo>
                <a:cubicBezTo>
                  <a:pt x="9616678" y="1023136"/>
                  <a:pt x="9495233" y="1095822"/>
                  <a:pt x="9655968" y="1127805"/>
                </a:cubicBezTo>
                <a:cubicBezTo>
                  <a:pt x="9663111" y="1127805"/>
                  <a:pt x="9645252" y="1217935"/>
                  <a:pt x="9638109" y="1267362"/>
                </a:cubicBezTo>
                <a:cubicBezTo>
                  <a:pt x="9630965" y="1308066"/>
                  <a:pt x="9598818" y="1357494"/>
                  <a:pt x="9663111" y="1386568"/>
                </a:cubicBezTo>
                <a:cubicBezTo>
                  <a:pt x="9702403" y="1401105"/>
                  <a:pt x="9773840" y="1331326"/>
                  <a:pt x="9780984" y="1270269"/>
                </a:cubicBezTo>
                <a:cubicBezTo>
                  <a:pt x="9788127" y="1215028"/>
                  <a:pt x="9795271" y="1159787"/>
                  <a:pt x="9780984" y="1107452"/>
                </a:cubicBezTo>
                <a:cubicBezTo>
                  <a:pt x="9763125" y="1043488"/>
                  <a:pt x="9791699" y="1008598"/>
                  <a:pt x="9855993" y="991154"/>
                </a:cubicBezTo>
                <a:cubicBezTo>
                  <a:pt x="9923858" y="970802"/>
                  <a:pt x="9959577" y="933005"/>
                  <a:pt x="9991724" y="880670"/>
                </a:cubicBezTo>
                <a:cubicBezTo>
                  <a:pt x="10070305" y="752742"/>
                  <a:pt x="10163174" y="630630"/>
                  <a:pt x="10209609" y="491071"/>
                </a:cubicBezTo>
                <a:cubicBezTo>
                  <a:pt x="10216753" y="464905"/>
                  <a:pt x="10231040" y="432923"/>
                  <a:pt x="10291762" y="421292"/>
                </a:cubicBezTo>
                <a:cubicBezTo>
                  <a:pt x="10198893" y="799262"/>
                  <a:pt x="9959577" y="1142341"/>
                  <a:pt x="9973865" y="1531941"/>
                </a:cubicBezTo>
                <a:cubicBezTo>
                  <a:pt x="10048874" y="1427272"/>
                  <a:pt x="10052446" y="1302252"/>
                  <a:pt x="10106024" y="1188861"/>
                </a:cubicBezTo>
                <a:cubicBezTo>
                  <a:pt x="10145315" y="1270269"/>
                  <a:pt x="10102453" y="1345863"/>
                  <a:pt x="10081022" y="1421458"/>
                </a:cubicBezTo>
                <a:cubicBezTo>
                  <a:pt x="10063162" y="1485421"/>
                  <a:pt x="10059590" y="1543570"/>
                  <a:pt x="10170318" y="1549385"/>
                </a:cubicBezTo>
                <a:cubicBezTo>
                  <a:pt x="10181034" y="1549385"/>
                  <a:pt x="10188178" y="1549385"/>
                  <a:pt x="10198893" y="1549385"/>
                </a:cubicBezTo>
                <a:cubicBezTo>
                  <a:pt x="10245327" y="1526126"/>
                  <a:pt x="10266759" y="1494144"/>
                  <a:pt x="10281046" y="1453439"/>
                </a:cubicBezTo>
                <a:cubicBezTo>
                  <a:pt x="10288190" y="1430180"/>
                  <a:pt x="10302477" y="1398198"/>
                  <a:pt x="10334625" y="1398198"/>
                </a:cubicBezTo>
                <a:cubicBezTo>
                  <a:pt x="10456068" y="1401105"/>
                  <a:pt x="10491787" y="1322604"/>
                  <a:pt x="10527506" y="1247010"/>
                </a:cubicBezTo>
                <a:cubicBezTo>
                  <a:pt x="10588228" y="1287714"/>
                  <a:pt x="10545365" y="1322604"/>
                  <a:pt x="10548937" y="1354586"/>
                </a:cubicBezTo>
                <a:cubicBezTo>
                  <a:pt x="10552509" y="1374938"/>
                  <a:pt x="10556080" y="1395290"/>
                  <a:pt x="10588228" y="1395290"/>
                </a:cubicBezTo>
                <a:cubicBezTo>
                  <a:pt x="10613230" y="1395290"/>
                  <a:pt x="10645378" y="1386568"/>
                  <a:pt x="10645378" y="1366216"/>
                </a:cubicBezTo>
                <a:cubicBezTo>
                  <a:pt x="10648949" y="1238288"/>
                  <a:pt x="10820400" y="1165601"/>
                  <a:pt x="10820400" y="1031858"/>
                </a:cubicBezTo>
                <a:cubicBezTo>
                  <a:pt x="10820400" y="950449"/>
                  <a:pt x="10916840" y="1072563"/>
                  <a:pt x="10956131" y="1005691"/>
                </a:cubicBezTo>
                <a:cubicBezTo>
                  <a:pt x="10966847" y="991154"/>
                  <a:pt x="10981133" y="1046395"/>
                  <a:pt x="10977562" y="1069655"/>
                </a:cubicBezTo>
                <a:cubicBezTo>
                  <a:pt x="10973991" y="1092915"/>
                  <a:pt x="10948987" y="1113267"/>
                  <a:pt x="10966847" y="1142341"/>
                </a:cubicBezTo>
                <a:cubicBezTo>
                  <a:pt x="11031140" y="1156879"/>
                  <a:pt x="11056143" y="1119081"/>
                  <a:pt x="11074003" y="1084192"/>
                </a:cubicBezTo>
                <a:cubicBezTo>
                  <a:pt x="11116865" y="1008598"/>
                  <a:pt x="11166871" y="933005"/>
                  <a:pt x="11181159" y="848688"/>
                </a:cubicBezTo>
                <a:cubicBezTo>
                  <a:pt x="11184730" y="819614"/>
                  <a:pt x="11202590" y="802169"/>
                  <a:pt x="11238309" y="805077"/>
                </a:cubicBezTo>
                <a:cubicBezTo>
                  <a:pt x="11284744" y="810891"/>
                  <a:pt x="11270456" y="839966"/>
                  <a:pt x="11266884" y="863226"/>
                </a:cubicBezTo>
                <a:cubicBezTo>
                  <a:pt x="11263312" y="877763"/>
                  <a:pt x="11252596" y="892300"/>
                  <a:pt x="11277600" y="906838"/>
                </a:cubicBezTo>
                <a:cubicBezTo>
                  <a:pt x="11531203" y="566666"/>
                  <a:pt x="11516915" y="386403"/>
                  <a:pt x="11724084" y="5527"/>
                </a:cubicBezTo>
                <a:cubicBezTo>
                  <a:pt x="11763375" y="89842"/>
                  <a:pt x="11734800" y="150899"/>
                  <a:pt x="11727656" y="209048"/>
                </a:cubicBezTo>
                <a:cubicBezTo>
                  <a:pt x="11709796" y="354421"/>
                  <a:pt x="11677649" y="264290"/>
                  <a:pt x="11656218" y="409663"/>
                </a:cubicBezTo>
                <a:cubicBezTo>
                  <a:pt x="11645503" y="479442"/>
                  <a:pt x="11609784" y="543406"/>
                  <a:pt x="11666934" y="621907"/>
                </a:cubicBezTo>
                <a:cubicBezTo>
                  <a:pt x="11706225" y="674241"/>
                  <a:pt x="11663362" y="758557"/>
                  <a:pt x="11631215" y="822521"/>
                </a:cubicBezTo>
                <a:cubicBezTo>
                  <a:pt x="11602640" y="874856"/>
                  <a:pt x="11595497" y="927190"/>
                  <a:pt x="11631215" y="996969"/>
                </a:cubicBezTo>
                <a:cubicBezTo>
                  <a:pt x="11652646" y="933005"/>
                  <a:pt x="11670505" y="883578"/>
                  <a:pt x="11684793" y="834151"/>
                </a:cubicBezTo>
                <a:cubicBezTo>
                  <a:pt x="11695509" y="793447"/>
                  <a:pt x="11720512" y="770187"/>
                  <a:pt x="11774090" y="773095"/>
                </a:cubicBezTo>
                <a:cubicBezTo>
                  <a:pt x="11802665" y="773095"/>
                  <a:pt x="11841956" y="764373"/>
                  <a:pt x="11856243" y="793447"/>
                </a:cubicBezTo>
                <a:cubicBezTo>
                  <a:pt x="11870531" y="816706"/>
                  <a:pt x="11856243" y="848688"/>
                  <a:pt x="11831240" y="860319"/>
                </a:cubicBezTo>
                <a:cubicBezTo>
                  <a:pt x="11784806" y="874856"/>
                  <a:pt x="11741944" y="889393"/>
                  <a:pt x="11738371" y="938820"/>
                </a:cubicBezTo>
                <a:cubicBezTo>
                  <a:pt x="11731228" y="1005691"/>
                  <a:pt x="11759802" y="967894"/>
                  <a:pt x="11795521" y="956264"/>
                </a:cubicBezTo>
                <a:cubicBezTo>
                  <a:pt x="11834812" y="944634"/>
                  <a:pt x="11845527" y="979524"/>
                  <a:pt x="11838384" y="1002784"/>
                </a:cubicBezTo>
                <a:cubicBezTo>
                  <a:pt x="11806237" y="1090007"/>
                  <a:pt x="11863387" y="1180138"/>
                  <a:pt x="11816952" y="1270269"/>
                </a:cubicBezTo>
                <a:cubicBezTo>
                  <a:pt x="11931252" y="1247010"/>
                  <a:pt x="11981259" y="1197583"/>
                  <a:pt x="11999118" y="1092915"/>
                </a:cubicBezTo>
                <a:cubicBezTo>
                  <a:pt x="12002690" y="1055118"/>
                  <a:pt x="11995547" y="1014413"/>
                  <a:pt x="12027693" y="979524"/>
                </a:cubicBezTo>
                <a:cubicBezTo>
                  <a:pt x="12045553" y="959172"/>
                  <a:pt x="12066984" y="938820"/>
                  <a:pt x="12102703" y="953357"/>
                </a:cubicBezTo>
                <a:cubicBezTo>
                  <a:pt x="12127705" y="962080"/>
                  <a:pt x="12127705" y="985338"/>
                  <a:pt x="12120562" y="1005691"/>
                </a:cubicBezTo>
                <a:cubicBezTo>
                  <a:pt x="12081272" y="1090007"/>
                  <a:pt x="12070555" y="1180138"/>
                  <a:pt x="12056268" y="1267362"/>
                </a:cubicBezTo>
                <a:cubicBezTo>
                  <a:pt x="12052697" y="1281899"/>
                  <a:pt x="12045553" y="1296437"/>
                  <a:pt x="12081272" y="1310974"/>
                </a:cubicBezTo>
                <a:cubicBezTo>
                  <a:pt x="12113418" y="1209213"/>
                  <a:pt x="12156280" y="1110359"/>
                  <a:pt x="12191999" y="1008598"/>
                </a:cubicBezTo>
                <a:lnTo>
                  <a:pt x="12191999" y="6105653"/>
                </a:lnTo>
                <a:lnTo>
                  <a:pt x="0" y="6105653"/>
                </a:lnTo>
                <a:lnTo>
                  <a:pt x="0" y="927116"/>
                </a:lnTo>
                <a:lnTo>
                  <a:pt x="61930" y="902578"/>
                </a:lnTo>
                <a:cubicBezTo>
                  <a:pt x="91454" y="894128"/>
                  <a:pt x="122931" y="887949"/>
                  <a:pt x="155971" y="883588"/>
                </a:cubicBezTo>
                <a:cubicBezTo>
                  <a:pt x="223837" y="877773"/>
                  <a:pt x="245268" y="839976"/>
                  <a:pt x="277414" y="802179"/>
                </a:cubicBezTo>
                <a:cubicBezTo>
                  <a:pt x="388143" y="674251"/>
                  <a:pt x="488155" y="537601"/>
                  <a:pt x="638174" y="430025"/>
                </a:cubicBezTo>
                <a:cubicBezTo>
                  <a:pt x="620315" y="555046"/>
                  <a:pt x="520302" y="653899"/>
                  <a:pt x="477440" y="784735"/>
                </a:cubicBezTo>
                <a:cubicBezTo>
                  <a:pt x="641746" y="680066"/>
                  <a:pt x="727471" y="543415"/>
                  <a:pt x="827483" y="418395"/>
                </a:cubicBezTo>
                <a:cubicBezTo>
                  <a:pt x="873917" y="360246"/>
                  <a:pt x="931068" y="307912"/>
                  <a:pt x="956071" y="241040"/>
                </a:cubicBezTo>
                <a:cubicBezTo>
                  <a:pt x="961429" y="223595"/>
                  <a:pt x="972814" y="196338"/>
                  <a:pt x="999268" y="192386"/>
                </a:cubicBezTo>
                <a:cubicBezTo>
                  <a:pt x="1008086" y="191069"/>
                  <a:pt x="1018579" y="192341"/>
                  <a:pt x="1031080" y="197429"/>
                </a:cubicBezTo>
                <a:cubicBezTo>
                  <a:pt x="1073942" y="214873"/>
                  <a:pt x="1059654" y="246855"/>
                  <a:pt x="1048940" y="275930"/>
                </a:cubicBezTo>
                <a:cubicBezTo>
                  <a:pt x="1020365" y="345708"/>
                  <a:pt x="1020365" y="421303"/>
                  <a:pt x="1020365" y="517249"/>
                </a:cubicBezTo>
                <a:cubicBezTo>
                  <a:pt x="1156096" y="435840"/>
                  <a:pt x="1113233" y="287560"/>
                  <a:pt x="1256108" y="217780"/>
                </a:cubicBezTo>
                <a:cubicBezTo>
                  <a:pt x="1281111" y="305004"/>
                  <a:pt x="1231105" y="371876"/>
                  <a:pt x="1220389" y="441654"/>
                </a:cubicBezTo>
                <a:cubicBezTo>
                  <a:pt x="1209674" y="505619"/>
                  <a:pt x="1234677" y="520156"/>
                  <a:pt x="1313258" y="505619"/>
                </a:cubicBezTo>
                <a:cubicBezTo>
                  <a:pt x="1434702" y="482359"/>
                  <a:pt x="1495424" y="517249"/>
                  <a:pt x="1463277" y="610287"/>
                </a:cubicBezTo>
                <a:cubicBezTo>
                  <a:pt x="1431130" y="697511"/>
                  <a:pt x="1477565" y="706233"/>
                  <a:pt x="1545430" y="682974"/>
                </a:cubicBezTo>
                <a:cubicBezTo>
                  <a:pt x="1645442" y="648084"/>
                  <a:pt x="1724024" y="685881"/>
                  <a:pt x="1809749" y="712048"/>
                </a:cubicBezTo>
                <a:cubicBezTo>
                  <a:pt x="1938336" y="752753"/>
                  <a:pt x="2002630" y="735308"/>
                  <a:pt x="2099071" y="650992"/>
                </a:cubicBezTo>
                <a:cubicBezTo>
                  <a:pt x="2152648" y="601565"/>
                  <a:pt x="2199083" y="552138"/>
                  <a:pt x="2245518" y="482359"/>
                </a:cubicBezTo>
                <a:cubicBezTo>
                  <a:pt x="2270521" y="642269"/>
                  <a:pt x="2356245" y="476544"/>
                  <a:pt x="2409824" y="531786"/>
                </a:cubicBezTo>
                <a:cubicBezTo>
                  <a:pt x="2431255" y="645176"/>
                  <a:pt x="2259804" y="735308"/>
                  <a:pt x="2309812" y="889403"/>
                </a:cubicBezTo>
                <a:cubicBezTo>
                  <a:pt x="2456258" y="703326"/>
                  <a:pt x="2502693" y="493989"/>
                  <a:pt x="2699146" y="357339"/>
                </a:cubicBezTo>
                <a:cubicBezTo>
                  <a:pt x="2742008" y="389321"/>
                  <a:pt x="2699146" y="421303"/>
                  <a:pt x="2717006" y="447469"/>
                </a:cubicBezTo>
                <a:cubicBezTo>
                  <a:pt x="2727721" y="447469"/>
                  <a:pt x="2659854" y="752753"/>
                  <a:pt x="2938461" y="770197"/>
                </a:cubicBezTo>
                <a:cubicBezTo>
                  <a:pt x="2938461" y="776012"/>
                  <a:pt x="2938461" y="781827"/>
                  <a:pt x="2949178" y="787642"/>
                </a:cubicBezTo>
                <a:cubicBezTo>
                  <a:pt x="2988467" y="819624"/>
                  <a:pt x="3081336" y="790550"/>
                  <a:pt x="3088480" y="842883"/>
                </a:cubicBezTo>
                <a:cubicBezTo>
                  <a:pt x="3095624" y="901033"/>
                  <a:pt x="3127771" y="956275"/>
                  <a:pt x="3109911" y="1017331"/>
                </a:cubicBezTo>
                <a:cubicBezTo>
                  <a:pt x="3095624" y="1063850"/>
                  <a:pt x="3077765" y="1113276"/>
                  <a:pt x="3077765" y="1162704"/>
                </a:cubicBezTo>
                <a:cubicBezTo>
                  <a:pt x="3077765" y="1215038"/>
                  <a:pt x="2956320" y="1287724"/>
                  <a:pt x="3117055" y="1319707"/>
                </a:cubicBezTo>
                <a:cubicBezTo>
                  <a:pt x="3124198" y="1319707"/>
                  <a:pt x="3106339" y="1409837"/>
                  <a:pt x="3099196" y="1459264"/>
                </a:cubicBezTo>
                <a:cubicBezTo>
                  <a:pt x="3092052" y="1499968"/>
                  <a:pt x="3059905" y="1549396"/>
                  <a:pt x="3124198" y="1578470"/>
                </a:cubicBezTo>
                <a:cubicBezTo>
                  <a:pt x="3163490" y="1593007"/>
                  <a:pt x="3234927" y="1523228"/>
                  <a:pt x="3242071" y="1462171"/>
                </a:cubicBezTo>
                <a:cubicBezTo>
                  <a:pt x="3249214" y="1406930"/>
                  <a:pt x="3256358" y="1351689"/>
                  <a:pt x="3242071" y="1299354"/>
                </a:cubicBezTo>
                <a:cubicBezTo>
                  <a:pt x="3224212" y="1235390"/>
                  <a:pt x="3252786" y="1200500"/>
                  <a:pt x="3317080" y="1183056"/>
                </a:cubicBezTo>
                <a:cubicBezTo>
                  <a:pt x="3384945" y="1162704"/>
                  <a:pt x="3420664" y="1124907"/>
                  <a:pt x="3452811" y="1072572"/>
                </a:cubicBezTo>
                <a:cubicBezTo>
                  <a:pt x="3531392" y="944644"/>
                  <a:pt x="3624261" y="822532"/>
                  <a:pt x="3670696" y="682973"/>
                </a:cubicBezTo>
                <a:cubicBezTo>
                  <a:pt x="3677840" y="656807"/>
                  <a:pt x="3692127" y="624825"/>
                  <a:pt x="3752849" y="613194"/>
                </a:cubicBezTo>
                <a:cubicBezTo>
                  <a:pt x="3659980" y="991164"/>
                  <a:pt x="3420664" y="1334243"/>
                  <a:pt x="3434952" y="1723843"/>
                </a:cubicBezTo>
                <a:cubicBezTo>
                  <a:pt x="3509961" y="1619174"/>
                  <a:pt x="3513533" y="1494154"/>
                  <a:pt x="3567111" y="1380763"/>
                </a:cubicBezTo>
                <a:cubicBezTo>
                  <a:pt x="3606402" y="1462171"/>
                  <a:pt x="3563540" y="1537765"/>
                  <a:pt x="3542109" y="1613360"/>
                </a:cubicBezTo>
                <a:cubicBezTo>
                  <a:pt x="3524249" y="1677323"/>
                  <a:pt x="3520677" y="1735472"/>
                  <a:pt x="3631405" y="1741287"/>
                </a:cubicBezTo>
                <a:cubicBezTo>
                  <a:pt x="3642121" y="1741287"/>
                  <a:pt x="3649265" y="1741287"/>
                  <a:pt x="3659980" y="1741287"/>
                </a:cubicBezTo>
                <a:cubicBezTo>
                  <a:pt x="3706414" y="1718028"/>
                  <a:pt x="3727846" y="1686046"/>
                  <a:pt x="3742133" y="1645341"/>
                </a:cubicBezTo>
                <a:cubicBezTo>
                  <a:pt x="3749277" y="1622082"/>
                  <a:pt x="3763564" y="1590100"/>
                  <a:pt x="3795712" y="1590100"/>
                </a:cubicBezTo>
                <a:cubicBezTo>
                  <a:pt x="3917155" y="1593007"/>
                  <a:pt x="3952874" y="1514506"/>
                  <a:pt x="3988593" y="1438912"/>
                </a:cubicBezTo>
                <a:cubicBezTo>
                  <a:pt x="4049315" y="1479616"/>
                  <a:pt x="4006452" y="1514506"/>
                  <a:pt x="4010024" y="1546488"/>
                </a:cubicBezTo>
                <a:cubicBezTo>
                  <a:pt x="4013596" y="1566840"/>
                  <a:pt x="4017167" y="1587192"/>
                  <a:pt x="4049315" y="1587192"/>
                </a:cubicBezTo>
                <a:cubicBezTo>
                  <a:pt x="4074317" y="1587192"/>
                  <a:pt x="4106465" y="1578470"/>
                  <a:pt x="4106465" y="1558118"/>
                </a:cubicBezTo>
                <a:cubicBezTo>
                  <a:pt x="4110036" y="1430190"/>
                  <a:pt x="4281487" y="1357503"/>
                  <a:pt x="4281487" y="1223760"/>
                </a:cubicBezTo>
                <a:cubicBezTo>
                  <a:pt x="4281487" y="1142351"/>
                  <a:pt x="4377927" y="1264465"/>
                  <a:pt x="4417219" y="1197593"/>
                </a:cubicBezTo>
                <a:cubicBezTo>
                  <a:pt x="4427935" y="1183056"/>
                  <a:pt x="4442220" y="1238297"/>
                  <a:pt x="4438649" y="1261557"/>
                </a:cubicBezTo>
                <a:cubicBezTo>
                  <a:pt x="4435078" y="1284817"/>
                  <a:pt x="4410074" y="1305169"/>
                  <a:pt x="4427935" y="1334243"/>
                </a:cubicBezTo>
                <a:cubicBezTo>
                  <a:pt x="4492228" y="1348781"/>
                  <a:pt x="4517230" y="1310983"/>
                  <a:pt x="4535090" y="1276094"/>
                </a:cubicBezTo>
                <a:cubicBezTo>
                  <a:pt x="4577952" y="1200500"/>
                  <a:pt x="4627958" y="1124907"/>
                  <a:pt x="4642246" y="1040590"/>
                </a:cubicBezTo>
                <a:cubicBezTo>
                  <a:pt x="4645817" y="1011516"/>
                  <a:pt x="4663677" y="994071"/>
                  <a:pt x="4699396" y="996979"/>
                </a:cubicBezTo>
                <a:cubicBezTo>
                  <a:pt x="4745832" y="1002793"/>
                  <a:pt x="4731544" y="1031868"/>
                  <a:pt x="4727971" y="1055128"/>
                </a:cubicBezTo>
                <a:cubicBezTo>
                  <a:pt x="4724399" y="1069665"/>
                  <a:pt x="4713683" y="1084202"/>
                  <a:pt x="4738688" y="1098740"/>
                </a:cubicBezTo>
                <a:cubicBezTo>
                  <a:pt x="4992291" y="758568"/>
                  <a:pt x="4978002" y="578305"/>
                  <a:pt x="5185172" y="197429"/>
                </a:cubicBezTo>
                <a:cubicBezTo>
                  <a:pt x="5224462" y="281744"/>
                  <a:pt x="5195887" y="342801"/>
                  <a:pt x="5188744" y="400950"/>
                </a:cubicBezTo>
                <a:cubicBezTo>
                  <a:pt x="5170883" y="546323"/>
                  <a:pt x="5138736" y="456192"/>
                  <a:pt x="5117306" y="601565"/>
                </a:cubicBezTo>
                <a:cubicBezTo>
                  <a:pt x="5106590" y="671344"/>
                  <a:pt x="5070871" y="735308"/>
                  <a:pt x="5128021" y="813809"/>
                </a:cubicBezTo>
                <a:cubicBezTo>
                  <a:pt x="5167312" y="866143"/>
                  <a:pt x="5124450" y="950459"/>
                  <a:pt x="5092302" y="1014423"/>
                </a:cubicBezTo>
                <a:cubicBezTo>
                  <a:pt x="5063727" y="1066758"/>
                  <a:pt x="5056585" y="1119092"/>
                  <a:pt x="5092302" y="1188871"/>
                </a:cubicBezTo>
                <a:cubicBezTo>
                  <a:pt x="5113734" y="1124907"/>
                  <a:pt x="5131592" y="1075480"/>
                  <a:pt x="5145880" y="1026053"/>
                </a:cubicBezTo>
                <a:cubicBezTo>
                  <a:pt x="5156596" y="985349"/>
                  <a:pt x="5181600" y="962089"/>
                  <a:pt x="5235177" y="964997"/>
                </a:cubicBezTo>
                <a:cubicBezTo>
                  <a:pt x="5263752" y="964997"/>
                  <a:pt x="5303044" y="956275"/>
                  <a:pt x="5317331" y="985349"/>
                </a:cubicBezTo>
                <a:cubicBezTo>
                  <a:pt x="5331618" y="1008608"/>
                  <a:pt x="5317331" y="1040590"/>
                  <a:pt x="5292327" y="1052221"/>
                </a:cubicBezTo>
                <a:cubicBezTo>
                  <a:pt x="5245894" y="1066758"/>
                  <a:pt x="5203031" y="1081295"/>
                  <a:pt x="5199458" y="1130722"/>
                </a:cubicBezTo>
                <a:cubicBezTo>
                  <a:pt x="5192315" y="1197593"/>
                  <a:pt x="5220889" y="1159796"/>
                  <a:pt x="5256608" y="1148166"/>
                </a:cubicBezTo>
                <a:cubicBezTo>
                  <a:pt x="5295899" y="1136536"/>
                  <a:pt x="5306616" y="1171426"/>
                  <a:pt x="5299471" y="1194686"/>
                </a:cubicBezTo>
                <a:cubicBezTo>
                  <a:pt x="5267324" y="1281909"/>
                  <a:pt x="5324474" y="1372040"/>
                  <a:pt x="5278039" y="1462171"/>
                </a:cubicBezTo>
                <a:cubicBezTo>
                  <a:pt x="5392339" y="1438912"/>
                  <a:pt x="5442347" y="1389485"/>
                  <a:pt x="5460205" y="1284817"/>
                </a:cubicBezTo>
                <a:cubicBezTo>
                  <a:pt x="5463777" y="1247020"/>
                  <a:pt x="5456634" y="1206315"/>
                  <a:pt x="5488780" y="1171426"/>
                </a:cubicBezTo>
                <a:cubicBezTo>
                  <a:pt x="5502175" y="1156162"/>
                  <a:pt x="5517579" y="1140898"/>
                  <a:pt x="5539513" y="1140353"/>
                </a:cubicBezTo>
                <a:lnTo>
                  <a:pt x="5552720" y="1143022"/>
                </a:lnTo>
                <a:lnTo>
                  <a:pt x="5574208" y="1115811"/>
                </a:lnTo>
                <a:cubicBezTo>
                  <a:pt x="5609034" y="1085646"/>
                  <a:pt x="5659040" y="1068202"/>
                  <a:pt x="5734050" y="1075470"/>
                </a:cubicBezTo>
                <a:cubicBezTo>
                  <a:pt x="5776912" y="1078377"/>
                  <a:pt x="5809058" y="1055118"/>
                  <a:pt x="5798343" y="1020228"/>
                </a:cubicBezTo>
                <a:cubicBezTo>
                  <a:pt x="5776912" y="953357"/>
                  <a:pt x="5837634" y="921375"/>
                  <a:pt x="5884068" y="883578"/>
                </a:cubicBezTo>
                <a:cubicBezTo>
                  <a:pt x="5966221" y="816706"/>
                  <a:pt x="6051947" y="752742"/>
                  <a:pt x="6066234" y="645166"/>
                </a:cubicBezTo>
                <a:cubicBezTo>
                  <a:pt x="6130528" y="665519"/>
                  <a:pt x="6123384" y="700408"/>
                  <a:pt x="6109096" y="732391"/>
                </a:cubicBezTo>
                <a:cubicBezTo>
                  <a:pt x="6073377" y="816706"/>
                  <a:pt x="6034087" y="901023"/>
                  <a:pt x="5998368" y="985338"/>
                </a:cubicBezTo>
                <a:cubicBezTo>
                  <a:pt x="5976937" y="1040581"/>
                  <a:pt x="5944790" y="1095822"/>
                  <a:pt x="5969793" y="1168509"/>
                </a:cubicBezTo>
                <a:cubicBezTo>
                  <a:pt x="6098380" y="1104545"/>
                  <a:pt x="6123384" y="996969"/>
                  <a:pt x="6162674" y="909745"/>
                </a:cubicBezTo>
                <a:cubicBezTo>
                  <a:pt x="6212681" y="802169"/>
                  <a:pt x="6305549" y="738205"/>
                  <a:pt x="6412705" y="659704"/>
                </a:cubicBezTo>
                <a:cubicBezTo>
                  <a:pt x="6441280" y="738205"/>
                  <a:pt x="6362699" y="787632"/>
                  <a:pt x="6366271" y="851596"/>
                </a:cubicBezTo>
                <a:cubicBezTo>
                  <a:pt x="6376987" y="854503"/>
                  <a:pt x="6398418" y="860319"/>
                  <a:pt x="6398418" y="860319"/>
                </a:cubicBezTo>
                <a:cubicBezTo>
                  <a:pt x="6455568" y="755650"/>
                  <a:pt x="6562724" y="709131"/>
                  <a:pt x="6694884" y="691686"/>
                </a:cubicBezTo>
                <a:cubicBezTo>
                  <a:pt x="6762750" y="685871"/>
                  <a:pt x="6784181" y="648074"/>
                  <a:pt x="6816327" y="610277"/>
                </a:cubicBezTo>
                <a:cubicBezTo>
                  <a:pt x="6927056" y="482349"/>
                  <a:pt x="7027068" y="345699"/>
                  <a:pt x="7177087" y="238123"/>
                </a:cubicBezTo>
                <a:cubicBezTo>
                  <a:pt x="7159228" y="363144"/>
                  <a:pt x="7059215" y="461997"/>
                  <a:pt x="7016353" y="592833"/>
                </a:cubicBezTo>
                <a:cubicBezTo>
                  <a:pt x="7180659" y="488164"/>
                  <a:pt x="7266384" y="351513"/>
                  <a:pt x="7366396" y="226493"/>
                </a:cubicBezTo>
                <a:cubicBezTo>
                  <a:pt x="7412830" y="168344"/>
                  <a:pt x="7469981" y="116010"/>
                  <a:pt x="7494984" y="49138"/>
                </a:cubicBezTo>
                <a:cubicBezTo>
                  <a:pt x="7500342" y="31693"/>
                  <a:pt x="7511727" y="4436"/>
                  <a:pt x="7538181" y="484"/>
                </a:cubicBezTo>
                <a:close/>
              </a:path>
            </a:pathLst>
          </a:custGeom>
          <a:solidFill>
            <a:srgbClr val="C3914D">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13A817C-59F2-4416-BECE-C6B9D8B06DFF}"/>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b="1" dirty="0"/>
              <a:t>Feedback</a:t>
            </a:r>
          </a:p>
        </p:txBody>
      </p:sp>
      <p:graphicFrame>
        <p:nvGraphicFramePr>
          <p:cNvPr id="6" name="TextBox 3">
            <a:extLst>
              <a:ext uri="{FF2B5EF4-FFF2-40B4-BE49-F238E27FC236}">
                <a16:creationId xmlns:a16="http://schemas.microsoft.com/office/drawing/2014/main" id="{14E36D08-AB4E-43DA-8DDB-2EBC307ECC60}"/>
              </a:ext>
            </a:extLst>
          </p:cNvPr>
          <p:cNvGraphicFramePr/>
          <p:nvPr>
            <p:extLst>
              <p:ext uri="{D42A27DB-BD31-4B8C-83A1-F6EECF244321}">
                <p14:modId xmlns:p14="http://schemas.microsoft.com/office/powerpoint/2010/main" val="3161903230"/>
              </p:ext>
            </p:extLst>
          </p:nvPr>
        </p:nvGraphicFramePr>
        <p:xfrm>
          <a:off x="838200" y="2011363"/>
          <a:ext cx="10515600" cy="41608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072E23B8-CD79-4F70-A7A6-AE419E668FA0}"/>
              </a:ext>
            </a:extLst>
          </p:cNvPr>
          <p:cNvSpPr txBox="1"/>
          <p:nvPr/>
        </p:nvSpPr>
        <p:spPr>
          <a:xfrm>
            <a:off x="6804840" y="3105816"/>
            <a:ext cx="808074" cy="690007"/>
          </a:xfrm>
          <a:prstGeom prst="rect">
            <a:avLst/>
          </a:prstGeom>
          <a:solidFill>
            <a:srgbClr val="F3E9DB"/>
          </a:solidFill>
          <a:ln>
            <a:solidFill>
              <a:srgbClr val="F3E9DB"/>
            </a:solidFill>
          </a:ln>
        </p:spPr>
        <p:txBody>
          <a:bodyPr wrap="square" rtlCol="0">
            <a:spAutoFit/>
          </a:bodyPr>
          <a:lstStyle/>
          <a:p>
            <a:endParaRPr lang="en-US" dirty="0"/>
          </a:p>
        </p:txBody>
      </p:sp>
      <p:pic>
        <p:nvPicPr>
          <p:cNvPr id="11" name="Picture 10" descr="A picture containing text&#10;&#10;Description automatically generated">
            <a:extLst>
              <a:ext uri="{FF2B5EF4-FFF2-40B4-BE49-F238E27FC236}">
                <a16:creationId xmlns:a16="http://schemas.microsoft.com/office/drawing/2014/main" id="{94C7A491-75EC-4261-BE28-29D5A17CADA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94207" y="3042018"/>
            <a:ext cx="859538" cy="868682"/>
          </a:xfrm>
          <a:prstGeom prst="rect">
            <a:avLst/>
          </a:prstGeom>
        </p:spPr>
      </p:pic>
    </p:spTree>
    <p:extLst>
      <p:ext uri="{BB962C8B-B14F-4D97-AF65-F5344CB8AC3E}">
        <p14:creationId xmlns:p14="http://schemas.microsoft.com/office/powerpoint/2010/main" val="2535588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10" name="Rectangle 9">
            <a:extLst>
              <a:ext uri="{FF2B5EF4-FFF2-40B4-BE49-F238E27FC236}">
                <a16:creationId xmlns:a16="http://schemas.microsoft.com/office/drawing/2014/main" id="{FEC7823C-FDD6-429C-986C-063FDEBF9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9CF7FE1C-8BC5-4B0C-A2BC-93AB72C9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rgbClr val="C3914D">
              <a:alpha val="20000"/>
            </a:srgbClr>
          </a:solidFill>
          <a:ln w="32707" cap="flat">
            <a:noFill/>
            <a:prstDash val="solid"/>
            <a:miter/>
          </a:ln>
        </p:spPr>
        <p:txBody>
          <a:bodyPr wrap="square" rtlCol="0" anchor="ctr">
            <a:noAutofit/>
          </a:bodyPr>
          <a:lstStyle/>
          <a:p>
            <a:endParaRPr lang="en-US"/>
          </a:p>
        </p:txBody>
      </p:sp>
      <p:sp>
        <p:nvSpPr>
          <p:cNvPr id="14" name="Freeform: Shape 13">
            <a:extLst>
              <a:ext uri="{FF2B5EF4-FFF2-40B4-BE49-F238E27FC236}">
                <a16:creationId xmlns:a16="http://schemas.microsoft.com/office/drawing/2014/main" id="{B0651F5E-0457-4065-ACB2-8B81590C2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050098" flipH="1" flipV="1">
            <a:off x="-160709" y="3977842"/>
            <a:ext cx="7507400" cy="3166385"/>
          </a:xfrm>
          <a:custGeom>
            <a:avLst/>
            <a:gdLst>
              <a:gd name="connsiteX0" fmla="*/ 5497485 w 7507400"/>
              <a:gd name="connsiteY0" fmla="*/ 2912009 h 3166385"/>
              <a:gd name="connsiteX1" fmla="*/ 7034681 w 7507400"/>
              <a:gd name="connsiteY1" fmla="*/ 3151263 h 3166385"/>
              <a:gd name="connsiteX2" fmla="*/ 7137723 w 7507400"/>
              <a:gd name="connsiteY2" fmla="*/ 3166385 h 3166385"/>
              <a:gd name="connsiteX3" fmla="*/ 7507400 w 7507400"/>
              <a:gd name="connsiteY3" fmla="*/ 875071 h 3166385"/>
              <a:gd name="connsiteX4" fmla="*/ 2083578 w 7507400"/>
              <a:gd name="connsiteY4" fmla="*/ 0 h 3166385"/>
              <a:gd name="connsiteX5" fmla="*/ 2023081 w 7507400"/>
              <a:gd name="connsiteY5" fmla="*/ 5468 h 3166385"/>
              <a:gd name="connsiteX6" fmla="*/ 1865374 w 7507400"/>
              <a:gd name="connsiteY6" fmla="*/ 76313 h 3166385"/>
              <a:gd name="connsiteX7" fmla="*/ 1634010 w 7507400"/>
              <a:gd name="connsiteY7" fmla="*/ 119359 h 3166385"/>
              <a:gd name="connsiteX8" fmla="*/ 1388186 w 7507400"/>
              <a:gd name="connsiteY8" fmla="*/ 130121 h 3166385"/>
              <a:gd name="connsiteX9" fmla="*/ 1330344 w 7507400"/>
              <a:gd name="connsiteY9" fmla="*/ 198275 h 3166385"/>
              <a:gd name="connsiteX10" fmla="*/ 1406262 w 7507400"/>
              <a:gd name="connsiteY10" fmla="*/ 270018 h 3166385"/>
              <a:gd name="connsiteX11" fmla="*/ 1521942 w 7507400"/>
              <a:gd name="connsiteY11" fmla="*/ 277191 h 3166385"/>
              <a:gd name="connsiteX12" fmla="*/ 2212420 w 7507400"/>
              <a:gd name="connsiteY12" fmla="*/ 295128 h 3166385"/>
              <a:gd name="connsiteX13" fmla="*/ 0 w 7507400"/>
              <a:gd name="connsiteY13" fmla="*/ 452960 h 3166385"/>
              <a:gd name="connsiteX14" fmla="*/ 300051 w 7507400"/>
              <a:gd name="connsiteY14" fmla="*/ 549813 h 3166385"/>
              <a:gd name="connsiteX15" fmla="*/ 401272 w 7507400"/>
              <a:gd name="connsiteY15" fmla="*/ 815258 h 3166385"/>
              <a:gd name="connsiteX16" fmla="*/ 770008 w 7507400"/>
              <a:gd name="connsiteY16" fmla="*/ 965917 h 3166385"/>
              <a:gd name="connsiteX17" fmla="*/ 1008605 w 7507400"/>
              <a:gd name="connsiteY17" fmla="*/ 1019724 h 3166385"/>
              <a:gd name="connsiteX18" fmla="*/ 1554478 w 7507400"/>
              <a:gd name="connsiteY18" fmla="*/ 1098641 h 3166385"/>
              <a:gd name="connsiteX19" fmla="*/ 1634010 w 7507400"/>
              <a:gd name="connsiteY19" fmla="*/ 1227777 h 3166385"/>
              <a:gd name="connsiteX20" fmla="*/ 1702696 w 7507400"/>
              <a:gd name="connsiteY20" fmla="*/ 1371261 h 3166385"/>
              <a:gd name="connsiteX21" fmla="*/ 1847299 w 7507400"/>
              <a:gd name="connsiteY21" fmla="*/ 1464526 h 3166385"/>
              <a:gd name="connsiteX22" fmla="*/ 723015 w 7507400"/>
              <a:gd name="connsiteY22" fmla="*/ 1450177 h 3166385"/>
              <a:gd name="connsiteX23" fmla="*/ 1991901 w 7507400"/>
              <a:gd name="connsiteY23" fmla="*/ 1751495 h 3166385"/>
              <a:gd name="connsiteX24" fmla="*/ 1879835 w 7507400"/>
              <a:gd name="connsiteY24" fmla="*/ 1869870 h 3166385"/>
              <a:gd name="connsiteX25" fmla="*/ 2573927 w 7507400"/>
              <a:gd name="connsiteY25" fmla="*/ 2031290 h 3166385"/>
              <a:gd name="connsiteX26" fmla="*/ 2201575 w 7507400"/>
              <a:gd name="connsiteY26" fmla="*/ 2049225 h 3166385"/>
              <a:gd name="connsiteX27" fmla="*/ 4367000 w 7507400"/>
              <a:gd name="connsiteY27" fmla="*/ 2723602 h 3166385"/>
              <a:gd name="connsiteX28" fmla="*/ 5497485 w 7507400"/>
              <a:gd name="connsiteY28" fmla="*/ 2912009 h 3166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507400" h="3166385">
                <a:moveTo>
                  <a:pt x="5497485" y="2912009"/>
                </a:moveTo>
                <a:cubicBezTo>
                  <a:pt x="6033497" y="2998226"/>
                  <a:pt x="6619155" y="3089592"/>
                  <a:pt x="7034681" y="3151263"/>
                </a:cubicBezTo>
                <a:lnTo>
                  <a:pt x="7137723" y="3166385"/>
                </a:lnTo>
                <a:lnTo>
                  <a:pt x="7507400" y="875071"/>
                </a:lnTo>
                <a:lnTo>
                  <a:pt x="2083578" y="0"/>
                </a:lnTo>
                <a:lnTo>
                  <a:pt x="2023081" y="5468"/>
                </a:lnTo>
                <a:cubicBezTo>
                  <a:pt x="1965692" y="12642"/>
                  <a:pt x="1910562" y="27887"/>
                  <a:pt x="1865374" y="76313"/>
                </a:cubicBezTo>
                <a:cubicBezTo>
                  <a:pt x="1796688" y="151642"/>
                  <a:pt x="1724387" y="162404"/>
                  <a:pt x="1634010" y="119359"/>
                </a:cubicBezTo>
                <a:cubicBezTo>
                  <a:pt x="1554478" y="79900"/>
                  <a:pt x="1467718" y="90662"/>
                  <a:pt x="1388186" y="130121"/>
                </a:cubicBezTo>
                <a:cubicBezTo>
                  <a:pt x="1359266" y="144469"/>
                  <a:pt x="1330344" y="162404"/>
                  <a:pt x="1330344" y="198275"/>
                </a:cubicBezTo>
                <a:cubicBezTo>
                  <a:pt x="1330344" y="248495"/>
                  <a:pt x="1366496" y="262843"/>
                  <a:pt x="1406262" y="270018"/>
                </a:cubicBezTo>
                <a:cubicBezTo>
                  <a:pt x="1442412" y="277191"/>
                  <a:pt x="1485792" y="284366"/>
                  <a:pt x="1521942" y="277191"/>
                </a:cubicBezTo>
                <a:cubicBezTo>
                  <a:pt x="1753307" y="237734"/>
                  <a:pt x="1981057" y="302301"/>
                  <a:pt x="2212420" y="295128"/>
                </a:cubicBezTo>
                <a:cubicBezTo>
                  <a:pt x="1485792" y="449373"/>
                  <a:pt x="751934" y="399154"/>
                  <a:pt x="0" y="452960"/>
                </a:cubicBezTo>
                <a:cubicBezTo>
                  <a:pt x="97608" y="560573"/>
                  <a:pt x="224135" y="470896"/>
                  <a:pt x="300051" y="549813"/>
                </a:cubicBezTo>
                <a:cubicBezTo>
                  <a:pt x="227750" y="714820"/>
                  <a:pt x="256671" y="804497"/>
                  <a:pt x="401272" y="815258"/>
                </a:cubicBezTo>
                <a:cubicBezTo>
                  <a:pt x="542261" y="826019"/>
                  <a:pt x="694093" y="768625"/>
                  <a:pt x="770008" y="965917"/>
                </a:cubicBezTo>
                <a:cubicBezTo>
                  <a:pt x="791699" y="1026898"/>
                  <a:pt x="925458" y="1008963"/>
                  <a:pt x="1008605" y="1019724"/>
                </a:cubicBezTo>
                <a:cubicBezTo>
                  <a:pt x="1189357" y="1044833"/>
                  <a:pt x="1380957" y="1019724"/>
                  <a:pt x="1554478" y="1098641"/>
                </a:cubicBezTo>
                <a:cubicBezTo>
                  <a:pt x="1623165" y="1127337"/>
                  <a:pt x="1670160" y="1148860"/>
                  <a:pt x="1634010" y="1227777"/>
                </a:cubicBezTo>
                <a:cubicBezTo>
                  <a:pt x="1597859" y="1310280"/>
                  <a:pt x="1644855" y="1338976"/>
                  <a:pt x="1702696" y="1371261"/>
                </a:cubicBezTo>
                <a:cubicBezTo>
                  <a:pt x="1746077" y="1396370"/>
                  <a:pt x="1811148" y="1389197"/>
                  <a:pt x="1847299" y="1464526"/>
                </a:cubicBezTo>
                <a:cubicBezTo>
                  <a:pt x="1467717" y="1453764"/>
                  <a:pt x="1098981" y="1392783"/>
                  <a:pt x="723015" y="1450177"/>
                </a:cubicBezTo>
                <a:cubicBezTo>
                  <a:pt x="1135131" y="1593662"/>
                  <a:pt x="1587014" y="1586487"/>
                  <a:pt x="1991901" y="1751495"/>
                </a:cubicBezTo>
                <a:cubicBezTo>
                  <a:pt x="1977441" y="1808889"/>
                  <a:pt x="1883449" y="1783778"/>
                  <a:pt x="1879835" y="1869870"/>
                </a:cubicBezTo>
                <a:cubicBezTo>
                  <a:pt x="2093123" y="1959548"/>
                  <a:pt x="2349794" y="1898566"/>
                  <a:pt x="2573927" y="2031290"/>
                </a:cubicBezTo>
                <a:cubicBezTo>
                  <a:pt x="2443785" y="2092271"/>
                  <a:pt x="2324488" y="1991831"/>
                  <a:pt x="2201575" y="2049225"/>
                </a:cubicBezTo>
                <a:cubicBezTo>
                  <a:pt x="2241342" y="2135316"/>
                  <a:pt x="4041644" y="2666208"/>
                  <a:pt x="4367000" y="2723602"/>
                </a:cubicBezTo>
                <a:cubicBezTo>
                  <a:pt x="4615085" y="2767993"/>
                  <a:pt x="5038048" y="2838109"/>
                  <a:pt x="5497485" y="2912009"/>
                </a:cubicBezTo>
                <a:close/>
              </a:path>
            </a:pathLst>
          </a:custGeom>
          <a:solidFill>
            <a:srgbClr val="C3914D">
              <a:alpha val="20000"/>
            </a:srgb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C3792E12-D45D-4B2E-9A9D-70D1202D8F49}"/>
              </a:ext>
            </a:extLst>
          </p:cNvPr>
          <p:cNvSpPr>
            <a:spLocks noGrp="1"/>
          </p:cNvSpPr>
          <p:nvPr>
            <p:ph type="title"/>
          </p:nvPr>
        </p:nvSpPr>
        <p:spPr>
          <a:xfrm>
            <a:off x="1574800" y="1058779"/>
            <a:ext cx="9778999" cy="5098827"/>
          </a:xfrm>
        </p:spPr>
        <p:txBody>
          <a:bodyPr vert="horz" lIns="91440" tIns="45720" rIns="91440" bIns="45720" rtlCol="0" anchor="ctr">
            <a:normAutofit/>
          </a:bodyPr>
          <a:lstStyle/>
          <a:p>
            <a:r>
              <a:rPr lang="en-US" sz="6000" i="0" dirty="0"/>
              <a:t>OUR VISION:</a:t>
            </a:r>
            <a:br>
              <a:rPr lang="en-US" sz="6000" i="0" dirty="0"/>
            </a:br>
            <a:r>
              <a:rPr lang="en-US" sz="2400" i="0" dirty="0">
                <a:latin typeface="+mn-lt"/>
              </a:rPr>
              <a:t>To create a quick and user-friendly way for people to track their daily calorie intake. </a:t>
            </a:r>
            <a:br>
              <a:rPr lang="en-US" sz="2400" i="0" dirty="0">
                <a:latin typeface="+mn-lt"/>
              </a:rPr>
            </a:br>
            <a:br>
              <a:rPr lang="en-US" sz="2400" dirty="0">
                <a:latin typeface="+mn-lt"/>
              </a:rPr>
            </a:br>
            <a:r>
              <a:rPr lang="en-US" sz="2400" dirty="0">
                <a:latin typeface="+mn-lt"/>
              </a:rPr>
              <a:t>Science has proven that all humans need calories, or energy, to operate. However, when we consume more calories than we need, those calories get converted to fat. </a:t>
            </a:r>
            <a:br>
              <a:rPr lang="en-US" sz="2400" dirty="0">
                <a:latin typeface="+mn-lt"/>
              </a:rPr>
            </a:br>
            <a:r>
              <a:rPr lang="en-US" sz="2400" dirty="0">
                <a:latin typeface="+mn-lt"/>
              </a:rPr>
              <a:t>With our application, users can easily see how many calories they’ve eaten that day and how many more they can still consume. Through this, we help the users ensure that they don’t go over their daily calorie allowance.</a:t>
            </a:r>
            <a:br>
              <a:rPr lang="en-US" sz="2400">
                <a:latin typeface="+mn-lt"/>
              </a:rPr>
            </a:br>
            <a:endParaRPr lang="en-US" sz="2400" dirty="0">
              <a:latin typeface="+mn-lt"/>
            </a:endParaRPr>
          </a:p>
        </p:txBody>
      </p:sp>
    </p:spTree>
    <p:extLst>
      <p:ext uri="{BB962C8B-B14F-4D97-AF65-F5344CB8AC3E}">
        <p14:creationId xmlns:p14="http://schemas.microsoft.com/office/powerpoint/2010/main" val="3907493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8886A6-5426-494B-96D8-D962D2BA0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A3ED336-C09E-46E8-9774-B977D15FC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2347"/>
            <a:ext cx="12191999" cy="6105653"/>
          </a:xfrm>
          <a:custGeom>
            <a:avLst/>
            <a:gdLst>
              <a:gd name="connsiteX0" fmla="*/ 7538181 w 12191999"/>
              <a:gd name="connsiteY0" fmla="*/ 484 h 6105653"/>
              <a:gd name="connsiteX1" fmla="*/ 7569993 w 12191999"/>
              <a:gd name="connsiteY1" fmla="*/ 5527 h 6105653"/>
              <a:gd name="connsiteX2" fmla="*/ 7587853 w 12191999"/>
              <a:gd name="connsiteY2" fmla="*/ 84028 h 6105653"/>
              <a:gd name="connsiteX3" fmla="*/ 7559278 w 12191999"/>
              <a:gd name="connsiteY3" fmla="*/ 325347 h 6105653"/>
              <a:gd name="connsiteX4" fmla="*/ 7795021 w 12191999"/>
              <a:gd name="connsiteY4" fmla="*/ 25878 h 6105653"/>
              <a:gd name="connsiteX5" fmla="*/ 7759302 w 12191999"/>
              <a:gd name="connsiteY5" fmla="*/ 249752 h 6105653"/>
              <a:gd name="connsiteX6" fmla="*/ 7852171 w 12191999"/>
              <a:gd name="connsiteY6" fmla="*/ 313717 h 6105653"/>
              <a:gd name="connsiteX7" fmla="*/ 8002190 w 12191999"/>
              <a:gd name="connsiteY7" fmla="*/ 418385 h 6105653"/>
              <a:gd name="connsiteX8" fmla="*/ 8084343 w 12191999"/>
              <a:gd name="connsiteY8" fmla="*/ 491072 h 6105653"/>
              <a:gd name="connsiteX9" fmla="*/ 8348662 w 12191999"/>
              <a:gd name="connsiteY9" fmla="*/ 520146 h 6105653"/>
              <a:gd name="connsiteX10" fmla="*/ 8637984 w 12191999"/>
              <a:gd name="connsiteY10" fmla="*/ 459090 h 6105653"/>
              <a:gd name="connsiteX11" fmla="*/ 8784431 w 12191999"/>
              <a:gd name="connsiteY11" fmla="*/ 290457 h 6105653"/>
              <a:gd name="connsiteX12" fmla="*/ 8948737 w 12191999"/>
              <a:gd name="connsiteY12" fmla="*/ 339884 h 6105653"/>
              <a:gd name="connsiteX13" fmla="*/ 8848725 w 12191999"/>
              <a:gd name="connsiteY13" fmla="*/ 697501 h 6105653"/>
              <a:gd name="connsiteX14" fmla="*/ 9238059 w 12191999"/>
              <a:gd name="connsiteY14" fmla="*/ 165437 h 6105653"/>
              <a:gd name="connsiteX15" fmla="*/ 9255919 w 12191999"/>
              <a:gd name="connsiteY15" fmla="*/ 255567 h 6105653"/>
              <a:gd name="connsiteX16" fmla="*/ 9477374 w 12191999"/>
              <a:gd name="connsiteY16" fmla="*/ 578295 h 6105653"/>
              <a:gd name="connsiteX17" fmla="*/ 9488091 w 12191999"/>
              <a:gd name="connsiteY17" fmla="*/ 595740 h 6105653"/>
              <a:gd name="connsiteX18" fmla="*/ 9627393 w 12191999"/>
              <a:gd name="connsiteY18" fmla="*/ 650981 h 6105653"/>
              <a:gd name="connsiteX19" fmla="*/ 9648824 w 12191999"/>
              <a:gd name="connsiteY19" fmla="*/ 825429 h 6105653"/>
              <a:gd name="connsiteX20" fmla="*/ 9616678 w 12191999"/>
              <a:gd name="connsiteY20" fmla="*/ 970802 h 6105653"/>
              <a:gd name="connsiteX21" fmla="*/ 9655968 w 12191999"/>
              <a:gd name="connsiteY21" fmla="*/ 1127805 h 6105653"/>
              <a:gd name="connsiteX22" fmla="*/ 9638109 w 12191999"/>
              <a:gd name="connsiteY22" fmla="*/ 1267362 h 6105653"/>
              <a:gd name="connsiteX23" fmla="*/ 9663111 w 12191999"/>
              <a:gd name="connsiteY23" fmla="*/ 1386568 h 6105653"/>
              <a:gd name="connsiteX24" fmla="*/ 9780984 w 12191999"/>
              <a:gd name="connsiteY24" fmla="*/ 1270269 h 6105653"/>
              <a:gd name="connsiteX25" fmla="*/ 9780984 w 12191999"/>
              <a:gd name="connsiteY25" fmla="*/ 1107452 h 6105653"/>
              <a:gd name="connsiteX26" fmla="*/ 9855993 w 12191999"/>
              <a:gd name="connsiteY26" fmla="*/ 991154 h 6105653"/>
              <a:gd name="connsiteX27" fmla="*/ 9991724 w 12191999"/>
              <a:gd name="connsiteY27" fmla="*/ 880670 h 6105653"/>
              <a:gd name="connsiteX28" fmla="*/ 10209609 w 12191999"/>
              <a:gd name="connsiteY28" fmla="*/ 491071 h 6105653"/>
              <a:gd name="connsiteX29" fmla="*/ 10291762 w 12191999"/>
              <a:gd name="connsiteY29" fmla="*/ 421292 h 6105653"/>
              <a:gd name="connsiteX30" fmla="*/ 9973865 w 12191999"/>
              <a:gd name="connsiteY30" fmla="*/ 1531941 h 6105653"/>
              <a:gd name="connsiteX31" fmla="*/ 10106024 w 12191999"/>
              <a:gd name="connsiteY31" fmla="*/ 1188861 h 6105653"/>
              <a:gd name="connsiteX32" fmla="*/ 10081022 w 12191999"/>
              <a:gd name="connsiteY32" fmla="*/ 1421458 h 6105653"/>
              <a:gd name="connsiteX33" fmla="*/ 10170318 w 12191999"/>
              <a:gd name="connsiteY33" fmla="*/ 1549385 h 6105653"/>
              <a:gd name="connsiteX34" fmla="*/ 10198893 w 12191999"/>
              <a:gd name="connsiteY34" fmla="*/ 1549385 h 6105653"/>
              <a:gd name="connsiteX35" fmla="*/ 10281046 w 12191999"/>
              <a:gd name="connsiteY35" fmla="*/ 1453439 h 6105653"/>
              <a:gd name="connsiteX36" fmla="*/ 10334625 w 12191999"/>
              <a:gd name="connsiteY36" fmla="*/ 1398198 h 6105653"/>
              <a:gd name="connsiteX37" fmla="*/ 10527506 w 12191999"/>
              <a:gd name="connsiteY37" fmla="*/ 1247010 h 6105653"/>
              <a:gd name="connsiteX38" fmla="*/ 10548937 w 12191999"/>
              <a:gd name="connsiteY38" fmla="*/ 1354586 h 6105653"/>
              <a:gd name="connsiteX39" fmla="*/ 10588228 w 12191999"/>
              <a:gd name="connsiteY39" fmla="*/ 1395290 h 6105653"/>
              <a:gd name="connsiteX40" fmla="*/ 10645378 w 12191999"/>
              <a:gd name="connsiteY40" fmla="*/ 1366216 h 6105653"/>
              <a:gd name="connsiteX41" fmla="*/ 10820400 w 12191999"/>
              <a:gd name="connsiteY41" fmla="*/ 1031858 h 6105653"/>
              <a:gd name="connsiteX42" fmla="*/ 10956131 w 12191999"/>
              <a:gd name="connsiteY42" fmla="*/ 1005691 h 6105653"/>
              <a:gd name="connsiteX43" fmla="*/ 10977562 w 12191999"/>
              <a:gd name="connsiteY43" fmla="*/ 1069655 h 6105653"/>
              <a:gd name="connsiteX44" fmla="*/ 10966847 w 12191999"/>
              <a:gd name="connsiteY44" fmla="*/ 1142341 h 6105653"/>
              <a:gd name="connsiteX45" fmla="*/ 11074003 w 12191999"/>
              <a:gd name="connsiteY45" fmla="*/ 1084192 h 6105653"/>
              <a:gd name="connsiteX46" fmla="*/ 11181159 w 12191999"/>
              <a:gd name="connsiteY46" fmla="*/ 848688 h 6105653"/>
              <a:gd name="connsiteX47" fmla="*/ 11238309 w 12191999"/>
              <a:gd name="connsiteY47" fmla="*/ 805077 h 6105653"/>
              <a:gd name="connsiteX48" fmla="*/ 11266884 w 12191999"/>
              <a:gd name="connsiteY48" fmla="*/ 863226 h 6105653"/>
              <a:gd name="connsiteX49" fmla="*/ 11277600 w 12191999"/>
              <a:gd name="connsiteY49" fmla="*/ 906838 h 6105653"/>
              <a:gd name="connsiteX50" fmla="*/ 11724084 w 12191999"/>
              <a:gd name="connsiteY50" fmla="*/ 5527 h 6105653"/>
              <a:gd name="connsiteX51" fmla="*/ 11727656 w 12191999"/>
              <a:gd name="connsiteY51" fmla="*/ 209048 h 6105653"/>
              <a:gd name="connsiteX52" fmla="*/ 11656218 w 12191999"/>
              <a:gd name="connsiteY52" fmla="*/ 409663 h 6105653"/>
              <a:gd name="connsiteX53" fmla="*/ 11666934 w 12191999"/>
              <a:gd name="connsiteY53" fmla="*/ 621907 h 6105653"/>
              <a:gd name="connsiteX54" fmla="*/ 11631215 w 12191999"/>
              <a:gd name="connsiteY54" fmla="*/ 822521 h 6105653"/>
              <a:gd name="connsiteX55" fmla="*/ 11631215 w 12191999"/>
              <a:gd name="connsiteY55" fmla="*/ 996969 h 6105653"/>
              <a:gd name="connsiteX56" fmla="*/ 11684793 w 12191999"/>
              <a:gd name="connsiteY56" fmla="*/ 834151 h 6105653"/>
              <a:gd name="connsiteX57" fmla="*/ 11774090 w 12191999"/>
              <a:gd name="connsiteY57" fmla="*/ 773095 h 6105653"/>
              <a:gd name="connsiteX58" fmla="*/ 11856243 w 12191999"/>
              <a:gd name="connsiteY58" fmla="*/ 793447 h 6105653"/>
              <a:gd name="connsiteX59" fmla="*/ 11831240 w 12191999"/>
              <a:gd name="connsiteY59" fmla="*/ 860319 h 6105653"/>
              <a:gd name="connsiteX60" fmla="*/ 11738371 w 12191999"/>
              <a:gd name="connsiteY60" fmla="*/ 938820 h 6105653"/>
              <a:gd name="connsiteX61" fmla="*/ 11795521 w 12191999"/>
              <a:gd name="connsiteY61" fmla="*/ 956264 h 6105653"/>
              <a:gd name="connsiteX62" fmla="*/ 11838384 w 12191999"/>
              <a:gd name="connsiteY62" fmla="*/ 1002784 h 6105653"/>
              <a:gd name="connsiteX63" fmla="*/ 11816952 w 12191999"/>
              <a:gd name="connsiteY63" fmla="*/ 1270269 h 6105653"/>
              <a:gd name="connsiteX64" fmla="*/ 11999118 w 12191999"/>
              <a:gd name="connsiteY64" fmla="*/ 1092915 h 6105653"/>
              <a:gd name="connsiteX65" fmla="*/ 12027693 w 12191999"/>
              <a:gd name="connsiteY65" fmla="*/ 979524 h 6105653"/>
              <a:gd name="connsiteX66" fmla="*/ 12102703 w 12191999"/>
              <a:gd name="connsiteY66" fmla="*/ 953357 h 6105653"/>
              <a:gd name="connsiteX67" fmla="*/ 12120562 w 12191999"/>
              <a:gd name="connsiteY67" fmla="*/ 1005691 h 6105653"/>
              <a:gd name="connsiteX68" fmla="*/ 12056268 w 12191999"/>
              <a:gd name="connsiteY68" fmla="*/ 1267362 h 6105653"/>
              <a:gd name="connsiteX69" fmla="*/ 12081272 w 12191999"/>
              <a:gd name="connsiteY69" fmla="*/ 1310974 h 6105653"/>
              <a:gd name="connsiteX70" fmla="*/ 12191999 w 12191999"/>
              <a:gd name="connsiteY70" fmla="*/ 1008598 h 6105653"/>
              <a:gd name="connsiteX71" fmla="*/ 12191999 w 12191999"/>
              <a:gd name="connsiteY71" fmla="*/ 6105653 h 6105653"/>
              <a:gd name="connsiteX72" fmla="*/ 0 w 12191999"/>
              <a:gd name="connsiteY72" fmla="*/ 6105653 h 6105653"/>
              <a:gd name="connsiteX73" fmla="*/ 0 w 12191999"/>
              <a:gd name="connsiteY73" fmla="*/ 927116 h 6105653"/>
              <a:gd name="connsiteX74" fmla="*/ 61930 w 12191999"/>
              <a:gd name="connsiteY74" fmla="*/ 902578 h 6105653"/>
              <a:gd name="connsiteX75" fmla="*/ 155971 w 12191999"/>
              <a:gd name="connsiteY75" fmla="*/ 883588 h 6105653"/>
              <a:gd name="connsiteX76" fmla="*/ 277414 w 12191999"/>
              <a:gd name="connsiteY76" fmla="*/ 802179 h 6105653"/>
              <a:gd name="connsiteX77" fmla="*/ 638174 w 12191999"/>
              <a:gd name="connsiteY77" fmla="*/ 430025 h 6105653"/>
              <a:gd name="connsiteX78" fmla="*/ 477440 w 12191999"/>
              <a:gd name="connsiteY78" fmla="*/ 784735 h 6105653"/>
              <a:gd name="connsiteX79" fmla="*/ 827483 w 12191999"/>
              <a:gd name="connsiteY79" fmla="*/ 418395 h 6105653"/>
              <a:gd name="connsiteX80" fmla="*/ 956071 w 12191999"/>
              <a:gd name="connsiteY80" fmla="*/ 241040 h 6105653"/>
              <a:gd name="connsiteX81" fmla="*/ 999268 w 12191999"/>
              <a:gd name="connsiteY81" fmla="*/ 192386 h 6105653"/>
              <a:gd name="connsiteX82" fmla="*/ 1031080 w 12191999"/>
              <a:gd name="connsiteY82" fmla="*/ 197429 h 6105653"/>
              <a:gd name="connsiteX83" fmla="*/ 1048940 w 12191999"/>
              <a:gd name="connsiteY83" fmla="*/ 275930 h 6105653"/>
              <a:gd name="connsiteX84" fmla="*/ 1020365 w 12191999"/>
              <a:gd name="connsiteY84" fmla="*/ 517249 h 6105653"/>
              <a:gd name="connsiteX85" fmla="*/ 1256108 w 12191999"/>
              <a:gd name="connsiteY85" fmla="*/ 217780 h 6105653"/>
              <a:gd name="connsiteX86" fmla="*/ 1220389 w 12191999"/>
              <a:gd name="connsiteY86" fmla="*/ 441654 h 6105653"/>
              <a:gd name="connsiteX87" fmla="*/ 1313258 w 12191999"/>
              <a:gd name="connsiteY87" fmla="*/ 505619 h 6105653"/>
              <a:gd name="connsiteX88" fmla="*/ 1463277 w 12191999"/>
              <a:gd name="connsiteY88" fmla="*/ 610287 h 6105653"/>
              <a:gd name="connsiteX89" fmla="*/ 1545430 w 12191999"/>
              <a:gd name="connsiteY89" fmla="*/ 682974 h 6105653"/>
              <a:gd name="connsiteX90" fmla="*/ 1809749 w 12191999"/>
              <a:gd name="connsiteY90" fmla="*/ 712048 h 6105653"/>
              <a:gd name="connsiteX91" fmla="*/ 2099071 w 12191999"/>
              <a:gd name="connsiteY91" fmla="*/ 650992 h 6105653"/>
              <a:gd name="connsiteX92" fmla="*/ 2245518 w 12191999"/>
              <a:gd name="connsiteY92" fmla="*/ 482359 h 6105653"/>
              <a:gd name="connsiteX93" fmla="*/ 2409824 w 12191999"/>
              <a:gd name="connsiteY93" fmla="*/ 531786 h 6105653"/>
              <a:gd name="connsiteX94" fmla="*/ 2309812 w 12191999"/>
              <a:gd name="connsiteY94" fmla="*/ 889403 h 6105653"/>
              <a:gd name="connsiteX95" fmla="*/ 2699146 w 12191999"/>
              <a:gd name="connsiteY95" fmla="*/ 357339 h 6105653"/>
              <a:gd name="connsiteX96" fmla="*/ 2717006 w 12191999"/>
              <a:gd name="connsiteY96" fmla="*/ 447469 h 6105653"/>
              <a:gd name="connsiteX97" fmla="*/ 2938461 w 12191999"/>
              <a:gd name="connsiteY97" fmla="*/ 770197 h 6105653"/>
              <a:gd name="connsiteX98" fmla="*/ 2949178 w 12191999"/>
              <a:gd name="connsiteY98" fmla="*/ 787642 h 6105653"/>
              <a:gd name="connsiteX99" fmla="*/ 3088480 w 12191999"/>
              <a:gd name="connsiteY99" fmla="*/ 842883 h 6105653"/>
              <a:gd name="connsiteX100" fmla="*/ 3109911 w 12191999"/>
              <a:gd name="connsiteY100" fmla="*/ 1017331 h 6105653"/>
              <a:gd name="connsiteX101" fmla="*/ 3077765 w 12191999"/>
              <a:gd name="connsiteY101" fmla="*/ 1162704 h 6105653"/>
              <a:gd name="connsiteX102" fmla="*/ 3117055 w 12191999"/>
              <a:gd name="connsiteY102" fmla="*/ 1319707 h 6105653"/>
              <a:gd name="connsiteX103" fmla="*/ 3099196 w 12191999"/>
              <a:gd name="connsiteY103" fmla="*/ 1459264 h 6105653"/>
              <a:gd name="connsiteX104" fmla="*/ 3124198 w 12191999"/>
              <a:gd name="connsiteY104" fmla="*/ 1578470 h 6105653"/>
              <a:gd name="connsiteX105" fmla="*/ 3242071 w 12191999"/>
              <a:gd name="connsiteY105" fmla="*/ 1462171 h 6105653"/>
              <a:gd name="connsiteX106" fmla="*/ 3242071 w 12191999"/>
              <a:gd name="connsiteY106" fmla="*/ 1299354 h 6105653"/>
              <a:gd name="connsiteX107" fmla="*/ 3317080 w 12191999"/>
              <a:gd name="connsiteY107" fmla="*/ 1183056 h 6105653"/>
              <a:gd name="connsiteX108" fmla="*/ 3452811 w 12191999"/>
              <a:gd name="connsiteY108" fmla="*/ 1072572 h 6105653"/>
              <a:gd name="connsiteX109" fmla="*/ 3670696 w 12191999"/>
              <a:gd name="connsiteY109" fmla="*/ 682973 h 6105653"/>
              <a:gd name="connsiteX110" fmla="*/ 3752849 w 12191999"/>
              <a:gd name="connsiteY110" fmla="*/ 613194 h 6105653"/>
              <a:gd name="connsiteX111" fmla="*/ 3434952 w 12191999"/>
              <a:gd name="connsiteY111" fmla="*/ 1723843 h 6105653"/>
              <a:gd name="connsiteX112" fmla="*/ 3567111 w 12191999"/>
              <a:gd name="connsiteY112" fmla="*/ 1380763 h 6105653"/>
              <a:gd name="connsiteX113" fmla="*/ 3542109 w 12191999"/>
              <a:gd name="connsiteY113" fmla="*/ 1613360 h 6105653"/>
              <a:gd name="connsiteX114" fmla="*/ 3631405 w 12191999"/>
              <a:gd name="connsiteY114" fmla="*/ 1741287 h 6105653"/>
              <a:gd name="connsiteX115" fmla="*/ 3659980 w 12191999"/>
              <a:gd name="connsiteY115" fmla="*/ 1741287 h 6105653"/>
              <a:gd name="connsiteX116" fmla="*/ 3742133 w 12191999"/>
              <a:gd name="connsiteY116" fmla="*/ 1645341 h 6105653"/>
              <a:gd name="connsiteX117" fmla="*/ 3795712 w 12191999"/>
              <a:gd name="connsiteY117" fmla="*/ 1590100 h 6105653"/>
              <a:gd name="connsiteX118" fmla="*/ 3988593 w 12191999"/>
              <a:gd name="connsiteY118" fmla="*/ 1438912 h 6105653"/>
              <a:gd name="connsiteX119" fmla="*/ 4010024 w 12191999"/>
              <a:gd name="connsiteY119" fmla="*/ 1546488 h 6105653"/>
              <a:gd name="connsiteX120" fmla="*/ 4049315 w 12191999"/>
              <a:gd name="connsiteY120" fmla="*/ 1587192 h 6105653"/>
              <a:gd name="connsiteX121" fmla="*/ 4106465 w 12191999"/>
              <a:gd name="connsiteY121" fmla="*/ 1558118 h 6105653"/>
              <a:gd name="connsiteX122" fmla="*/ 4281487 w 12191999"/>
              <a:gd name="connsiteY122" fmla="*/ 1223760 h 6105653"/>
              <a:gd name="connsiteX123" fmla="*/ 4417219 w 12191999"/>
              <a:gd name="connsiteY123" fmla="*/ 1197593 h 6105653"/>
              <a:gd name="connsiteX124" fmla="*/ 4438649 w 12191999"/>
              <a:gd name="connsiteY124" fmla="*/ 1261557 h 6105653"/>
              <a:gd name="connsiteX125" fmla="*/ 4427935 w 12191999"/>
              <a:gd name="connsiteY125" fmla="*/ 1334243 h 6105653"/>
              <a:gd name="connsiteX126" fmla="*/ 4535090 w 12191999"/>
              <a:gd name="connsiteY126" fmla="*/ 1276094 h 6105653"/>
              <a:gd name="connsiteX127" fmla="*/ 4642246 w 12191999"/>
              <a:gd name="connsiteY127" fmla="*/ 1040590 h 6105653"/>
              <a:gd name="connsiteX128" fmla="*/ 4699396 w 12191999"/>
              <a:gd name="connsiteY128" fmla="*/ 996979 h 6105653"/>
              <a:gd name="connsiteX129" fmla="*/ 4727971 w 12191999"/>
              <a:gd name="connsiteY129" fmla="*/ 1055128 h 6105653"/>
              <a:gd name="connsiteX130" fmla="*/ 4738688 w 12191999"/>
              <a:gd name="connsiteY130" fmla="*/ 1098740 h 6105653"/>
              <a:gd name="connsiteX131" fmla="*/ 5185172 w 12191999"/>
              <a:gd name="connsiteY131" fmla="*/ 197429 h 6105653"/>
              <a:gd name="connsiteX132" fmla="*/ 5188744 w 12191999"/>
              <a:gd name="connsiteY132" fmla="*/ 400950 h 6105653"/>
              <a:gd name="connsiteX133" fmla="*/ 5117306 w 12191999"/>
              <a:gd name="connsiteY133" fmla="*/ 601565 h 6105653"/>
              <a:gd name="connsiteX134" fmla="*/ 5128021 w 12191999"/>
              <a:gd name="connsiteY134" fmla="*/ 813809 h 6105653"/>
              <a:gd name="connsiteX135" fmla="*/ 5092302 w 12191999"/>
              <a:gd name="connsiteY135" fmla="*/ 1014423 h 6105653"/>
              <a:gd name="connsiteX136" fmla="*/ 5092302 w 12191999"/>
              <a:gd name="connsiteY136" fmla="*/ 1188871 h 6105653"/>
              <a:gd name="connsiteX137" fmla="*/ 5145880 w 12191999"/>
              <a:gd name="connsiteY137" fmla="*/ 1026053 h 6105653"/>
              <a:gd name="connsiteX138" fmla="*/ 5235177 w 12191999"/>
              <a:gd name="connsiteY138" fmla="*/ 964997 h 6105653"/>
              <a:gd name="connsiteX139" fmla="*/ 5317331 w 12191999"/>
              <a:gd name="connsiteY139" fmla="*/ 985349 h 6105653"/>
              <a:gd name="connsiteX140" fmla="*/ 5292327 w 12191999"/>
              <a:gd name="connsiteY140" fmla="*/ 1052221 h 6105653"/>
              <a:gd name="connsiteX141" fmla="*/ 5199458 w 12191999"/>
              <a:gd name="connsiteY141" fmla="*/ 1130722 h 6105653"/>
              <a:gd name="connsiteX142" fmla="*/ 5256608 w 12191999"/>
              <a:gd name="connsiteY142" fmla="*/ 1148166 h 6105653"/>
              <a:gd name="connsiteX143" fmla="*/ 5299471 w 12191999"/>
              <a:gd name="connsiteY143" fmla="*/ 1194686 h 6105653"/>
              <a:gd name="connsiteX144" fmla="*/ 5278039 w 12191999"/>
              <a:gd name="connsiteY144" fmla="*/ 1462171 h 6105653"/>
              <a:gd name="connsiteX145" fmla="*/ 5460205 w 12191999"/>
              <a:gd name="connsiteY145" fmla="*/ 1284817 h 6105653"/>
              <a:gd name="connsiteX146" fmla="*/ 5488780 w 12191999"/>
              <a:gd name="connsiteY146" fmla="*/ 1171426 h 6105653"/>
              <a:gd name="connsiteX147" fmla="*/ 5539513 w 12191999"/>
              <a:gd name="connsiteY147" fmla="*/ 1140353 h 6105653"/>
              <a:gd name="connsiteX148" fmla="*/ 5552720 w 12191999"/>
              <a:gd name="connsiteY148" fmla="*/ 1143022 h 6105653"/>
              <a:gd name="connsiteX149" fmla="*/ 5574208 w 12191999"/>
              <a:gd name="connsiteY149" fmla="*/ 1115811 h 6105653"/>
              <a:gd name="connsiteX150" fmla="*/ 5734050 w 12191999"/>
              <a:gd name="connsiteY150" fmla="*/ 1075470 h 6105653"/>
              <a:gd name="connsiteX151" fmla="*/ 5798343 w 12191999"/>
              <a:gd name="connsiteY151" fmla="*/ 1020228 h 6105653"/>
              <a:gd name="connsiteX152" fmla="*/ 5884068 w 12191999"/>
              <a:gd name="connsiteY152" fmla="*/ 883578 h 6105653"/>
              <a:gd name="connsiteX153" fmla="*/ 6066234 w 12191999"/>
              <a:gd name="connsiteY153" fmla="*/ 645166 h 6105653"/>
              <a:gd name="connsiteX154" fmla="*/ 6109096 w 12191999"/>
              <a:gd name="connsiteY154" fmla="*/ 732391 h 6105653"/>
              <a:gd name="connsiteX155" fmla="*/ 5998368 w 12191999"/>
              <a:gd name="connsiteY155" fmla="*/ 985338 h 6105653"/>
              <a:gd name="connsiteX156" fmla="*/ 5969793 w 12191999"/>
              <a:gd name="connsiteY156" fmla="*/ 1168509 h 6105653"/>
              <a:gd name="connsiteX157" fmla="*/ 6162674 w 12191999"/>
              <a:gd name="connsiteY157" fmla="*/ 909745 h 6105653"/>
              <a:gd name="connsiteX158" fmla="*/ 6412705 w 12191999"/>
              <a:gd name="connsiteY158" fmla="*/ 659704 h 6105653"/>
              <a:gd name="connsiteX159" fmla="*/ 6366271 w 12191999"/>
              <a:gd name="connsiteY159" fmla="*/ 851596 h 6105653"/>
              <a:gd name="connsiteX160" fmla="*/ 6398418 w 12191999"/>
              <a:gd name="connsiteY160" fmla="*/ 860319 h 6105653"/>
              <a:gd name="connsiteX161" fmla="*/ 6694884 w 12191999"/>
              <a:gd name="connsiteY161" fmla="*/ 691686 h 6105653"/>
              <a:gd name="connsiteX162" fmla="*/ 6816327 w 12191999"/>
              <a:gd name="connsiteY162" fmla="*/ 610277 h 6105653"/>
              <a:gd name="connsiteX163" fmla="*/ 7177087 w 12191999"/>
              <a:gd name="connsiteY163" fmla="*/ 238123 h 6105653"/>
              <a:gd name="connsiteX164" fmla="*/ 7016353 w 12191999"/>
              <a:gd name="connsiteY164" fmla="*/ 592833 h 6105653"/>
              <a:gd name="connsiteX165" fmla="*/ 7366396 w 12191999"/>
              <a:gd name="connsiteY165" fmla="*/ 226493 h 6105653"/>
              <a:gd name="connsiteX166" fmla="*/ 7494984 w 12191999"/>
              <a:gd name="connsiteY166" fmla="*/ 49138 h 6105653"/>
              <a:gd name="connsiteX167" fmla="*/ 7538181 w 12191999"/>
              <a:gd name="connsiteY167" fmla="*/ 484 h 6105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Lst>
            <a:rect l="l" t="t" r="r" b="b"/>
            <a:pathLst>
              <a:path w="12191999" h="6105653">
                <a:moveTo>
                  <a:pt x="7538181" y="484"/>
                </a:moveTo>
                <a:cubicBezTo>
                  <a:pt x="7546999" y="-833"/>
                  <a:pt x="7557492" y="439"/>
                  <a:pt x="7569993" y="5527"/>
                </a:cubicBezTo>
                <a:cubicBezTo>
                  <a:pt x="7612855" y="22971"/>
                  <a:pt x="7598567" y="54953"/>
                  <a:pt x="7587853" y="84028"/>
                </a:cubicBezTo>
                <a:cubicBezTo>
                  <a:pt x="7559278" y="153806"/>
                  <a:pt x="7559278" y="229401"/>
                  <a:pt x="7559278" y="325347"/>
                </a:cubicBezTo>
                <a:cubicBezTo>
                  <a:pt x="7695009" y="243938"/>
                  <a:pt x="7652146" y="95658"/>
                  <a:pt x="7795021" y="25878"/>
                </a:cubicBezTo>
                <a:cubicBezTo>
                  <a:pt x="7820024" y="113102"/>
                  <a:pt x="7770018" y="179974"/>
                  <a:pt x="7759302" y="249752"/>
                </a:cubicBezTo>
                <a:cubicBezTo>
                  <a:pt x="7748587" y="313717"/>
                  <a:pt x="7773590" y="328254"/>
                  <a:pt x="7852171" y="313717"/>
                </a:cubicBezTo>
                <a:cubicBezTo>
                  <a:pt x="7973615" y="290457"/>
                  <a:pt x="8034337" y="325347"/>
                  <a:pt x="8002190" y="418385"/>
                </a:cubicBezTo>
                <a:cubicBezTo>
                  <a:pt x="7970043" y="505609"/>
                  <a:pt x="8016478" y="514331"/>
                  <a:pt x="8084343" y="491072"/>
                </a:cubicBezTo>
                <a:cubicBezTo>
                  <a:pt x="8184355" y="456182"/>
                  <a:pt x="8262937" y="493979"/>
                  <a:pt x="8348662" y="520146"/>
                </a:cubicBezTo>
                <a:cubicBezTo>
                  <a:pt x="8477249" y="560851"/>
                  <a:pt x="8541543" y="543406"/>
                  <a:pt x="8637984" y="459090"/>
                </a:cubicBezTo>
                <a:cubicBezTo>
                  <a:pt x="8691561" y="409663"/>
                  <a:pt x="8737996" y="360236"/>
                  <a:pt x="8784431" y="290457"/>
                </a:cubicBezTo>
                <a:cubicBezTo>
                  <a:pt x="8809434" y="450367"/>
                  <a:pt x="8895158" y="284642"/>
                  <a:pt x="8948737" y="339884"/>
                </a:cubicBezTo>
                <a:cubicBezTo>
                  <a:pt x="8970168" y="453274"/>
                  <a:pt x="8798717" y="543406"/>
                  <a:pt x="8848725" y="697501"/>
                </a:cubicBezTo>
                <a:cubicBezTo>
                  <a:pt x="8995171" y="511424"/>
                  <a:pt x="9041606" y="302087"/>
                  <a:pt x="9238059" y="165437"/>
                </a:cubicBezTo>
                <a:cubicBezTo>
                  <a:pt x="9280921" y="197419"/>
                  <a:pt x="9238059" y="229401"/>
                  <a:pt x="9255919" y="255567"/>
                </a:cubicBezTo>
                <a:cubicBezTo>
                  <a:pt x="9266634" y="255567"/>
                  <a:pt x="9198767" y="560851"/>
                  <a:pt x="9477374" y="578295"/>
                </a:cubicBezTo>
                <a:cubicBezTo>
                  <a:pt x="9477374" y="584110"/>
                  <a:pt x="9477374" y="589925"/>
                  <a:pt x="9488091" y="595740"/>
                </a:cubicBezTo>
                <a:cubicBezTo>
                  <a:pt x="9527380" y="627722"/>
                  <a:pt x="9620249" y="598648"/>
                  <a:pt x="9627393" y="650981"/>
                </a:cubicBezTo>
                <a:cubicBezTo>
                  <a:pt x="9634537" y="709131"/>
                  <a:pt x="9666684" y="764373"/>
                  <a:pt x="9648824" y="825429"/>
                </a:cubicBezTo>
                <a:cubicBezTo>
                  <a:pt x="9634537" y="871948"/>
                  <a:pt x="9616678" y="921374"/>
                  <a:pt x="9616678" y="970802"/>
                </a:cubicBezTo>
                <a:cubicBezTo>
                  <a:pt x="9616678" y="1023136"/>
                  <a:pt x="9495233" y="1095822"/>
                  <a:pt x="9655968" y="1127805"/>
                </a:cubicBezTo>
                <a:cubicBezTo>
                  <a:pt x="9663111" y="1127805"/>
                  <a:pt x="9645252" y="1217935"/>
                  <a:pt x="9638109" y="1267362"/>
                </a:cubicBezTo>
                <a:cubicBezTo>
                  <a:pt x="9630965" y="1308066"/>
                  <a:pt x="9598818" y="1357494"/>
                  <a:pt x="9663111" y="1386568"/>
                </a:cubicBezTo>
                <a:cubicBezTo>
                  <a:pt x="9702403" y="1401105"/>
                  <a:pt x="9773840" y="1331326"/>
                  <a:pt x="9780984" y="1270269"/>
                </a:cubicBezTo>
                <a:cubicBezTo>
                  <a:pt x="9788127" y="1215028"/>
                  <a:pt x="9795271" y="1159787"/>
                  <a:pt x="9780984" y="1107452"/>
                </a:cubicBezTo>
                <a:cubicBezTo>
                  <a:pt x="9763125" y="1043488"/>
                  <a:pt x="9791699" y="1008598"/>
                  <a:pt x="9855993" y="991154"/>
                </a:cubicBezTo>
                <a:cubicBezTo>
                  <a:pt x="9923858" y="970802"/>
                  <a:pt x="9959577" y="933005"/>
                  <a:pt x="9991724" y="880670"/>
                </a:cubicBezTo>
                <a:cubicBezTo>
                  <a:pt x="10070305" y="752742"/>
                  <a:pt x="10163174" y="630630"/>
                  <a:pt x="10209609" y="491071"/>
                </a:cubicBezTo>
                <a:cubicBezTo>
                  <a:pt x="10216753" y="464905"/>
                  <a:pt x="10231040" y="432923"/>
                  <a:pt x="10291762" y="421292"/>
                </a:cubicBezTo>
                <a:cubicBezTo>
                  <a:pt x="10198893" y="799262"/>
                  <a:pt x="9959577" y="1142341"/>
                  <a:pt x="9973865" y="1531941"/>
                </a:cubicBezTo>
                <a:cubicBezTo>
                  <a:pt x="10048874" y="1427272"/>
                  <a:pt x="10052446" y="1302252"/>
                  <a:pt x="10106024" y="1188861"/>
                </a:cubicBezTo>
                <a:cubicBezTo>
                  <a:pt x="10145315" y="1270269"/>
                  <a:pt x="10102453" y="1345863"/>
                  <a:pt x="10081022" y="1421458"/>
                </a:cubicBezTo>
                <a:cubicBezTo>
                  <a:pt x="10063162" y="1485421"/>
                  <a:pt x="10059590" y="1543570"/>
                  <a:pt x="10170318" y="1549385"/>
                </a:cubicBezTo>
                <a:cubicBezTo>
                  <a:pt x="10181034" y="1549385"/>
                  <a:pt x="10188178" y="1549385"/>
                  <a:pt x="10198893" y="1549385"/>
                </a:cubicBezTo>
                <a:cubicBezTo>
                  <a:pt x="10245327" y="1526126"/>
                  <a:pt x="10266759" y="1494144"/>
                  <a:pt x="10281046" y="1453439"/>
                </a:cubicBezTo>
                <a:cubicBezTo>
                  <a:pt x="10288190" y="1430180"/>
                  <a:pt x="10302477" y="1398198"/>
                  <a:pt x="10334625" y="1398198"/>
                </a:cubicBezTo>
                <a:cubicBezTo>
                  <a:pt x="10456068" y="1401105"/>
                  <a:pt x="10491787" y="1322604"/>
                  <a:pt x="10527506" y="1247010"/>
                </a:cubicBezTo>
                <a:cubicBezTo>
                  <a:pt x="10588228" y="1287714"/>
                  <a:pt x="10545365" y="1322604"/>
                  <a:pt x="10548937" y="1354586"/>
                </a:cubicBezTo>
                <a:cubicBezTo>
                  <a:pt x="10552509" y="1374938"/>
                  <a:pt x="10556080" y="1395290"/>
                  <a:pt x="10588228" y="1395290"/>
                </a:cubicBezTo>
                <a:cubicBezTo>
                  <a:pt x="10613230" y="1395290"/>
                  <a:pt x="10645378" y="1386568"/>
                  <a:pt x="10645378" y="1366216"/>
                </a:cubicBezTo>
                <a:cubicBezTo>
                  <a:pt x="10648949" y="1238288"/>
                  <a:pt x="10820400" y="1165601"/>
                  <a:pt x="10820400" y="1031858"/>
                </a:cubicBezTo>
                <a:cubicBezTo>
                  <a:pt x="10820400" y="950449"/>
                  <a:pt x="10916840" y="1072563"/>
                  <a:pt x="10956131" y="1005691"/>
                </a:cubicBezTo>
                <a:cubicBezTo>
                  <a:pt x="10966847" y="991154"/>
                  <a:pt x="10981133" y="1046395"/>
                  <a:pt x="10977562" y="1069655"/>
                </a:cubicBezTo>
                <a:cubicBezTo>
                  <a:pt x="10973991" y="1092915"/>
                  <a:pt x="10948987" y="1113267"/>
                  <a:pt x="10966847" y="1142341"/>
                </a:cubicBezTo>
                <a:cubicBezTo>
                  <a:pt x="11031140" y="1156879"/>
                  <a:pt x="11056143" y="1119081"/>
                  <a:pt x="11074003" y="1084192"/>
                </a:cubicBezTo>
                <a:cubicBezTo>
                  <a:pt x="11116865" y="1008598"/>
                  <a:pt x="11166871" y="933005"/>
                  <a:pt x="11181159" y="848688"/>
                </a:cubicBezTo>
                <a:cubicBezTo>
                  <a:pt x="11184730" y="819614"/>
                  <a:pt x="11202590" y="802169"/>
                  <a:pt x="11238309" y="805077"/>
                </a:cubicBezTo>
                <a:cubicBezTo>
                  <a:pt x="11284744" y="810891"/>
                  <a:pt x="11270456" y="839966"/>
                  <a:pt x="11266884" y="863226"/>
                </a:cubicBezTo>
                <a:cubicBezTo>
                  <a:pt x="11263312" y="877763"/>
                  <a:pt x="11252596" y="892300"/>
                  <a:pt x="11277600" y="906838"/>
                </a:cubicBezTo>
                <a:cubicBezTo>
                  <a:pt x="11531203" y="566666"/>
                  <a:pt x="11516915" y="386403"/>
                  <a:pt x="11724084" y="5527"/>
                </a:cubicBezTo>
                <a:cubicBezTo>
                  <a:pt x="11763375" y="89842"/>
                  <a:pt x="11734800" y="150899"/>
                  <a:pt x="11727656" y="209048"/>
                </a:cubicBezTo>
                <a:cubicBezTo>
                  <a:pt x="11709796" y="354421"/>
                  <a:pt x="11677649" y="264290"/>
                  <a:pt x="11656218" y="409663"/>
                </a:cubicBezTo>
                <a:cubicBezTo>
                  <a:pt x="11645503" y="479442"/>
                  <a:pt x="11609784" y="543406"/>
                  <a:pt x="11666934" y="621907"/>
                </a:cubicBezTo>
                <a:cubicBezTo>
                  <a:pt x="11706225" y="674241"/>
                  <a:pt x="11663362" y="758557"/>
                  <a:pt x="11631215" y="822521"/>
                </a:cubicBezTo>
                <a:cubicBezTo>
                  <a:pt x="11602640" y="874856"/>
                  <a:pt x="11595497" y="927190"/>
                  <a:pt x="11631215" y="996969"/>
                </a:cubicBezTo>
                <a:cubicBezTo>
                  <a:pt x="11652646" y="933005"/>
                  <a:pt x="11670505" y="883578"/>
                  <a:pt x="11684793" y="834151"/>
                </a:cubicBezTo>
                <a:cubicBezTo>
                  <a:pt x="11695509" y="793447"/>
                  <a:pt x="11720512" y="770187"/>
                  <a:pt x="11774090" y="773095"/>
                </a:cubicBezTo>
                <a:cubicBezTo>
                  <a:pt x="11802665" y="773095"/>
                  <a:pt x="11841956" y="764373"/>
                  <a:pt x="11856243" y="793447"/>
                </a:cubicBezTo>
                <a:cubicBezTo>
                  <a:pt x="11870531" y="816706"/>
                  <a:pt x="11856243" y="848688"/>
                  <a:pt x="11831240" y="860319"/>
                </a:cubicBezTo>
                <a:cubicBezTo>
                  <a:pt x="11784806" y="874856"/>
                  <a:pt x="11741944" y="889393"/>
                  <a:pt x="11738371" y="938820"/>
                </a:cubicBezTo>
                <a:cubicBezTo>
                  <a:pt x="11731228" y="1005691"/>
                  <a:pt x="11759802" y="967894"/>
                  <a:pt x="11795521" y="956264"/>
                </a:cubicBezTo>
                <a:cubicBezTo>
                  <a:pt x="11834812" y="944634"/>
                  <a:pt x="11845527" y="979524"/>
                  <a:pt x="11838384" y="1002784"/>
                </a:cubicBezTo>
                <a:cubicBezTo>
                  <a:pt x="11806237" y="1090007"/>
                  <a:pt x="11863387" y="1180138"/>
                  <a:pt x="11816952" y="1270269"/>
                </a:cubicBezTo>
                <a:cubicBezTo>
                  <a:pt x="11931252" y="1247010"/>
                  <a:pt x="11981259" y="1197583"/>
                  <a:pt x="11999118" y="1092915"/>
                </a:cubicBezTo>
                <a:cubicBezTo>
                  <a:pt x="12002690" y="1055118"/>
                  <a:pt x="11995547" y="1014413"/>
                  <a:pt x="12027693" y="979524"/>
                </a:cubicBezTo>
                <a:cubicBezTo>
                  <a:pt x="12045553" y="959172"/>
                  <a:pt x="12066984" y="938820"/>
                  <a:pt x="12102703" y="953357"/>
                </a:cubicBezTo>
                <a:cubicBezTo>
                  <a:pt x="12127705" y="962080"/>
                  <a:pt x="12127705" y="985338"/>
                  <a:pt x="12120562" y="1005691"/>
                </a:cubicBezTo>
                <a:cubicBezTo>
                  <a:pt x="12081272" y="1090007"/>
                  <a:pt x="12070555" y="1180138"/>
                  <a:pt x="12056268" y="1267362"/>
                </a:cubicBezTo>
                <a:cubicBezTo>
                  <a:pt x="12052697" y="1281899"/>
                  <a:pt x="12045553" y="1296437"/>
                  <a:pt x="12081272" y="1310974"/>
                </a:cubicBezTo>
                <a:cubicBezTo>
                  <a:pt x="12113418" y="1209213"/>
                  <a:pt x="12156280" y="1110359"/>
                  <a:pt x="12191999" y="1008598"/>
                </a:cubicBezTo>
                <a:lnTo>
                  <a:pt x="12191999" y="6105653"/>
                </a:lnTo>
                <a:lnTo>
                  <a:pt x="0" y="6105653"/>
                </a:lnTo>
                <a:lnTo>
                  <a:pt x="0" y="927116"/>
                </a:lnTo>
                <a:lnTo>
                  <a:pt x="61930" y="902578"/>
                </a:lnTo>
                <a:cubicBezTo>
                  <a:pt x="91454" y="894128"/>
                  <a:pt x="122931" y="887949"/>
                  <a:pt x="155971" y="883588"/>
                </a:cubicBezTo>
                <a:cubicBezTo>
                  <a:pt x="223837" y="877773"/>
                  <a:pt x="245268" y="839976"/>
                  <a:pt x="277414" y="802179"/>
                </a:cubicBezTo>
                <a:cubicBezTo>
                  <a:pt x="388143" y="674251"/>
                  <a:pt x="488155" y="537601"/>
                  <a:pt x="638174" y="430025"/>
                </a:cubicBezTo>
                <a:cubicBezTo>
                  <a:pt x="620315" y="555046"/>
                  <a:pt x="520302" y="653899"/>
                  <a:pt x="477440" y="784735"/>
                </a:cubicBezTo>
                <a:cubicBezTo>
                  <a:pt x="641746" y="680066"/>
                  <a:pt x="727471" y="543415"/>
                  <a:pt x="827483" y="418395"/>
                </a:cubicBezTo>
                <a:cubicBezTo>
                  <a:pt x="873917" y="360246"/>
                  <a:pt x="931068" y="307912"/>
                  <a:pt x="956071" y="241040"/>
                </a:cubicBezTo>
                <a:cubicBezTo>
                  <a:pt x="961429" y="223595"/>
                  <a:pt x="972814" y="196338"/>
                  <a:pt x="999268" y="192386"/>
                </a:cubicBezTo>
                <a:cubicBezTo>
                  <a:pt x="1008086" y="191069"/>
                  <a:pt x="1018579" y="192341"/>
                  <a:pt x="1031080" y="197429"/>
                </a:cubicBezTo>
                <a:cubicBezTo>
                  <a:pt x="1073942" y="214873"/>
                  <a:pt x="1059654" y="246855"/>
                  <a:pt x="1048940" y="275930"/>
                </a:cubicBezTo>
                <a:cubicBezTo>
                  <a:pt x="1020365" y="345708"/>
                  <a:pt x="1020365" y="421303"/>
                  <a:pt x="1020365" y="517249"/>
                </a:cubicBezTo>
                <a:cubicBezTo>
                  <a:pt x="1156096" y="435840"/>
                  <a:pt x="1113233" y="287560"/>
                  <a:pt x="1256108" y="217780"/>
                </a:cubicBezTo>
                <a:cubicBezTo>
                  <a:pt x="1281111" y="305004"/>
                  <a:pt x="1231105" y="371876"/>
                  <a:pt x="1220389" y="441654"/>
                </a:cubicBezTo>
                <a:cubicBezTo>
                  <a:pt x="1209674" y="505619"/>
                  <a:pt x="1234677" y="520156"/>
                  <a:pt x="1313258" y="505619"/>
                </a:cubicBezTo>
                <a:cubicBezTo>
                  <a:pt x="1434702" y="482359"/>
                  <a:pt x="1495424" y="517249"/>
                  <a:pt x="1463277" y="610287"/>
                </a:cubicBezTo>
                <a:cubicBezTo>
                  <a:pt x="1431130" y="697511"/>
                  <a:pt x="1477565" y="706233"/>
                  <a:pt x="1545430" y="682974"/>
                </a:cubicBezTo>
                <a:cubicBezTo>
                  <a:pt x="1645442" y="648084"/>
                  <a:pt x="1724024" y="685881"/>
                  <a:pt x="1809749" y="712048"/>
                </a:cubicBezTo>
                <a:cubicBezTo>
                  <a:pt x="1938336" y="752753"/>
                  <a:pt x="2002630" y="735308"/>
                  <a:pt x="2099071" y="650992"/>
                </a:cubicBezTo>
                <a:cubicBezTo>
                  <a:pt x="2152648" y="601565"/>
                  <a:pt x="2199083" y="552138"/>
                  <a:pt x="2245518" y="482359"/>
                </a:cubicBezTo>
                <a:cubicBezTo>
                  <a:pt x="2270521" y="642269"/>
                  <a:pt x="2356245" y="476544"/>
                  <a:pt x="2409824" y="531786"/>
                </a:cubicBezTo>
                <a:cubicBezTo>
                  <a:pt x="2431255" y="645176"/>
                  <a:pt x="2259804" y="735308"/>
                  <a:pt x="2309812" y="889403"/>
                </a:cubicBezTo>
                <a:cubicBezTo>
                  <a:pt x="2456258" y="703326"/>
                  <a:pt x="2502693" y="493989"/>
                  <a:pt x="2699146" y="357339"/>
                </a:cubicBezTo>
                <a:cubicBezTo>
                  <a:pt x="2742008" y="389321"/>
                  <a:pt x="2699146" y="421303"/>
                  <a:pt x="2717006" y="447469"/>
                </a:cubicBezTo>
                <a:cubicBezTo>
                  <a:pt x="2727721" y="447469"/>
                  <a:pt x="2659854" y="752753"/>
                  <a:pt x="2938461" y="770197"/>
                </a:cubicBezTo>
                <a:cubicBezTo>
                  <a:pt x="2938461" y="776012"/>
                  <a:pt x="2938461" y="781827"/>
                  <a:pt x="2949178" y="787642"/>
                </a:cubicBezTo>
                <a:cubicBezTo>
                  <a:pt x="2988467" y="819624"/>
                  <a:pt x="3081336" y="790550"/>
                  <a:pt x="3088480" y="842883"/>
                </a:cubicBezTo>
                <a:cubicBezTo>
                  <a:pt x="3095624" y="901033"/>
                  <a:pt x="3127771" y="956275"/>
                  <a:pt x="3109911" y="1017331"/>
                </a:cubicBezTo>
                <a:cubicBezTo>
                  <a:pt x="3095624" y="1063850"/>
                  <a:pt x="3077765" y="1113276"/>
                  <a:pt x="3077765" y="1162704"/>
                </a:cubicBezTo>
                <a:cubicBezTo>
                  <a:pt x="3077765" y="1215038"/>
                  <a:pt x="2956320" y="1287724"/>
                  <a:pt x="3117055" y="1319707"/>
                </a:cubicBezTo>
                <a:cubicBezTo>
                  <a:pt x="3124198" y="1319707"/>
                  <a:pt x="3106339" y="1409837"/>
                  <a:pt x="3099196" y="1459264"/>
                </a:cubicBezTo>
                <a:cubicBezTo>
                  <a:pt x="3092052" y="1499968"/>
                  <a:pt x="3059905" y="1549396"/>
                  <a:pt x="3124198" y="1578470"/>
                </a:cubicBezTo>
                <a:cubicBezTo>
                  <a:pt x="3163490" y="1593007"/>
                  <a:pt x="3234927" y="1523228"/>
                  <a:pt x="3242071" y="1462171"/>
                </a:cubicBezTo>
                <a:cubicBezTo>
                  <a:pt x="3249214" y="1406930"/>
                  <a:pt x="3256358" y="1351689"/>
                  <a:pt x="3242071" y="1299354"/>
                </a:cubicBezTo>
                <a:cubicBezTo>
                  <a:pt x="3224212" y="1235390"/>
                  <a:pt x="3252786" y="1200500"/>
                  <a:pt x="3317080" y="1183056"/>
                </a:cubicBezTo>
                <a:cubicBezTo>
                  <a:pt x="3384945" y="1162704"/>
                  <a:pt x="3420664" y="1124907"/>
                  <a:pt x="3452811" y="1072572"/>
                </a:cubicBezTo>
                <a:cubicBezTo>
                  <a:pt x="3531392" y="944644"/>
                  <a:pt x="3624261" y="822532"/>
                  <a:pt x="3670696" y="682973"/>
                </a:cubicBezTo>
                <a:cubicBezTo>
                  <a:pt x="3677840" y="656807"/>
                  <a:pt x="3692127" y="624825"/>
                  <a:pt x="3752849" y="613194"/>
                </a:cubicBezTo>
                <a:cubicBezTo>
                  <a:pt x="3659980" y="991164"/>
                  <a:pt x="3420664" y="1334243"/>
                  <a:pt x="3434952" y="1723843"/>
                </a:cubicBezTo>
                <a:cubicBezTo>
                  <a:pt x="3509961" y="1619174"/>
                  <a:pt x="3513533" y="1494154"/>
                  <a:pt x="3567111" y="1380763"/>
                </a:cubicBezTo>
                <a:cubicBezTo>
                  <a:pt x="3606402" y="1462171"/>
                  <a:pt x="3563540" y="1537765"/>
                  <a:pt x="3542109" y="1613360"/>
                </a:cubicBezTo>
                <a:cubicBezTo>
                  <a:pt x="3524249" y="1677323"/>
                  <a:pt x="3520677" y="1735472"/>
                  <a:pt x="3631405" y="1741287"/>
                </a:cubicBezTo>
                <a:cubicBezTo>
                  <a:pt x="3642121" y="1741287"/>
                  <a:pt x="3649265" y="1741287"/>
                  <a:pt x="3659980" y="1741287"/>
                </a:cubicBezTo>
                <a:cubicBezTo>
                  <a:pt x="3706414" y="1718028"/>
                  <a:pt x="3727846" y="1686046"/>
                  <a:pt x="3742133" y="1645341"/>
                </a:cubicBezTo>
                <a:cubicBezTo>
                  <a:pt x="3749277" y="1622082"/>
                  <a:pt x="3763564" y="1590100"/>
                  <a:pt x="3795712" y="1590100"/>
                </a:cubicBezTo>
                <a:cubicBezTo>
                  <a:pt x="3917155" y="1593007"/>
                  <a:pt x="3952874" y="1514506"/>
                  <a:pt x="3988593" y="1438912"/>
                </a:cubicBezTo>
                <a:cubicBezTo>
                  <a:pt x="4049315" y="1479616"/>
                  <a:pt x="4006452" y="1514506"/>
                  <a:pt x="4010024" y="1546488"/>
                </a:cubicBezTo>
                <a:cubicBezTo>
                  <a:pt x="4013596" y="1566840"/>
                  <a:pt x="4017167" y="1587192"/>
                  <a:pt x="4049315" y="1587192"/>
                </a:cubicBezTo>
                <a:cubicBezTo>
                  <a:pt x="4074317" y="1587192"/>
                  <a:pt x="4106465" y="1578470"/>
                  <a:pt x="4106465" y="1558118"/>
                </a:cubicBezTo>
                <a:cubicBezTo>
                  <a:pt x="4110036" y="1430190"/>
                  <a:pt x="4281487" y="1357503"/>
                  <a:pt x="4281487" y="1223760"/>
                </a:cubicBezTo>
                <a:cubicBezTo>
                  <a:pt x="4281487" y="1142351"/>
                  <a:pt x="4377927" y="1264465"/>
                  <a:pt x="4417219" y="1197593"/>
                </a:cubicBezTo>
                <a:cubicBezTo>
                  <a:pt x="4427935" y="1183056"/>
                  <a:pt x="4442220" y="1238297"/>
                  <a:pt x="4438649" y="1261557"/>
                </a:cubicBezTo>
                <a:cubicBezTo>
                  <a:pt x="4435078" y="1284817"/>
                  <a:pt x="4410074" y="1305169"/>
                  <a:pt x="4427935" y="1334243"/>
                </a:cubicBezTo>
                <a:cubicBezTo>
                  <a:pt x="4492228" y="1348781"/>
                  <a:pt x="4517230" y="1310983"/>
                  <a:pt x="4535090" y="1276094"/>
                </a:cubicBezTo>
                <a:cubicBezTo>
                  <a:pt x="4577952" y="1200500"/>
                  <a:pt x="4627958" y="1124907"/>
                  <a:pt x="4642246" y="1040590"/>
                </a:cubicBezTo>
                <a:cubicBezTo>
                  <a:pt x="4645817" y="1011516"/>
                  <a:pt x="4663677" y="994071"/>
                  <a:pt x="4699396" y="996979"/>
                </a:cubicBezTo>
                <a:cubicBezTo>
                  <a:pt x="4745832" y="1002793"/>
                  <a:pt x="4731544" y="1031868"/>
                  <a:pt x="4727971" y="1055128"/>
                </a:cubicBezTo>
                <a:cubicBezTo>
                  <a:pt x="4724399" y="1069665"/>
                  <a:pt x="4713683" y="1084202"/>
                  <a:pt x="4738688" y="1098740"/>
                </a:cubicBezTo>
                <a:cubicBezTo>
                  <a:pt x="4992291" y="758568"/>
                  <a:pt x="4978002" y="578305"/>
                  <a:pt x="5185172" y="197429"/>
                </a:cubicBezTo>
                <a:cubicBezTo>
                  <a:pt x="5224462" y="281744"/>
                  <a:pt x="5195887" y="342801"/>
                  <a:pt x="5188744" y="400950"/>
                </a:cubicBezTo>
                <a:cubicBezTo>
                  <a:pt x="5170883" y="546323"/>
                  <a:pt x="5138736" y="456192"/>
                  <a:pt x="5117306" y="601565"/>
                </a:cubicBezTo>
                <a:cubicBezTo>
                  <a:pt x="5106590" y="671344"/>
                  <a:pt x="5070871" y="735308"/>
                  <a:pt x="5128021" y="813809"/>
                </a:cubicBezTo>
                <a:cubicBezTo>
                  <a:pt x="5167312" y="866143"/>
                  <a:pt x="5124450" y="950459"/>
                  <a:pt x="5092302" y="1014423"/>
                </a:cubicBezTo>
                <a:cubicBezTo>
                  <a:pt x="5063727" y="1066758"/>
                  <a:pt x="5056585" y="1119092"/>
                  <a:pt x="5092302" y="1188871"/>
                </a:cubicBezTo>
                <a:cubicBezTo>
                  <a:pt x="5113734" y="1124907"/>
                  <a:pt x="5131592" y="1075480"/>
                  <a:pt x="5145880" y="1026053"/>
                </a:cubicBezTo>
                <a:cubicBezTo>
                  <a:pt x="5156596" y="985349"/>
                  <a:pt x="5181600" y="962089"/>
                  <a:pt x="5235177" y="964997"/>
                </a:cubicBezTo>
                <a:cubicBezTo>
                  <a:pt x="5263752" y="964997"/>
                  <a:pt x="5303044" y="956275"/>
                  <a:pt x="5317331" y="985349"/>
                </a:cubicBezTo>
                <a:cubicBezTo>
                  <a:pt x="5331618" y="1008608"/>
                  <a:pt x="5317331" y="1040590"/>
                  <a:pt x="5292327" y="1052221"/>
                </a:cubicBezTo>
                <a:cubicBezTo>
                  <a:pt x="5245894" y="1066758"/>
                  <a:pt x="5203031" y="1081295"/>
                  <a:pt x="5199458" y="1130722"/>
                </a:cubicBezTo>
                <a:cubicBezTo>
                  <a:pt x="5192315" y="1197593"/>
                  <a:pt x="5220889" y="1159796"/>
                  <a:pt x="5256608" y="1148166"/>
                </a:cubicBezTo>
                <a:cubicBezTo>
                  <a:pt x="5295899" y="1136536"/>
                  <a:pt x="5306616" y="1171426"/>
                  <a:pt x="5299471" y="1194686"/>
                </a:cubicBezTo>
                <a:cubicBezTo>
                  <a:pt x="5267324" y="1281909"/>
                  <a:pt x="5324474" y="1372040"/>
                  <a:pt x="5278039" y="1462171"/>
                </a:cubicBezTo>
                <a:cubicBezTo>
                  <a:pt x="5392339" y="1438912"/>
                  <a:pt x="5442347" y="1389485"/>
                  <a:pt x="5460205" y="1284817"/>
                </a:cubicBezTo>
                <a:cubicBezTo>
                  <a:pt x="5463777" y="1247020"/>
                  <a:pt x="5456634" y="1206315"/>
                  <a:pt x="5488780" y="1171426"/>
                </a:cubicBezTo>
                <a:cubicBezTo>
                  <a:pt x="5502175" y="1156162"/>
                  <a:pt x="5517579" y="1140898"/>
                  <a:pt x="5539513" y="1140353"/>
                </a:cubicBezTo>
                <a:lnTo>
                  <a:pt x="5552720" y="1143022"/>
                </a:lnTo>
                <a:lnTo>
                  <a:pt x="5574208" y="1115811"/>
                </a:lnTo>
                <a:cubicBezTo>
                  <a:pt x="5609034" y="1085646"/>
                  <a:pt x="5659040" y="1068202"/>
                  <a:pt x="5734050" y="1075470"/>
                </a:cubicBezTo>
                <a:cubicBezTo>
                  <a:pt x="5776912" y="1078377"/>
                  <a:pt x="5809058" y="1055118"/>
                  <a:pt x="5798343" y="1020228"/>
                </a:cubicBezTo>
                <a:cubicBezTo>
                  <a:pt x="5776912" y="953357"/>
                  <a:pt x="5837634" y="921375"/>
                  <a:pt x="5884068" y="883578"/>
                </a:cubicBezTo>
                <a:cubicBezTo>
                  <a:pt x="5966221" y="816706"/>
                  <a:pt x="6051947" y="752742"/>
                  <a:pt x="6066234" y="645166"/>
                </a:cubicBezTo>
                <a:cubicBezTo>
                  <a:pt x="6130528" y="665519"/>
                  <a:pt x="6123384" y="700408"/>
                  <a:pt x="6109096" y="732391"/>
                </a:cubicBezTo>
                <a:cubicBezTo>
                  <a:pt x="6073377" y="816706"/>
                  <a:pt x="6034087" y="901023"/>
                  <a:pt x="5998368" y="985338"/>
                </a:cubicBezTo>
                <a:cubicBezTo>
                  <a:pt x="5976937" y="1040581"/>
                  <a:pt x="5944790" y="1095822"/>
                  <a:pt x="5969793" y="1168509"/>
                </a:cubicBezTo>
                <a:cubicBezTo>
                  <a:pt x="6098380" y="1104545"/>
                  <a:pt x="6123384" y="996969"/>
                  <a:pt x="6162674" y="909745"/>
                </a:cubicBezTo>
                <a:cubicBezTo>
                  <a:pt x="6212681" y="802169"/>
                  <a:pt x="6305549" y="738205"/>
                  <a:pt x="6412705" y="659704"/>
                </a:cubicBezTo>
                <a:cubicBezTo>
                  <a:pt x="6441280" y="738205"/>
                  <a:pt x="6362699" y="787632"/>
                  <a:pt x="6366271" y="851596"/>
                </a:cubicBezTo>
                <a:cubicBezTo>
                  <a:pt x="6376987" y="854503"/>
                  <a:pt x="6398418" y="860319"/>
                  <a:pt x="6398418" y="860319"/>
                </a:cubicBezTo>
                <a:cubicBezTo>
                  <a:pt x="6455568" y="755650"/>
                  <a:pt x="6562724" y="709131"/>
                  <a:pt x="6694884" y="691686"/>
                </a:cubicBezTo>
                <a:cubicBezTo>
                  <a:pt x="6762750" y="685871"/>
                  <a:pt x="6784181" y="648074"/>
                  <a:pt x="6816327" y="610277"/>
                </a:cubicBezTo>
                <a:cubicBezTo>
                  <a:pt x="6927056" y="482349"/>
                  <a:pt x="7027068" y="345699"/>
                  <a:pt x="7177087" y="238123"/>
                </a:cubicBezTo>
                <a:cubicBezTo>
                  <a:pt x="7159228" y="363144"/>
                  <a:pt x="7059215" y="461997"/>
                  <a:pt x="7016353" y="592833"/>
                </a:cubicBezTo>
                <a:cubicBezTo>
                  <a:pt x="7180659" y="488164"/>
                  <a:pt x="7266384" y="351513"/>
                  <a:pt x="7366396" y="226493"/>
                </a:cubicBezTo>
                <a:cubicBezTo>
                  <a:pt x="7412830" y="168344"/>
                  <a:pt x="7469981" y="116010"/>
                  <a:pt x="7494984" y="49138"/>
                </a:cubicBezTo>
                <a:cubicBezTo>
                  <a:pt x="7500342" y="31693"/>
                  <a:pt x="7511727" y="4436"/>
                  <a:pt x="7538181" y="484"/>
                </a:cubicBezTo>
                <a:close/>
              </a:path>
            </a:pathLst>
          </a:custGeom>
          <a:solidFill>
            <a:srgbClr val="C3914D">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C11E9DF-9DF5-457D-AFB5-B77C832A9B54}"/>
              </a:ext>
            </a:extLst>
          </p:cNvPr>
          <p:cNvSpPr>
            <a:spLocks noGrp="1"/>
          </p:cNvSpPr>
          <p:nvPr>
            <p:ph type="title"/>
          </p:nvPr>
        </p:nvSpPr>
        <p:spPr>
          <a:xfrm>
            <a:off x="838200" y="365125"/>
            <a:ext cx="10515600" cy="1325563"/>
          </a:xfrm>
        </p:spPr>
        <p:txBody>
          <a:bodyPr>
            <a:normAutofit/>
          </a:bodyPr>
          <a:lstStyle/>
          <a:p>
            <a:r>
              <a:rPr lang="en-US" dirty="0"/>
              <a:t>User’s journey</a:t>
            </a:r>
          </a:p>
        </p:txBody>
      </p:sp>
      <p:graphicFrame>
        <p:nvGraphicFramePr>
          <p:cNvPr id="5" name="Content Placeholder 2">
            <a:extLst>
              <a:ext uri="{FF2B5EF4-FFF2-40B4-BE49-F238E27FC236}">
                <a16:creationId xmlns:a16="http://schemas.microsoft.com/office/drawing/2014/main" id="{B9492D77-2A4B-4CCE-BA32-56FD933D878F}"/>
              </a:ext>
            </a:extLst>
          </p:cNvPr>
          <p:cNvGraphicFramePr>
            <a:graphicFrameLocks noGrp="1"/>
          </p:cNvGraphicFramePr>
          <p:nvPr>
            <p:ph idx="1"/>
            <p:extLst>
              <p:ext uri="{D42A27DB-BD31-4B8C-83A1-F6EECF244321}">
                <p14:modId xmlns:p14="http://schemas.microsoft.com/office/powerpoint/2010/main" val="4095480835"/>
              </p:ext>
            </p:extLst>
          </p:nvPr>
        </p:nvGraphicFramePr>
        <p:xfrm>
          <a:off x="838200" y="2011363"/>
          <a:ext cx="10515600" cy="41608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21812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12" name="Rectangle 11">
            <a:extLst>
              <a:ext uri="{FF2B5EF4-FFF2-40B4-BE49-F238E27FC236}">
                <a16:creationId xmlns:a16="http://schemas.microsoft.com/office/drawing/2014/main" id="{B7BD7FCF-A254-4A97-A15C-319B67622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52FFAF72-6204-4676-9C6F-9A4CC4D91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3E2C10B-B7B8-458E-9899-91681D7C4492}"/>
              </a:ext>
            </a:extLst>
          </p:cNvPr>
          <p:cNvSpPr>
            <a:spLocks noGrp="1"/>
          </p:cNvSpPr>
          <p:nvPr>
            <p:ph type="title"/>
          </p:nvPr>
        </p:nvSpPr>
        <p:spPr>
          <a:xfrm>
            <a:off x="643467" y="363895"/>
            <a:ext cx="7166255" cy="2071395"/>
          </a:xfrm>
        </p:spPr>
        <p:txBody>
          <a:bodyPr vert="horz" lIns="91440" tIns="45720" rIns="91440" bIns="45720" rtlCol="0" anchor="b">
            <a:normAutofit/>
          </a:bodyPr>
          <a:lstStyle/>
          <a:p>
            <a:pPr marL="0" indent="0">
              <a:buNone/>
            </a:pPr>
            <a:r>
              <a:rPr lang="en-US" sz="4800" dirty="0"/>
              <a:t>Personal Information</a:t>
            </a:r>
            <a:br>
              <a:rPr lang="en-US" sz="4800" dirty="0"/>
            </a:br>
            <a:r>
              <a:rPr lang="en-US" sz="3600" dirty="0"/>
              <a:t>User inputs basic information:</a:t>
            </a:r>
            <a:br>
              <a:rPr lang="en-US" sz="3600" dirty="0"/>
            </a:br>
            <a:endParaRPr lang="en-US" sz="4800" dirty="0"/>
          </a:p>
        </p:txBody>
      </p:sp>
      <p:pic>
        <p:nvPicPr>
          <p:cNvPr id="7" name="Graphic 6" descr="Fork and knife">
            <a:extLst>
              <a:ext uri="{FF2B5EF4-FFF2-40B4-BE49-F238E27FC236}">
                <a16:creationId xmlns:a16="http://schemas.microsoft.com/office/drawing/2014/main" id="{B198E7E1-D31B-4CC3-9400-2678C74830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6253" y="957860"/>
            <a:ext cx="4942280" cy="4942280"/>
          </a:xfrm>
          <a:prstGeom prst="rect">
            <a:avLst/>
          </a:prstGeom>
        </p:spPr>
      </p:pic>
      <p:sp>
        <p:nvSpPr>
          <p:cNvPr id="4" name="TextBox 3">
            <a:extLst>
              <a:ext uri="{FF2B5EF4-FFF2-40B4-BE49-F238E27FC236}">
                <a16:creationId xmlns:a16="http://schemas.microsoft.com/office/drawing/2014/main" id="{F3065C2A-221B-4BF4-83E0-0C80B9DDE210}"/>
              </a:ext>
            </a:extLst>
          </p:cNvPr>
          <p:cNvSpPr txBox="1"/>
          <p:nvPr/>
        </p:nvSpPr>
        <p:spPr>
          <a:xfrm>
            <a:off x="643467" y="2705878"/>
            <a:ext cx="5585750" cy="1754326"/>
          </a:xfrm>
          <a:prstGeom prst="rect">
            <a:avLst/>
          </a:prstGeom>
          <a:noFill/>
        </p:spPr>
        <p:txBody>
          <a:bodyPr wrap="square" rtlCol="0">
            <a:spAutoFit/>
          </a:bodyPr>
          <a:lstStyle/>
          <a:p>
            <a:pPr marL="285750" indent="-285750">
              <a:buFont typeface="Arial" panose="020B0604020202020204" pitchFamily="34" charset="0"/>
              <a:buChar char="•"/>
            </a:pPr>
            <a:r>
              <a:rPr lang="en-US" sz="1800" dirty="0"/>
              <a:t>Name</a:t>
            </a:r>
          </a:p>
          <a:p>
            <a:pPr marL="285750" indent="-285750">
              <a:buFont typeface="Arial" panose="020B0604020202020204" pitchFamily="34" charset="0"/>
              <a:buChar char="•"/>
            </a:pPr>
            <a:r>
              <a:rPr lang="en-US" sz="1800" dirty="0"/>
              <a:t>age </a:t>
            </a:r>
          </a:p>
          <a:p>
            <a:pPr marL="285750" indent="-285750">
              <a:buFont typeface="Arial" panose="020B0604020202020204" pitchFamily="34" charset="0"/>
              <a:buChar char="•"/>
            </a:pPr>
            <a:r>
              <a:rPr lang="en-US" sz="1800" dirty="0"/>
              <a:t>Height</a:t>
            </a:r>
          </a:p>
          <a:p>
            <a:pPr marL="285750" indent="-285750">
              <a:buFont typeface="Arial" panose="020B0604020202020204" pitchFamily="34" charset="0"/>
              <a:buChar char="•"/>
            </a:pPr>
            <a:r>
              <a:rPr lang="en-US" sz="1800" dirty="0"/>
              <a:t>Weight</a:t>
            </a:r>
          </a:p>
          <a:p>
            <a:pPr marL="285750" indent="-285750">
              <a:buFont typeface="Arial" panose="020B0604020202020204" pitchFamily="34" charset="0"/>
              <a:buChar char="•"/>
            </a:pPr>
            <a:r>
              <a:rPr lang="en-US" sz="1800" dirty="0"/>
              <a:t>gender</a:t>
            </a:r>
          </a:p>
          <a:p>
            <a:pPr marL="285750" indent="-285750">
              <a:buFont typeface="Arial" panose="020B0604020202020204" pitchFamily="34" charset="0"/>
              <a:buChar char="•"/>
            </a:pPr>
            <a:r>
              <a:rPr lang="en-US" sz="1800" dirty="0"/>
              <a:t>standard exercise</a:t>
            </a:r>
            <a:endParaRPr lang="en-US" dirty="0"/>
          </a:p>
        </p:txBody>
      </p:sp>
    </p:spTree>
    <p:extLst>
      <p:ext uri="{BB962C8B-B14F-4D97-AF65-F5344CB8AC3E}">
        <p14:creationId xmlns:p14="http://schemas.microsoft.com/office/powerpoint/2010/main" val="1911260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CD792-23DE-44B6-908F-92E20C538435}"/>
              </a:ext>
            </a:extLst>
          </p:cNvPr>
          <p:cNvSpPr>
            <a:spLocks noGrp="1"/>
          </p:cNvSpPr>
          <p:nvPr>
            <p:ph type="title"/>
          </p:nvPr>
        </p:nvSpPr>
        <p:spPr/>
        <p:txBody>
          <a:bodyPr/>
          <a:lstStyle/>
          <a:p>
            <a:r>
              <a:rPr lang="en-US" dirty="0"/>
              <a:t>Personal Information</a:t>
            </a:r>
          </a:p>
        </p:txBody>
      </p:sp>
      <p:sp>
        <p:nvSpPr>
          <p:cNvPr id="3" name="Content Placeholder 2">
            <a:extLst>
              <a:ext uri="{FF2B5EF4-FFF2-40B4-BE49-F238E27FC236}">
                <a16:creationId xmlns:a16="http://schemas.microsoft.com/office/drawing/2014/main" id="{6AF66765-DEAA-42EF-8CC0-BD114608BB5D}"/>
              </a:ext>
            </a:extLst>
          </p:cNvPr>
          <p:cNvSpPr>
            <a:spLocks noGrp="1"/>
          </p:cNvSpPr>
          <p:nvPr>
            <p:ph idx="1"/>
          </p:nvPr>
        </p:nvSpPr>
        <p:spPr/>
        <p:txBody>
          <a:bodyPr>
            <a:normAutofit/>
          </a:bodyPr>
          <a:lstStyle/>
          <a:p>
            <a:pPr marL="0" indent="0">
              <a:buNone/>
            </a:pPr>
            <a:r>
              <a:rPr lang="en-US" dirty="0"/>
              <a:t>Based on the users input, we calculate BMR and BMI</a:t>
            </a:r>
          </a:p>
          <a:p>
            <a:pPr marL="0" indent="0">
              <a:buNone/>
            </a:pPr>
            <a:r>
              <a:rPr lang="en-US" dirty="0"/>
              <a:t>BMR – Basal Metabolic Rate – rate at which your body burns calories through involuntary activities.</a:t>
            </a:r>
          </a:p>
          <a:p>
            <a:pPr marL="0" indent="0">
              <a:buNone/>
            </a:pPr>
            <a:r>
              <a:rPr lang="en-US" dirty="0"/>
              <a:t>Formula is based on Height, Weight, and Gender</a:t>
            </a:r>
          </a:p>
          <a:p>
            <a:pPr marL="0" indent="0">
              <a:buNone/>
            </a:pPr>
            <a:r>
              <a:rPr lang="en-US" dirty="0"/>
              <a:t>	</a:t>
            </a:r>
            <a:r>
              <a:rPr lang="en-US" sz="2400" dirty="0"/>
              <a:t>Male: BMR = 66 + (6.23 * weight) + (12.7 * height) - (6.8 * age)</a:t>
            </a:r>
          </a:p>
          <a:p>
            <a:pPr marL="0" indent="0">
              <a:buNone/>
            </a:pPr>
            <a:r>
              <a:rPr lang="en-US" dirty="0"/>
              <a:t>	</a:t>
            </a:r>
            <a:r>
              <a:rPr lang="en-US" sz="2400" dirty="0"/>
              <a:t>Female: MR = 665 + (4.35 * weight) + (4.7 * height) - (4.7 * age)</a:t>
            </a:r>
          </a:p>
          <a:p>
            <a:pPr marL="0" indent="0">
              <a:buNone/>
            </a:pPr>
            <a:r>
              <a:rPr lang="en-US" dirty="0"/>
              <a:t>We used BMR to determine the amount of calories a person needs to maintain their daily activities.</a:t>
            </a:r>
          </a:p>
        </p:txBody>
      </p:sp>
    </p:spTree>
    <p:extLst>
      <p:ext uri="{BB962C8B-B14F-4D97-AF65-F5344CB8AC3E}">
        <p14:creationId xmlns:p14="http://schemas.microsoft.com/office/powerpoint/2010/main" val="480969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CD792-23DE-44B6-908F-92E20C538435}"/>
              </a:ext>
            </a:extLst>
          </p:cNvPr>
          <p:cNvSpPr>
            <a:spLocks noGrp="1"/>
          </p:cNvSpPr>
          <p:nvPr>
            <p:ph type="title"/>
          </p:nvPr>
        </p:nvSpPr>
        <p:spPr/>
        <p:txBody>
          <a:bodyPr/>
          <a:lstStyle/>
          <a:p>
            <a:r>
              <a:rPr lang="en-US" dirty="0"/>
              <a:t>Personal Information</a:t>
            </a:r>
          </a:p>
        </p:txBody>
      </p:sp>
      <p:sp>
        <p:nvSpPr>
          <p:cNvPr id="3" name="Content Placeholder 2">
            <a:extLst>
              <a:ext uri="{FF2B5EF4-FFF2-40B4-BE49-F238E27FC236}">
                <a16:creationId xmlns:a16="http://schemas.microsoft.com/office/drawing/2014/main" id="{6AF66765-DEAA-42EF-8CC0-BD114608BB5D}"/>
              </a:ext>
            </a:extLst>
          </p:cNvPr>
          <p:cNvSpPr>
            <a:spLocks noGrp="1"/>
          </p:cNvSpPr>
          <p:nvPr>
            <p:ph idx="1"/>
          </p:nvPr>
        </p:nvSpPr>
        <p:spPr/>
        <p:txBody>
          <a:bodyPr>
            <a:normAutofit/>
          </a:bodyPr>
          <a:lstStyle/>
          <a:p>
            <a:pPr marL="0" indent="0">
              <a:buNone/>
            </a:pPr>
            <a:r>
              <a:rPr lang="en-US" dirty="0"/>
              <a:t>Based on the users input, we calculate BMR and BMI</a:t>
            </a:r>
          </a:p>
          <a:p>
            <a:pPr marL="0" indent="0">
              <a:buNone/>
            </a:pPr>
            <a:r>
              <a:rPr lang="en-US" dirty="0"/>
              <a:t>BMI – Body Mass Index – It is derived from body mass and height of a person and it determines whether a person is at a healthy weight.</a:t>
            </a:r>
          </a:p>
          <a:p>
            <a:pPr marL="0" indent="0">
              <a:buNone/>
            </a:pPr>
            <a:r>
              <a:rPr lang="en-US" dirty="0"/>
              <a:t>Formula  is based on height and weight</a:t>
            </a:r>
          </a:p>
          <a:p>
            <a:pPr marL="0" indent="0">
              <a:buNone/>
            </a:pPr>
            <a:r>
              <a:rPr lang="en-US" dirty="0"/>
              <a:t>	BMI=</a:t>
            </a:r>
            <a:r>
              <a:rPr lang="en-US" b="0" i="0" dirty="0">
                <a:solidFill>
                  <a:srgbClr val="4D5156"/>
                </a:solidFill>
                <a:effectLst/>
                <a:latin typeface="Roboto" panose="02000000000000000000" pitchFamily="2" charset="0"/>
              </a:rPr>
              <a:t> weight (</a:t>
            </a:r>
            <a:r>
              <a:rPr lang="en-US" b="0" i="0" dirty="0" err="1">
                <a:solidFill>
                  <a:srgbClr val="4D5156"/>
                </a:solidFill>
                <a:effectLst/>
                <a:latin typeface="Roboto" panose="02000000000000000000" pitchFamily="2" charset="0"/>
              </a:rPr>
              <a:t>lb</a:t>
            </a:r>
            <a:r>
              <a:rPr lang="en-US" b="0" i="0" dirty="0">
                <a:solidFill>
                  <a:srgbClr val="4D5156"/>
                </a:solidFill>
                <a:effectLst/>
                <a:latin typeface="Roboto" panose="02000000000000000000" pitchFamily="2" charset="0"/>
              </a:rPr>
              <a:t>) / [height (in)]</a:t>
            </a:r>
            <a:r>
              <a:rPr lang="en-US" b="0" i="0" baseline="30000" dirty="0">
                <a:solidFill>
                  <a:srgbClr val="4D5156"/>
                </a:solidFill>
                <a:effectLst/>
                <a:latin typeface="Roboto" panose="02000000000000000000" pitchFamily="2" charset="0"/>
              </a:rPr>
              <a:t>2</a:t>
            </a:r>
            <a:r>
              <a:rPr lang="en-US" b="0" i="0" dirty="0">
                <a:solidFill>
                  <a:srgbClr val="4D5156"/>
                </a:solidFill>
                <a:effectLst/>
                <a:latin typeface="Roboto" panose="02000000000000000000" pitchFamily="2" charset="0"/>
              </a:rPr>
              <a:t> x 703 </a:t>
            </a:r>
            <a:endParaRPr lang="en-US" dirty="0"/>
          </a:p>
          <a:p>
            <a:pPr marL="0" indent="0">
              <a:buNone/>
            </a:pPr>
            <a:r>
              <a:rPr lang="en-US" dirty="0"/>
              <a:t>	Together with BMR and exercise, we used BMI to evaluate a recommended diet plan.</a:t>
            </a:r>
          </a:p>
        </p:txBody>
      </p:sp>
    </p:spTree>
    <p:extLst>
      <p:ext uri="{BB962C8B-B14F-4D97-AF65-F5344CB8AC3E}">
        <p14:creationId xmlns:p14="http://schemas.microsoft.com/office/powerpoint/2010/main" val="3517426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12" name="Rectangle 11">
            <a:extLst>
              <a:ext uri="{FF2B5EF4-FFF2-40B4-BE49-F238E27FC236}">
                <a16:creationId xmlns:a16="http://schemas.microsoft.com/office/drawing/2014/main" id="{B7BD7FCF-A254-4A97-A15C-319B67622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52FFAF72-6204-4676-9C6F-9A4CC4D91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3E2C10B-B7B8-458E-9899-91681D7C4492}"/>
              </a:ext>
            </a:extLst>
          </p:cNvPr>
          <p:cNvSpPr>
            <a:spLocks noGrp="1"/>
          </p:cNvSpPr>
          <p:nvPr>
            <p:ph type="title"/>
          </p:nvPr>
        </p:nvSpPr>
        <p:spPr>
          <a:xfrm>
            <a:off x="643467" y="363895"/>
            <a:ext cx="7166255" cy="2071395"/>
          </a:xfrm>
        </p:spPr>
        <p:txBody>
          <a:bodyPr vert="horz" lIns="91440" tIns="45720" rIns="91440" bIns="45720" rtlCol="0" anchor="b">
            <a:normAutofit/>
          </a:bodyPr>
          <a:lstStyle/>
          <a:p>
            <a:pPr marL="0" indent="0">
              <a:buNone/>
            </a:pPr>
            <a:r>
              <a:rPr lang="en-US" sz="4800" dirty="0"/>
              <a:t>Chose a Diet Plan</a:t>
            </a:r>
            <a:br>
              <a:rPr lang="en-US" sz="4800" dirty="0"/>
            </a:br>
            <a:endParaRPr lang="en-US" sz="4800" dirty="0"/>
          </a:p>
        </p:txBody>
      </p:sp>
      <p:pic>
        <p:nvPicPr>
          <p:cNvPr id="7" name="Graphic 6" descr="Fork and knife">
            <a:extLst>
              <a:ext uri="{FF2B5EF4-FFF2-40B4-BE49-F238E27FC236}">
                <a16:creationId xmlns:a16="http://schemas.microsoft.com/office/drawing/2014/main" id="{B198E7E1-D31B-4CC3-9400-2678C74830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6253" y="957860"/>
            <a:ext cx="4942280" cy="4942280"/>
          </a:xfrm>
          <a:prstGeom prst="rect">
            <a:avLst/>
          </a:prstGeom>
        </p:spPr>
      </p:pic>
    </p:spTree>
    <p:extLst>
      <p:ext uri="{BB962C8B-B14F-4D97-AF65-F5344CB8AC3E}">
        <p14:creationId xmlns:p14="http://schemas.microsoft.com/office/powerpoint/2010/main" val="1070610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8886A6-5426-494B-96D8-D962D2BA0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A3ED336-C09E-46E8-9774-B977D15FC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2347"/>
            <a:ext cx="12191999" cy="6105653"/>
          </a:xfrm>
          <a:custGeom>
            <a:avLst/>
            <a:gdLst>
              <a:gd name="connsiteX0" fmla="*/ 7538181 w 12191999"/>
              <a:gd name="connsiteY0" fmla="*/ 484 h 6105653"/>
              <a:gd name="connsiteX1" fmla="*/ 7569993 w 12191999"/>
              <a:gd name="connsiteY1" fmla="*/ 5527 h 6105653"/>
              <a:gd name="connsiteX2" fmla="*/ 7587853 w 12191999"/>
              <a:gd name="connsiteY2" fmla="*/ 84028 h 6105653"/>
              <a:gd name="connsiteX3" fmla="*/ 7559278 w 12191999"/>
              <a:gd name="connsiteY3" fmla="*/ 325347 h 6105653"/>
              <a:gd name="connsiteX4" fmla="*/ 7795021 w 12191999"/>
              <a:gd name="connsiteY4" fmla="*/ 25878 h 6105653"/>
              <a:gd name="connsiteX5" fmla="*/ 7759302 w 12191999"/>
              <a:gd name="connsiteY5" fmla="*/ 249752 h 6105653"/>
              <a:gd name="connsiteX6" fmla="*/ 7852171 w 12191999"/>
              <a:gd name="connsiteY6" fmla="*/ 313717 h 6105653"/>
              <a:gd name="connsiteX7" fmla="*/ 8002190 w 12191999"/>
              <a:gd name="connsiteY7" fmla="*/ 418385 h 6105653"/>
              <a:gd name="connsiteX8" fmla="*/ 8084343 w 12191999"/>
              <a:gd name="connsiteY8" fmla="*/ 491072 h 6105653"/>
              <a:gd name="connsiteX9" fmla="*/ 8348662 w 12191999"/>
              <a:gd name="connsiteY9" fmla="*/ 520146 h 6105653"/>
              <a:gd name="connsiteX10" fmla="*/ 8637984 w 12191999"/>
              <a:gd name="connsiteY10" fmla="*/ 459090 h 6105653"/>
              <a:gd name="connsiteX11" fmla="*/ 8784431 w 12191999"/>
              <a:gd name="connsiteY11" fmla="*/ 290457 h 6105653"/>
              <a:gd name="connsiteX12" fmla="*/ 8948737 w 12191999"/>
              <a:gd name="connsiteY12" fmla="*/ 339884 h 6105653"/>
              <a:gd name="connsiteX13" fmla="*/ 8848725 w 12191999"/>
              <a:gd name="connsiteY13" fmla="*/ 697501 h 6105653"/>
              <a:gd name="connsiteX14" fmla="*/ 9238059 w 12191999"/>
              <a:gd name="connsiteY14" fmla="*/ 165437 h 6105653"/>
              <a:gd name="connsiteX15" fmla="*/ 9255919 w 12191999"/>
              <a:gd name="connsiteY15" fmla="*/ 255567 h 6105653"/>
              <a:gd name="connsiteX16" fmla="*/ 9477374 w 12191999"/>
              <a:gd name="connsiteY16" fmla="*/ 578295 h 6105653"/>
              <a:gd name="connsiteX17" fmla="*/ 9488091 w 12191999"/>
              <a:gd name="connsiteY17" fmla="*/ 595740 h 6105653"/>
              <a:gd name="connsiteX18" fmla="*/ 9627393 w 12191999"/>
              <a:gd name="connsiteY18" fmla="*/ 650981 h 6105653"/>
              <a:gd name="connsiteX19" fmla="*/ 9648824 w 12191999"/>
              <a:gd name="connsiteY19" fmla="*/ 825429 h 6105653"/>
              <a:gd name="connsiteX20" fmla="*/ 9616678 w 12191999"/>
              <a:gd name="connsiteY20" fmla="*/ 970802 h 6105653"/>
              <a:gd name="connsiteX21" fmla="*/ 9655968 w 12191999"/>
              <a:gd name="connsiteY21" fmla="*/ 1127805 h 6105653"/>
              <a:gd name="connsiteX22" fmla="*/ 9638109 w 12191999"/>
              <a:gd name="connsiteY22" fmla="*/ 1267362 h 6105653"/>
              <a:gd name="connsiteX23" fmla="*/ 9663111 w 12191999"/>
              <a:gd name="connsiteY23" fmla="*/ 1386568 h 6105653"/>
              <a:gd name="connsiteX24" fmla="*/ 9780984 w 12191999"/>
              <a:gd name="connsiteY24" fmla="*/ 1270269 h 6105653"/>
              <a:gd name="connsiteX25" fmla="*/ 9780984 w 12191999"/>
              <a:gd name="connsiteY25" fmla="*/ 1107452 h 6105653"/>
              <a:gd name="connsiteX26" fmla="*/ 9855993 w 12191999"/>
              <a:gd name="connsiteY26" fmla="*/ 991154 h 6105653"/>
              <a:gd name="connsiteX27" fmla="*/ 9991724 w 12191999"/>
              <a:gd name="connsiteY27" fmla="*/ 880670 h 6105653"/>
              <a:gd name="connsiteX28" fmla="*/ 10209609 w 12191999"/>
              <a:gd name="connsiteY28" fmla="*/ 491071 h 6105653"/>
              <a:gd name="connsiteX29" fmla="*/ 10291762 w 12191999"/>
              <a:gd name="connsiteY29" fmla="*/ 421292 h 6105653"/>
              <a:gd name="connsiteX30" fmla="*/ 9973865 w 12191999"/>
              <a:gd name="connsiteY30" fmla="*/ 1531941 h 6105653"/>
              <a:gd name="connsiteX31" fmla="*/ 10106024 w 12191999"/>
              <a:gd name="connsiteY31" fmla="*/ 1188861 h 6105653"/>
              <a:gd name="connsiteX32" fmla="*/ 10081022 w 12191999"/>
              <a:gd name="connsiteY32" fmla="*/ 1421458 h 6105653"/>
              <a:gd name="connsiteX33" fmla="*/ 10170318 w 12191999"/>
              <a:gd name="connsiteY33" fmla="*/ 1549385 h 6105653"/>
              <a:gd name="connsiteX34" fmla="*/ 10198893 w 12191999"/>
              <a:gd name="connsiteY34" fmla="*/ 1549385 h 6105653"/>
              <a:gd name="connsiteX35" fmla="*/ 10281046 w 12191999"/>
              <a:gd name="connsiteY35" fmla="*/ 1453439 h 6105653"/>
              <a:gd name="connsiteX36" fmla="*/ 10334625 w 12191999"/>
              <a:gd name="connsiteY36" fmla="*/ 1398198 h 6105653"/>
              <a:gd name="connsiteX37" fmla="*/ 10527506 w 12191999"/>
              <a:gd name="connsiteY37" fmla="*/ 1247010 h 6105653"/>
              <a:gd name="connsiteX38" fmla="*/ 10548937 w 12191999"/>
              <a:gd name="connsiteY38" fmla="*/ 1354586 h 6105653"/>
              <a:gd name="connsiteX39" fmla="*/ 10588228 w 12191999"/>
              <a:gd name="connsiteY39" fmla="*/ 1395290 h 6105653"/>
              <a:gd name="connsiteX40" fmla="*/ 10645378 w 12191999"/>
              <a:gd name="connsiteY40" fmla="*/ 1366216 h 6105653"/>
              <a:gd name="connsiteX41" fmla="*/ 10820400 w 12191999"/>
              <a:gd name="connsiteY41" fmla="*/ 1031858 h 6105653"/>
              <a:gd name="connsiteX42" fmla="*/ 10956131 w 12191999"/>
              <a:gd name="connsiteY42" fmla="*/ 1005691 h 6105653"/>
              <a:gd name="connsiteX43" fmla="*/ 10977562 w 12191999"/>
              <a:gd name="connsiteY43" fmla="*/ 1069655 h 6105653"/>
              <a:gd name="connsiteX44" fmla="*/ 10966847 w 12191999"/>
              <a:gd name="connsiteY44" fmla="*/ 1142341 h 6105653"/>
              <a:gd name="connsiteX45" fmla="*/ 11074003 w 12191999"/>
              <a:gd name="connsiteY45" fmla="*/ 1084192 h 6105653"/>
              <a:gd name="connsiteX46" fmla="*/ 11181159 w 12191999"/>
              <a:gd name="connsiteY46" fmla="*/ 848688 h 6105653"/>
              <a:gd name="connsiteX47" fmla="*/ 11238309 w 12191999"/>
              <a:gd name="connsiteY47" fmla="*/ 805077 h 6105653"/>
              <a:gd name="connsiteX48" fmla="*/ 11266884 w 12191999"/>
              <a:gd name="connsiteY48" fmla="*/ 863226 h 6105653"/>
              <a:gd name="connsiteX49" fmla="*/ 11277600 w 12191999"/>
              <a:gd name="connsiteY49" fmla="*/ 906838 h 6105653"/>
              <a:gd name="connsiteX50" fmla="*/ 11724084 w 12191999"/>
              <a:gd name="connsiteY50" fmla="*/ 5527 h 6105653"/>
              <a:gd name="connsiteX51" fmla="*/ 11727656 w 12191999"/>
              <a:gd name="connsiteY51" fmla="*/ 209048 h 6105653"/>
              <a:gd name="connsiteX52" fmla="*/ 11656218 w 12191999"/>
              <a:gd name="connsiteY52" fmla="*/ 409663 h 6105653"/>
              <a:gd name="connsiteX53" fmla="*/ 11666934 w 12191999"/>
              <a:gd name="connsiteY53" fmla="*/ 621907 h 6105653"/>
              <a:gd name="connsiteX54" fmla="*/ 11631215 w 12191999"/>
              <a:gd name="connsiteY54" fmla="*/ 822521 h 6105653"/>
              <a:gd name="connsiteX55" fmla="*/ 11631215 w 12191999"/>
              <a:gd name="connsiteY55" fmla="*/ 996969 h 6105653"/>
              <a:gd name="connsiteX56" fmla="*/ 11684793 w 12191999"/>
              <a:gd name="connsiteY56" fmla="*/ 834151 h 6105653"/>
              <a:gd name="connsiteX57" fmla="*/ 11774090 w 12191999"/>
              <a:gd name="connsiteY57" fmla="*/ 773095 h 6105653"/>
              <a:gd name="connsiteX58" fmla="*/ 11856243 w 12191999"/>
              <a:gd name="connsiteY58" fmla="*/ 793447 h 6105653"/>
              <a:gd name="connsiteX59" fmla="*/ 11831240 w 12191999"/>
              <a:gd name="connsiteY59" fmla="*/ 860319 h 6105653"/>
              <a:gd name="connsiteX60" fmla="*/ 11738371 w 12191999"/>
              <a:gd name="connsiteY60" fmla="*/ 938820 h 6105653"/>
              <a:gd name="connsiteX61" fmla="*/ 11795521 w 12191999"/>
              <a:gd name="connsiteY61" fmla="*/ 956264 h 6105653"/>
              <a:gd name="connsiteX62" fmla="*/ 11838384 w 12191999"/>
              <a:gd name="connsiteY62" fmla="*/ 1002784 h 6105653"/>
              <a:gd name="connsiteX63" fmla="*/ 11816952 w 12191999"/>
              <a:gd name="connsiteY63" fmla="*/ 1270269 h 6105653"/>
              <a:gd name="connsiteX64" fmla="*/ 11999118 w 12191999"/>
              <a:gd name="connsiteY64" fmla="*/ 1092915 h 6105653"/>
              <a:gd name="connsiteX65" fmla="*/ 12027693 w 12191999"/>
              <a:gd name="connsiteY65" fmla="*/ 979524 h 6105653"/>
              <a:gd name="connsiteX66" fmla="*/ 12102703 w 12191999"/>
              <a:gd name="connsiteY66" fmla="*/ 953357 h 6105653"/>
              <a:gd name="connsiteX67" fmla="*/ 12120562 w 12191999"/>
              <a:gd name="connsiteY67" fmla="*/ 1005691 h 6105653"/>
              <a:gd name="connsiteX68" fmla="*/ 12056268 w 12191999"/>
              <a:gd name="connsiteY68" fmla="*/ 1267362 h 6105653"/>
              <a:gd name="connsiteX69" fmla="*/ 12081272 w 12191999"/>
              <a:gd name="connsiteY69" fmla="*/ 1310974 h 6105653"/>
              <a:gd name="connsiteX70" fmla="*/ 12191999 w 12191999"/>
              <a:gd name="connsiteY70" fmla="*/ 1008598 h 6105653"/>
              <a:gd name="connsiteX71" fmla="*/ 12191999 w 12191999"/>
              <a:gd name="connsiteY71" fmla="*/ 6105653 h 6105653"/>
              <a:gd name="connsiteX72" fmla="*/ 0 w 12191999"/>
              <a:gd name="connsiteY72" fmla="*/ 6105653 h 6105653"/>
              <a:gd name="connsiteX73" fmla="*/ 0 w 12191999"/>
              <a:gd name="connsiteY73" fmla="*/ 927116 h 6105653"/>
              <a:gd name="connsiteX74" fmla="*/ 61930 w 12191999"/>
              <a:gd name="connsiteY74" fmla="*/ 902578 h 6105653"/>
              <a:gd name="connsiteX75" fmla="*/ 155971 w 12191999"/>
              <a:gd name="connsiteY75" fmla="*/ 883588 h 6105653"/>
              <a:gd name="connsiteX76" fmla="*/ 277414 w 12191999"/>
              <a:gd name="connsiteY76" fmla="*/ 802179 h 6105653"/>
              <a:gd name="connsiteX77" fmla="*/ 638174 w 12191999"/>
              <a:gd name="connsiteY77" fmla="*/ 430025 h 6105653"/>
              <a:gd name="connsiteX78" fmla="*/ 477440 w 12191999"/>
              <a:gd name="connsiteY78" fmla="*/ 784735 h 6105653"/>
              <a:gd name="connsiteX79" fmla="*/ 827483 w 12191999"/>
              <a:gd name="connsiteY79" fmla="*/ 418395 h 6105653"/>
              <a:gd name="connsiteX80" fmla="*/ 956071 w 12191999"/>
              <a:gd name="connsiteY80" fmla="*/ 241040 h 6105653"/>
              <a:gd name="connsiteX81" fmla="*/ 999268 w 12191999"/>
              <a:gd name="connsiteY81" fmla="*/ 192386 h 6105653"/>
              <a:gd name="connsiteX82" fmla="*/ 1031080 w 12191999"/>
              <a:gd name="connsiteY82" fmla="*/ 197429 h 6105653"/>
              <a:gd name="connsiteX83" fmla="*/ 1048940 w 12191999"/>
              <a:gd name="connsiteY83" fmla="*/ 275930 h 6105653"/>
              <a:gd name="connsiteX84" fmla="*/ 1020365 w 12191999"/>
              <a:gd name="connsiteY84" fmla="*/ 517249 h 6105653"/>
              <a:gd name="connsiteX85" fmla="*/ 1256108 w 12191999"/>
              <a:gd name="connsiteY85" fmla="*/ 217780 h 6105653"/>
              <a:gd name="connsiteX86" fmla="*/ 1220389 w 12191999"/>
              <a:gd name="connsiteY86" fmla="*/ 441654 h 6105653"/>
              <a:gd name="connsiteX87" fmla="*/ 1313258 w 12191999"/>
              <a:gd name="connsiteY87" fmla="*/ 505619 h 6105653"/>
              <a:gd name="connsiteX88" fmla="*/ 1463277 w 12191999"/>
              <a:gd name="connsiteY88" fmla="*/ 610287 h 6105653"/>
              <a:gd name="connsiteX89" fmla="*/ 1545430 w 12191999"/>
              <a:gd name="connsiteY89" fmla="*/ 682974 h 6105653"/>
              <a:gd name="connsiteX90" fmla="*/ 1809749 w 12191999"/>
              <a:gd name="connsiteY90" fmla="*/ 712048 h 6105653"/>
              <a:gd name="connsiteX91" fmla="*/ 2099071 w 12191999"/>
              <a:gd name="connsiteY91" fmla="*/ 650992 h 6105653"/>
              <a:gd name="connsiteX92" fmla="*/ 2245518 w 12191999"/>
              <a:gd name="connsiteY92" fmla="*/ 482359 h 6105653"/>
              <a:gd name="connsiteX93" fmla="*/ 2409824 w 12191999"/>
              <a:gd name="connsiteY93" fmla="*/ 531786 h 6105653"/>
              <a:gd name="connsiteX94" fmla="*/ 2309812 w 12191999"/>
              <a:gd name="connsiteY94" fmla="*/ 889403 h 6105653"/>
              <a:gd name="connsiteX95" fmla="*/ 2699146 w 12191999"/>
              <a:gd name="connsiteY95" fmla="*/ 357339 h 6105653"/>
              <a:gd name="connsiteX96" fmla="*/ 2717006 w 12191999"/>
              <a:gd name="connsiteY96" fmla="*/ 447469 h 6105653"/>
              <a:gd name="connsiteX97" fmla="*/ 2938461 w 12191999"/>
              <a:gd name="connsiteY97" fmla="*/ 770197 h 6105653"/>
              <a:gd name="connsiteX98" fmla="*/ 2949178 w 12191999"/>
              <a:gd name="connsiteY98" fmla="*/ 787642 h 6105653"/>
              <a:gd name="connsiteX99" fmla="*/ 3088480 w 12191999"/>
              <a:gd name="connsiteY99" fmla="*/ 842883 h 6105653"/>
              <a:gd name="connsiteX100" fmla="*/ 3109911 w 12191999"/>
              <a:gd name="connsiteY100" fmla="*/ 1017331 h 6105653"/>
              <a:gd name="connsiteX101" fmla="*/ 3077765 w 12191999"/>
              <a:gd name="connsiteY101" fmla="*/ 1162704 h 6105653"/>
              <a:gd name="connsiteX102" fmla="*/ 3117055 w 12191999"/>
              <a:gd name="connsiteY102" fmla="*/ 1319707 h 6105653"/>
              <a:gd name="connsiteX103" fmla="*/ 3099196 w 12191999"/>
              <a:gd name="connsiteY103" fmla="*/ 1459264 h 6105653"/>
              <a:gd name="connsiteX104" fmla="*/ 3124198 w 12191999"/>
              <a:gd name="connsiteY104" fmla="*/ 1578470 h 6105653"/>
              <a:gd name="connsiteX105" fmla="*/ 3242071 w 12191999"/>
              <a:gd name="connsiteY105" fmla="*/ 1462171 h 6105653"/>
              <a:gd name="connsiteX106" fmla="*/ 3242071 w 12191999"/>
              <a:gd name="connsiteY106" fmla="*/ 1299354 h 6105653"/>
              <a:gd name="connsiteX107" fmla="*/ 3317080 w 12191999"/>
              <a:gd name="connsiteY107" fmla="*/ 1183056 h 6105653"/>
              <a:gd name="connsiteX108" fmla="*/ 3452811 w 12191999"/>
              <a:gd name="connsiteY108" fmla="*/ 1072572 h 6105653"/>
              <a:gd name="connsiteX109" fmla="*/ 3670696 w 12191999"/>
              <a:gd name="connsiteY109" fmla="*/ 682973 h 6105653"/>
              <a:gd name="connsiteX110" fmla="*/ 3752849 w 12191999"/>
              <a:gd name="connsiteY110" fmla="*/ 613194 h 6105653"/>
              <a:gd name="connsiteX111" fmla="*/ 3434952 w 12191999"/>
              <a:gd name="connsiteY111" fmla="*/ 1723843 h 6105653"/>
              <a:gd name="connsiteX112" fmla="*/ 3567111 w 12191999"/>
              <a:gd name="connsiteY112" fmla="*/ 1380763 h 6105653"/>
              <a:gd name="connsiteX113" fmla="*/ 3542109 w 12191999"/>
              <a:gd name="connsiteY113" fmla="*/ 1613360 h 6105653"/>
              <a:gd name="connsiteX114" fmla="*/ 3631405 w 12191999"/>
              <a:gd name="connsiteY114" fmla="*/ 1741287 h 6105653"/>
              <a:gd name="connsiteX115" fmla="*/ 3659980 w 12191999"/>
              <a:gd name="connsiteY115" fmla="*/ 1741287 h 6105653"/>
              <a:gd name="connsiteX116" fmla="*/ 3742133 w 12191999"/>
              <a:gd name="connsiteY116" fmla="*/ 1645341 h 6105653"/>
              <a:gd name="connsiteX117" fmla="*/ 3795712 w 12191999"/>
              <a:gd name="connsiteY117" fmla="*/ 1590100 h 6105653"/>
              <a:gd name="connsiteX118" fmla="*/ 3988593 w 12191999"/>
              <a:gd name="connsiteY118" fmla="*/ 1438912 h 6105653"/>
              <a:gd name="connsiteX119" fmla="*/ 4010024 w 12191999"/>
              <a:gd name="connsiteY119" fmla="*/ 1546488 h 6105653"/>
              <a:gd name="connsiteX120" fmla="*/ 4049315 w 12191999"/>
              <a:gd name="connsiteY120" fmla="*/ 1587192 h 6105653"/>
              <a:gd name="connsiteX121" fmla="*/ 4106465 w 12191999"/>
              <a:gd name="connsiteY121" fmla="*/ 1558118 h 6105653"/>
              <a:gd name="connsiteX122" fmla="*/ 4281487 w 12191999"/>
              <a:gd name="connsiteY122" fmla="*/ 1223760 h 6105653"/>
              <a:gd name="connsiteX123" fmla="*/ 4417219 w 12191999"/>
              <a:gd name="connsiteY123" fmla="*/ 1197593 h 6105653"/>
              <a:gd name="connsiteX124" fmla="*/ 4438649 w 12191999"/>
              <a:gd name="connsiteY124" fmla="*/ 1261557 h 6105653"/>
              <a:gd name="connsiteX125" fmla="*/ 4427935 w 12191999"/>
              <a:gd name="connsiteY125" fmla="*/ 1334243 h 6105653"/>
              <a:gd name="connsiteX126" fmla="*/ 4535090 w 12191999"/>
              <a:gd name="connsiteY126" fmla="*/ 1276094 h 6105653"/>
              <a:gd name="connsiteX127" fmla="*/ 4642246 w 12191999"/>
              <a:gd name="connsiteY127" fmla="*/ 1040590 h 6105653"/>
              <a:gd name="connsiteX128" fmla="*/ 4699396 w 12191999"/>
              <a:gd name="connsiteY128" fmla="*/ 996979 h 6105653"/>
              <a:gd name="connsiteX129" fmla="*/ 4727971 w 12191999"/>
              <a:gd name="connsiteY129" fmla="*/ 1055128 h 6105653"/>
              <a:gd name="connsiteX130" fmla="*/ 4738688 w 12191999"/>
              <a:gd name="connsiteY130" fmla="*/ 1098740 h 6105653"/>
              <a:gd name="connsiteX131" fmla="*/ 5185172 w 12191999"/>
              <a:gd name="connsiteY131" fmla="*/ 197429 h 6105653"/>
              <a:gd name="connsiteX132" fmla="*/ 5188744 w 12191999"/>
              <a:gd name="connsiteY132" fmla="*/ 400950 h 6105653"/>
              <a:gd name="connsiteX133" fmla="*/ 5117306 w 12191999"/>
              <a:gd name="connsiteY133" fmla="*/ 601565 h 6105653"/>
              <a:gd name="connsiteX134" fmla="*/ 5128021 w 12191999"/>
              <a:gd name="connsiteY134" fmla="*/ 813809 h 6105653"/>
              <a:gd name="connsiteX135" fmla="*/ 5092302 w 12191999"/>
              <a:gd name="connsiteY135" fmla="*/ 1014423 h 6105653"/>
              <a:gd name="connsiteX136" fmla="*/ 5092302 w 12191999"/>
              <a:gd name="connsiteY136" fmla="*/ 1188871 h 6105653"/>
              <a:gd name="connsiteX137" fmla="*/ 5145880 w 12191999"/>
              <a:gd name="connsiteY137" fmla="*/ 1026053 h 6105653"/>
              <a:gd name="connsiteX138" fmla="*/ 5235177 w 12191999"/>
              <a:gd name="connsiteY138" fmla="*/ 964997 h 6105653"/>
              <a:gd name="connsiteX139" fmla="*/ 5317331 w 12191999"/>
              <a:gd name="connsiteY139" fmla="*/ 985349 h 6105653"/>
              <a:gd name="connsiteX140" fmla="*/ 5292327 w 12191999"/>
              <a:gd name="connsiteY140" fmla="*/ 1052221 h 6105653"/>
              <a:gd name="connsiteX141" fmla="*/ 5199458 w 12191999"/>
              <a:gd name="connsiteY141" fmla="*/ 1130722 h 6105653"/>
              <a:gd name="connsiteX142" fmla="*/ 5256608 w 12191999"/>
              <a:gd name="connsiteY142" fmla="*/ 1148166 h 6105653"/>
              <a:gd name="connsiteX143" fmla="*/ 5299471 w 12191999"/>
              <a:gd name="connsiteY143" fmla="*/ 1194686 h 6105653"/>
              <a:gd name="connsiteX144" fmla="*/ 5278039 w 12191999"/>
              <a:gd name="connsiteY144" fmla="*/ 1462171 h 6105653"/>
              <a:gd name="connsiteX145" fmla="*/ 5460205 w 12191999"/>
              <a:gd name="connsiteY145" fmla="*/ 1284817 h 6105653"/>
              <a:gd name="connsiteX146" fmla="*/ 5488780 w 12191999"/>
              <a:gd name="connsiteY146" fmla="*/ 1171426 h 6105653"/>
              <a:gd name="connsiteX147" fmla="*/ 5539513 w 12191999"/>
              <a:gd name="connsiteY147" fmla="*/ 1140353 h 6105653"/>
              <a:gd name="connsiteX148" fmla="*/ 5552720 w 12191999"/>
              <a:gd name="connsiteY148" fmla="*/ 1143022 h 6105653"/>
              <a:gd name="connsiteX149" fmla="*/ 5574208 w 12191999"/>
              <a:gd name="connsiteY149" fmla="*/ 1115811 h 6105653"/>
              <a:gd name="connsiteX150" fmla="*/ 5734050 w 12191999"/>
              <a:gd name="connsiteY150" fmla="*/ 1075470 h 6105653"/>
              <a:gd name="connsiteX151" fmla="*/ 5798343 w 12191999"/>
              <a:gd name="connsiteY151" fmla="*/ 1020228 h 6105653"/>
              <a:gd name="connsiteX152" fmla="*/ 5884068 w 12191999"/>
              <a:gd name="connsiteY152" fmla="*/ 883578 h 6105653"/>
              <a:gd name="connsiteX153" fmla="*/ 6066234 w 12191999"/>
              <a:gd name="connsiteY153" fmla="*/ 645166 h 6105653"/>
              <a:gd name="connsiteX154" fmla="*/ 6109096 w 12191999"/>
              <a:gd name="connsiteY154" fmla="*/ 732391 h 6105653"/>
              <a:gd name="connsiteX155" fmla="*/ 5998368 w 12191999"/>
              <a:gd name="connsiteY155" fmla="*/ 985338 h 6105653"/>
              <a:gd name="connsiteX156" fmla="*/ 5969793 w 12191999"/>
              <a:gd name="connsiteY156" fmla="*/ 1168509 h 6105653"/>
              <a:gd name="connsiteX157" fmla="*/ 6162674 w 12191999"/>
              <a:gd name="connsiteY157" fmla="*/ 909745 h 6105653"/>
              <a:gd name="connsiteX158" fmla="*/ 6412705 w 12191999"/>
              <a:gd name="connsiteY158" fmla="*/ 659704 h 6105653"/>
              <a:gd name="connsiteX159" fmla="*/ 6366271 w 12191999"/>
              <a:gd name="connsiteY159" fmla="*/ 851596 h 6105653"/>
              <a:gd name="connsiteX160" fmla="*/ 6398418 w 12191999"/>
              <a:gd name="connsiteY160" fmla="*/ 860319 h 6105653"/>
              <a:gd name="connsiteX161" fmla="*/ 6694884 w 12191999"/>
              <a:gd name="connsiteY161" fmla="*/ 691686 h 6105653"/>
              <a:gd name="connsiteX162" fmla="*/ 6816327 w 12191999"/>
              <a:gd name="connsiteY162" fmla="*/ 610277 h 6105653"/>
              <a:gd name="connsiteX163" fmla="*/ 7177087 w 12191999"/>
              <a:gd name="connsiteY163" fmla="*/ 238123 h 6105653"/>
              <a:gd name="connsiteX164" fmla="*/ 7016353 w 12191999"/>
              <a:gd name="connsiteY164" fmla="*/ 592833 h 6105653"/>
              <a:gd name="connsiteX165" fmla="*/ 7366396 w 12191999"/>
              <a:gd name="connsiteY165" fmla="*/ 226493 h 6105653"/>
              <a:gd name="connsiteX166" fmla="*/ 7494984 w 12191999"/>
              <a:gd name="connsiteY166" fmla="*/ 49138 h 6105653"/>
              <a:gd name="connsiteX167" fmla="*/ 7538181 w 12191999"/>
              <a:gd name="connsiteY167" fmla="*/ 484 h 6105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Lst>
            <a:rect l="l" t="t" r="r" b="b"/>
            <a:pathLst>
              <a:path w="12191999" h="6105653">
                <a:moveTo>
                  <a:pt x="7538181" y="484"/>
                </a:moveTo>
                <a:cubicBezTo>
                  <a:pt x="7546999" y="-833"/>
                  <a:pt x="7557492" y="439"/>
                  <a:pt x="7569993" y="5527"/>
                </a:cubicBezTo>
                <a:cubicBezTo>
                  <a:pt x="7612855" y="22971"/>
                  <a:pt x="7598567" y="54953"/>
                  <a:pt x="7587853" y="84028"/>
                </a:cubicBezTo>
                <a:cubicBezTo>
                  <a:pt x="7559278" y="153806"/>
                  <a:pt x="7559278" y="229401"/>
                  <a:pt x="7559278" y="325347"/>
                </a:cubicBezTo>
                <a:cubicBezTo>
                  <a:pt x="7695009" y="243938"/>
                  <a:pt x="7652146" y="95658"/>
                  <a:pt x="7795021" y="25878"/>
                </a:cubicBezTo>
                <a:cubicBezTo>
                  <a:pt x="7820024" y="113102"/>
                  <a:pt x="7770018" y="179974"/>
                  <a:pt x="7759302" y="249752"/>
                </a:cubicBezTo>
                <a:cubicBezTo>
                  <a:pt x="7748587" y="313717"/>
                  <a:pt x="7773590" y="328254"/>
                  <a:pt x="7852171" y="313717"/>
                </a:cubicBezTo>
                <a:cubicBezTo>
                  <a:pt x="7973615" y="290457"/>
                  <a:pt x="8034337" y="325347"/>
                  <a:pt x="8002190" y="418385"/>
                </a:cubicBezTo>
                <a:cubicBezTo>
                  <a:pt x="7970043" y="505609"/>
                  <a:pt x="8016478" y="514331"/>
                  <a:pt x="8084343" y="491072"/>
                </a:cubicBezTo>
                <a:cubicBezTo>
                  <a:pt x="8184355" y="456182"/>
                  <a:pt x="8262937" y="493979"/>
                  <a:pt x="8348662" y="520146"/>
                </a:cubicBezTo>
                <a:cubicBezTo>
                  <a:pt x="8477249" y="560851"/>
                  <a:pt x="8541543" y="543406"/>
                  <a:pt x="8637984" y="459090"/>
                </a:cubicBezTo>
                <a:cubicBezTo>
                  <a:pt x="8691561" y="409663"/>
                  <a:pt x="8737996" y="360236"/>
                  <a:pt x="8784431" y="290457"/>
                </a:cubicBezTo>
                <a:cubicBezTo>
                  <a:pt x="8809434" y="450367"/>
                  <a:pt x="8895158" y="284642"/>
                  <a:pt x="8948737" y="339884"/>
                </a:cubicBezTo>
                <a:cubicBezTo>
                  <a:pt x="8970168" y="453274"/>
                  <a:pt x="8798717" y="543406"/>
                  <a:pt x="8848725" y="697501"/>
                </a:cubicBezTo>
                <a:cubicBezTo>
                  <a:pt x="8995171" y="511424"/>
                  <a:pt x="9041606" y="302087"/>
                  <a:pt x="9238059" y="165437"/>
                </a:cubicBezTo>
                <a:cubicBezTo>
                  <a:pt x="9280921" y="197419"/>
                  <a:pt x="9238059" y="229401"/>
                  <a:pt x="9255919" y="255567"/>
                </a:cubicBezTo>
                <a:cubicBezTo>
                  <a:pt x="9266634" y="255567"/>
                  <a:pt x="9198767" y="560851"/>
                  <a:pt x="9477374" y="578295"/>
                </a:cubicBezTo>
                <a:cubicBezTo>
                  <a:pt x="9477374" y="584110"/>
                  <a:pt x="9477374" y="589925"/>
                  <a:pt x="9488091" y="595740"/>
                </a:cubicBezTo>
                <a:cubicBezTo>
                  <a:pt x="9527380" y="627722"/>
                  <a:pt x="9620249" y="598648"/>
                  <a:pt x="9627393" y="650981"/>
                </a:cubicBezTo>
                <a:cubicBezTo>
                  <a:pt x="9634537" y="709131"/>
                  <a:pt x="9666684" y="764373"/>
                  <a:pt x="9648824" y="825429"/>
                </a:cubicBezTo>
                <a:cubicBezTo>
                  <a:pt x="9634537" y="871948"/>
                  <a:pt x="9616678" y="921374"/>
                  <a:pt x="9616678" y="970802"/>
                </a:cubicBezTo>
                <a:cubicBezTo>
                  <a:pt x="9616678" y="1023136"/>
                  <a:pt x="9495233" y="1095822"/>
                  <a:pt x="9655968" y="1127805"/>
                </a:cubicBezTo>
                <a:cubicBezTo>
                  <a:pt x="9663111" y="1127805"/>
                  <a:pt x="9645252" y="1217935"/>
                  <a:pt x="9638109" y="1267362"/>
                </a:cubicBezTo>
                <a:cubicBezTo>
                  <a:pt x="9630965" y="1308066"/>
                  <a:pt x="9598818" y="1357494"/>
                  <a:pt x="9663111" y="1386568"/>
                </a:cubicBezTo>
                <a:cubicBezTo>
                  <a:pt x="9702403" y="1401105"/>
                  <a:pt x="9773840" y="1331326"/>
                  <a:pt x="9780984" y="1270269"/>
                </a:cubicBezTo>
                <a:cubicBezTo>
                  <a:pt x="9788127" y="1215028"/>
                  <a:pt x="9795271" y="1159787"/>
                  <a:pt x="9780984" y="1107452"/>
                </a:cubicBezTo>
                <a:cubicBezTo>
                  <a:pt x="9763125" y="1043488"/>
                  <a:pt x="9791699" y="1008598"/>
                  <a:pt x="9855993" y="991154"/>
                </a:cubicBezTo>
                <a:cubicBezTo>
                  <a:pt x="9923858" y="970802"/>
                  <a:pt x="9959577" y="933005"/>
                  <a:pt x="9991724" y="880670"/>
                </a:cubicBezTo>
                <a:cubicBezTo>
                  <a:pt x="10070305" y="752742"/>
                  <a:pt x="10163174" y="630630"/>
                  <a:pt x="10209609" y="491071"/>
                </a:cubicBezTo>
                <a:cubicBezTo>
                  <a:pt x="10216753" y="464905"/>
                  <a:pt x="10231040" y="432923"/>
                  <a:pt x="10291762" y="421292"/>
                </a:cubicBezTo>
                <a:cubicBezTo>
                  <a:pt x="10198893" y="799262"/>
                  <a:pt x="9959577" y="1142341"/>
                  <a:pt x="9973865" y="1531941"/>
                </a:cubicBezTo>
                <a:cubicBezTo>
                  <a:pt x="10048874" y="1427272"/>
                  <a:pt x="10052446" y="1302252"/>
                  <a:pt x="10106024" y="1188861"/>
                </a:cubicBezTo>
                <a:cubicBezTo>
                  <a:pt x="10145315" y="1270269"/>
                  <a:pt x="10102453" y="1345863"/>
                  <a:pt x="10081022" y="1421458"/>
                </a:cubicBezTo>
                <a:cubicBezTo>
                  <a:pt x="10063162" y="1485421"/>
                  <a:pt x="10059590" y="1543570"/>
                  <a:pt x="10170318" y="1549385"/>
                </a:cubicBezTo>
                <a:cubicBezTo>
                  <a:pt x="10181034" y="1549385"/>
                  <a:pt x="10188178" y="1549385"/>
                  <a:pt x="10198893" y="1549385"/>
                </a:cubicBezTo>
                <a:cubicBezTo>
                  <a:pt x="10245327" y="1526126"/>
                  <a:pt x="10266759" y="1494144"/>
                  <a:pt x="10281046" y="1453439"/>
                </a:cubicBezTo>
                <a:cubicBezTo>
                  <a:pt x="10288190" y="1430180"/>
                  <a:pt x="10302477" y="1398198"/>
                  <a:pt x="10334625" y="1398198"/>
                </a:cubicBezTo>
                <a:cubicBezTo>
                  <a:pt x="10456068" y="1401105"/>
                  <a:pt x="10491787" y="1322604"/>
                  <a:pt x="10527506" y="1247010"/>
                </a:cubicBezTo>
                <a:cubicBezTo>
                  <a:pt x="10588228" y="1287714"/>
                  <a:pt x="10545365" y="1322604"/>
                  <a:pt x="10548937" y="1354586"/>
                </a:cubicBezTo>
                <a:cubicBezTo>
                  <a:pt x="10552509" y="1374938"/>
                  <a:pt x="10556080" y="1395290"/>
                  <a:pt x="10588228" y="1395290"/>
                </a:cubicBezTo>
                <a:cubicBezTo>
                  <a:pt x="10613230" y="1395290"/>
                  <a:pt x="10645378" y="1386568"/>
                  <a:pt x="10645378" y="1366216"/>
                </a:cubicBezTo>
                <a:cubicBezTo>
                  <a:pt x="10648949" y="1238288"/>
                  <a:pt x="10820400" y="1165601"/>
                  <a:pt x="10820400" y="1031858"/>
                </a:cubicBezTo>
                <a:cubicBezTo>
                  <a:pt x="10820400" y="950449"/>
                  <a:pt x="10916840" y="1072563"/>
                  <a:pt x="10956131" y="1005691"/>
                </a:cubicBezTo>
                <a:cubicBezTo>
                  <a:pt x="10966847" y="991154"/>
                  <a:pt x="10981133" y="1046395"/>
                  <a:pt x="10977562" y="1069655"/>
                </a:cubicBezTo>
                <a:cubicBezTo>
                  <a:pt x="10973991" y="1092915"/>
                  <a:pt x="10948987" y="1113267"/>
                  <a:pt x="10966847" y="1142341"/>
                </a:cubicBezTo>
                <a:cubicBezTo>
                  <a:pt x="11031140" y="1156879"/>
                  <a:pt x="11056143" y="1119081"/>
                  <a:pt x="11074003" y="1084192"/>
                </a:cubicBezTo>
                <a:cubicBezTo>
                  <a:pt x="11116865" y="1008598"/>
                  <a:pt x="11166871" y="933005"/>
                  <a:pt x="11181159" y="848688"/>
                </a:cubicBezTo>
                <a:cubicBezTo>
                  <a:pt x="11184730" y="819614"/>
                  <a:pt x="11202590" y="802169"/>
                  <a:pt x="11238309" y="805077"/>
                </a:cubicBezTo>
                <a:cubicBezTo>
                  <a:pt x="11284744" y="810891"/>
                  <a:pt x="11270456" y="839966"/>
                  <a:pt x="11266884" y="863226"/>
                </a:cubicBezTo>
                <a:cubicBezTo>
                  <a:pt x="11263312" y="877763"/>
                  <a:pt x="11252596" y="892300"/>
                  <a:pt x="11277600" y="906838"/>
                </a:cubicBezTo>
                <a:cubicBezTo>
                  <a:pt x="11531203" y="566666"/>
                  <a:pt x="11516915" y="386403"/>
                  <a:pt x="11724084" y="5527"/>
                </a:cubicBezTo>
                <a:cubicBezTo>
                  <a:pt x="11763375" y="89842"/>
                  <a:pt x="11734800" y="150899"/>
                  <a:pt x="11727656" y="209048"/>
                </a:cubicBezTo>
                <a:cubicBezTo>
                  <a:pt x="11709796" y="354421"/>
                  <a:pt x="11677649" y="264290"/>
                  <a:pt x="11656218" y="409663"/>
                </a:cubicBezTo>
                <a:cubicBezTo>
                  <a:pt x="11645503" y="479442"/>
                  <a:pt x="11609784" y="543406"/>
                  <a:pt x="11666934" y="621907"/>
                </a:cubicBezTo>
                <a:cubicBezTo>
                  <a:pt x="11706225" y="674241"/>
                  <a:pt x="11663362" y="758557"/>
                  <a:pt x="11631215" y="822521"/>
                </a:cubicBezTo>
                <a:cubicBezTo>
                  <a:pt x="11602640" y="874856"/>
                  <a:pt x="11595497" y="927190"/>
                  <a:pt x="11631215" y="996969"/>
                </a:cubicBezTo>
                <a:cubicBezTo>
                  <a:pt x="11652646" y="933005"/>
                  <a:pt x="11670505" y="883578"/>
                  <a:pt x="11684793" y="834151"/>
                </a:cubicBezTo>
                <a:cubicBezTo>
                  <a:pt x="11695509" y="793447"/>
                  <a:pt x="11720512" y="770187"/>
                  <a:pt x="11774090" y="773095"/>
                </a:cubicBezTo>
                <a:cubicBezTo>
                  <a:pt x="11802665" y="773095"/>
                  <a:pt x="11841956" y="764373"/>
                  <a:pt x="11856243" y="793447"/>
                </a:cubicBezTo>
                <a:cubicBezTo>
                  <a:pt x="11870531" y="816706"/>
                  <a:pt x="11856243" y="848688"/>
                  <a:pt x="11831240" y="860319"/>
                </a:cubicBezTo>
                <a:cubicBezTo>
                  <a:pt x="11784806" y="874856"/>
                  <a:pt x="11741944" y="889393"/>
                  <a:pt x="11738371" y="938820"/>
                </a:cubicBezTo>
                <a:cubicBezTo>
                  <a:pt x="11731228" y="1005691"/>
                  <a:pt x="11759802" y="967894"/>
                  <a:pt x="11795521" y="956264"/>
                </a:cubicBezTo>
                <a:cubicBezTo>
                  <a:pt x="11834812" y="944634"/>
                  <a:pt x="11845527" y="979524"/>
                  <a:pt x="11838384" y="1002784"/>
                </a:cubicBezTo>
                <a:cubicBezTo>
                  <a:pt x="11806237" y="1090007"/>
                  <a:pt x="11863387" y="1180138"/>
                  <a:pt x="11816952" y="1270269"/>
                </a:cubicBezTo>
                <a:cubicBezTo>
                  <a:pt x="11931252" y="1247010"/>
                  <a:pt x="11981259" y="1197583"/>
                  <a:pt x="11999118" y="1092915"/>
                </a:cubicBezTo>
                <a:cubicBezTo>
                  <a:pt x="12002690" y="1055118"/>
                  <a:pt x="11995547" y="1014413"/>
                  <a:pt x="12027693" y="979524"/>
                </a:cubicBezTo>
                <a:cubicBezTo>
                  <a:pt x="12045553" y="959172"/>
                  <a:pt x="12066984" y="938820"/>
                  <a:pt x="12102703" y="953357"/>
                </a:cubicBezTo>
                <a:cubicBezTo>
                  <a:pt x="12127705" y="962080"/>
                  <a:pt x="12127705" y="985338"/>
                  <a:pt x="12120562" y="1005691"/>
                </a:cubicBezTo>
                <a:cubicBezTo>
                  <a:pt x="12081272" y="1090007"/>
                  <a:pt x="12070555" y="1180138"/>
                  <a:pt x="12056268" y="1267362"/>
                </a:cubicBezTo>
                <a:cubicBezTo>
                  <a:pt x="12052697" y="1281899"/>
                  <a:pt x="12045553" y="1296437"/>
                  <a:pt x="12081272" y="1310974"/>
                </a:cubicBezTo>
                <a:cubicBezTo>
                  <a:pt x="12113418" y="1209213"/>
                  <a:pt x="12156280" y="1110359"/>
                  <a:pt x="12191999" y="1008598"/>
                </a:cubicBezTo>
                <a:lnTo>
                  <a:pt x="12191999" y="6105653"/>
                </a:lnTo>
                <a:lnTo>
                  <a:pt x="0" y="6105653"/>
                </a:lnTo>
                <a:lnTo>
                  <a:pt x="0" y="927116"/>
                </a:lnTo>
                <a:lnTo>
                  <a:pt x="61930" y="902578"/>
                </a:lnTo>
                <a:cubicBezTo>
                  <a:pt x="91454" y="894128"/>
                  <a:pt x="122931" y="887949"/>
                  <a:pt x="155971" y="883588"/>
                </a:cubicBezTo>
                <a:cubicBezTo>
                  <a:pt x="223837" y="877773"/>
                  <a:pt x="245268" y="839976"/>
                  <a:pt x="277414" y="802179"/>
                </a:cubicBezTo>
                <a:cubicBezTo>
                  <a:pt x="388143" y="674251"/>
                  <a:pt x="488155" y="537601"/>
                  <a:pt x="638174" y="430025"/>
                </a:cubicBezTo>
                <a:cubicBezTo>
                  <a:pt x="620315" y="555046"/>
                  <a:pt x="520302" y="653899"/>
                  <a:pt x="477440" y="784735"/>
                </a:cubicBezTo>
                <a:cubicBezTo>
                  <a:pt x="641746" y="680066"/>
                  <a:pt x="727471" y="543415"/>
                  <a:pt x="827483" y="418395"/>
                </a:cubicBezTo>
                <a:cubicBezTo>
                  <a:pt x="873917" y="360246"/>
                  <a:pt x="931068" y="307912"/>
                  <a:pt x="956071" y="241040"/>
                </a:cubicBezTo>
                <a:cubicBezTo>
                  <a:pt x="961429" y="223595"/>
                  <a:pt x="972814" y="196338"/>
                  <a:pt x="999268" y="192386"/>
                </a:cubicBezTo>
                <a:cubicBezTo>
                  <a:pt x="1008086" y="191069"/>
                  <a:pt x="1018579" y="192341"/>
                  <a:pt x="1031080" y="197429"/>
                </a:cubicBezTo>
                <a:cubicBezTo>
                  <a:pt x="1073942" y="214873"/>
                  <a:pt x="1059654" y="246855"/>
                  <a:pt x="1048940" y="275930"/>
                </a:cubicBezTo>
                <a:cubicBezTo>
                  <a:pt x="1020365" y="345708"/>
                  <a:pt x="1020365" y="421303"/>
                  <a:pt x="1020365" y="517249"/>
                </a:cubicBezTo>
                <a:cubicBezTo>
                  <a:pt x="1156096" y="435840"/>
                  <a:pt x="1113233" y="287560"/>
                  <a:pt x="1256108" y="217780"/>
                </a:cubicBezTo>
                <a:cubicBezTo>
                  <a:pt x="1281111" y="305004"/>
                  <a:pt x="1231105" y="371876"/>
                  <a:pt x="1220389" y="441654"/>
                </a:cubicBezTo>
                <a:cubicBezTo>
                  <a:pt x="1209674" y="505619"/>
                  <a:pt x="1234677" y="520156"/>
                  <a:pt x="1313258" y="505619"/>
                </a:cubicBezTo>
                <a:cubicBezTo>
                  <a:pt x="1434702" y="482359"/>
                  <a:pt x="1495424" y="517249"/>
                  <a:pt x="1463277" y="610287"/>
                </a:cubicBezTo>
                <a:cubicBezTo>
                  <a:pt x="1431130" y="697511"/>
                  <a:pt x="1477565" y="706233"/>
                  <a:pt x="1545430" y="682974"/>
                </a:cubicBezTo>
                <a:cubicBezTo>
                  <a:pt x="1645442" y="648084"/>
                  <a:pt x="1724024" y="685881"/>
                  <a:pt x="1809749" y="712048"/>
                </a:cubicBezTo>
                <a:cubicBezTo>
                  <a:pt x="1938336" y="752753"/>
                  <a:pt x="2002630" y="735308"/>
                  <a:pt x="2099071" y="650992"/>
                </a:cubicBezTo>
                <a:cubicBezTo>
                  <a:pt x="2152648" y="601565"/>
                  <a:pt x="2199083" y="552138"/>
                  <a:pt x="2245518" y="482359"/>
                </a:cubicBezTo>
                <a:cubicBezTo>
                  <a:pt x="2270521" y="642269"/>
                  <a:pt x="2356245" y="476544"/>
                  <a:pt x="2409824" y="531786"/>
                </a:cubicBezTo>
                <a:cubicBezTo>
                  <a:pt x="2431255" y="645176"/>
                  <a:pt x="2259804" y="735308"/>
                  <a:pt x="2309812" y="889403"/>
                </a:cubicBezTo>
                <a:cubicBezTo>
                  <a:pt x="2456258" y="703326"/>
                  <a:pt x="2502693" y="493989"/>
                  <a:pt x="2699146" y="357339"/>
                </a:cubicBezTo>
                <a:cubicBezTo>
                  <a:pt x="2742008" y="389321"/>
                  <a:pt x="2699146" y="421303"/>
                  <a:pt x="2717006" y="447469"/>
                </a:cubicBezTo>
                <a:cubicBezTo>
                  <a:pt x="2727721" y="447469"/>
                  <a:pt x="2659854" y="752753"/>
                  <a:pt x="2938461" y="770197"/>
                </a:cubicBezTo>
                <a:cubicBezTo>
                  <a:pt x="2938461" y="776012"/>
                  <a:pt x="2938461" y="781827"/>
                  <a:pt x="2949178" y="787642"/>
                </a:cubicBezTo>
                <a:cubicBezTo>
                  <a:pt x="2988467" y="819624"/>
                  <a:pt x="3081336" y="790550"/>
                  <a:pt x="3088480" y="842883"/>
                </a:cubicBezTo>
                <a:cubicBezTo>
                  <a:pt x="3095624" y="901033"/>
                  <a:pt x="3127771" y="956275"/>
                  <a:pt x="3109911" y="1017331"/>
                </a:cubicBezTo>
                <a:cubicBezTo>
                  <a:pt x="3095624" y="1063850"/>
                  <a:pt x="3077765" y="1113276"/>
                  <a:pt x="3077765" y="1162704"/>
                </a:cubicBezTo>
                <a:cubicBezTo>
                  <a:pt x="3077765" y="1215038"/>
                  <a:pt x="2956320" y="1287724"/>
                  <a:pt x="3117055" y="1319707"/>
                </a:cubicBezTo>
                <a:cubicBezTo>
                  <a:pt x="3124198" y="1319707"/>
                  <a:pt x="3106339" y="1409837"/>
                  <a:pt x="3099196" y="1459264"/>
                </a:cubicBezTo>
                <a:cubicBezTo>
                  <a:pt x="3092052" y="1499968"/>
                  <a:pt x="3059905" y="1549396"/>
                  <a:pt x="3124198" y="1578470"/>
                </a:cubicBezTo>
                <a:cubicBezTo>
                  <a:pt x="3163490" y="1593007"/>
                  <a:pt x="3234927" y="1523228"/>
                  <a:pt x="3242071" y="1462171"/>
                </a:cubicBezTo>
                <a:cubicBezTo>
                  <a:pt x="3249214" y="1406930"/>
                  <a:pt x="3256358" y="1351689"/>
                  <a:pt x="3242071" y="1299354"/>
                </a:cubicBezTo>
                <a:cubicBezTo>
                  <a:pt x="3224212" y="1235390"/>
                  <a:pt x="3252786" y="1200500"/>
                  <a:pt x="3317080" y="1183056"/>
                </a:cubicBezTo>
                <a:cubicBezTo>
                  <a:pt x="3384945" y="1162704"/>
                  <a:pt x="3420664" y="1124907"/>
                  <a:pt x="3452811" y="1072572"/>
                </a:cubicBezTo>
                <a:cubicBezTo>
                  <a:pt x="3531392" y="944644"/>
                  <a:pt x="3624261" y="822532"/>
                  <a:pt x="3670696" y="682973"/>
                </a:cubicBezTo>
                <a:cubicBezTo>
                  <a:pt x="3677840" y="656807"/>
                  <a:pt x="3692127" y="624825"/>
                  <a:pt x="3752849" y="613194"/>
                </a:cubicBezTo>
                <a:cubicBezTo>
                  <a:pt x="3659980" y="991164"/>
                  <a:pt x="3420664" y="1334243"/>
                  <a:pt x="3434952" y="1723843"/>
                </a:cubicBezTo>
                <a:cubicBezTo>
                  <a:pt x="3509961" y="1619174"/>
                  <a:pt x="3513533" y="1494154"/>
                  <a:pt x="3567111" y="1380763"/>
                </a:cubicBezTo>
                <a:cubicBezTo>
                  <a:pt x="3606402" y="1462171"/>
                  <a:pt x="3563540" y="1537765"/>
                  <a:pt x="3542109" y="1613360"/>
                </a:cubicBezTo>
                <a:cubicBezTo>
                  <a:pt x="3524249" y="1677323"/>
                  <a:pt x="3520677" y="1735472"/>
                  <a:pt x="3631405" y="1741287"/>
                </a:cubicBezTo>
                <a:cubicBezTo>
                  <a:pt x="3642121" y="1741287"/>
                  <a:pt x="3649265" y="1741287"/>
                  <a:pt x="3659980" y="1741287"/>
                </a:cubicBezTo>
                <a:cubicBezTo>
                  <a:pt x="3706414" y="1718028"/>
                  <a:pt x="3727846" y="1686046"/>
                  <a:pt x="3742133" y="1645341"/>
                </a:cubicBezTo>
                <a:cubicBezTo>
                  <a:pt x="3749277" y="1622082"/>
                  <a:pt x="3763564" y="1590100"/>
                  <a:pt x="3795712" y="1590100"/>
                </a:cubicBezTo>
                <a:cubicBezTo>
                  <a:pt x="3917155" y="1593007"/>
                  <a:pt x="3952874" y="1514506"/>
                  <a:pt x="3988593" y="1438912"/>
                </a:cubicBezTo>
                <a:cubicBezTo>
                  <a:pt x="4049315" y="1479616"/>
                  <a:pt x="4006452" y="1514506"/>
                  <a:pt x="4010024" y="1546488"/>
                </a:cubicBezTo>
                <a:cubicBezTo>
                  <a:pt x="4013596" y="1566840"/>
                  <a:pt x="4017167" y="1587192"/>
                  <a:pt x="4049315" y="1587192"/>
                </a:cubicBezTo>
                <a:cubicBezTo>
                  <a:pt x="4074317" y="1587192"/>
                  <a:pt x="4106465" y="1578470"/>
                  <a:pt x="4106465" y="1558118"/>
                </a:cubicBezTo>
                <a:cubicBezTo>
                  <a:pt x="4110036" y="1430190"/>
                  <a:pt x="4281487" y="1357503"/>
                  <a:pt x="4281487" y="1223760"/>
                </a:cubicBezTo>
                <a:cubicBezTo>
                  <a:pt x="4281487" y="1142351"/>
                  <a:pt x="4377927" y="1264465"/>
                  <a:pt x="4417219" y="1197593"/>
                </a:cubicBezTo>
                <a:cubicBezTo>
                  <a:pt x="4427935" y="1183056"/>
                  <a:pt x="4442220" y="1238297"/>
                  <a:pt x="4438649" y="1261557"/>
                </a:cubicBezTo>
                <a:cubicBezTo>
                  <a:pt x="4435078" y="1284817"/>
                  <a:pt x="4410074" y="1305169"/>
                  <a:pt x="4427935" y="1334243"/>
                </a:cubicBezTo>
                <a:cubicBezTo>
                  <a:pt x="4492228" y="1348781"/>
                  <a:pt x="4517230" y="1310983"/>
                  <a:pt x="4535090" y="1276094"/>
                </a:cubicBezTo>
                <a:cubicBezTo>
                  <a:pt x="4577952" y="1200500"/>
                  <a:pt x="4627958" y="1124907"/>
                  <a:pt x="4642246" y="1040590"/>
                </a:cubicBezTo>
                <a:cubicBezTo>
                  <a:pt x="4645817" y="1011516"/>
                  <a:pt x="4663677" y="994071"/>
                  <a:pt x="4699396" y="996979"/>
                </a:cubicBezTo>
                <a:cubicBezTo>
                  <a:pt x="4745832" y="1002793"/>
                  <a:pt x="4731544" y="1031868"/>
                  <a:pt x="4727971" y="1055128"/>
                </a:cubicBezTo>
                <a:cubicBezTo>
                  <a:pt x="4724399" y="1069665"/>
                  <a:pt x="4713683" y="1084202"/>
                  <a:pt x="4738688" y="1098740"/>
                </a:cubicBezTo>
                <a:cubicBezTo>
                  <a:pt x="4992291" y="758568"/>
                  <a:pt x="4978002" y="578305"/>
                  <a:pt x="5185172" y="197429"/>
                </a:cubicBezTo>
                <a:cubicBezTo>
                  <a:pt x="5224462" y="281744"/>
                  <a:pt x="5195887" y="342801"/>
                  <a:pt x="5188744" y="400950"/>
                </a:cubicBezTo>
                <a:cubicBezTo>
                  <a:pt x="5170883" y="546323"/>
                  <a:pt x="5138736" y="456192"/>
                  <a:pt x="5117306" y="601565"/>
                </a:cubicBezTo>
                <a:cubicBezTo>
                  <a:pt x="5106590" y="671344"/>
                  <a:pt x="5070871" y="735308"/>
                  <a:pt x="5128021" y="813809"/>
                </a:cubicBezTo>
                <a:cubicBezTo>
                  <a:pt x="5167312" y="866143"/>
                  <a:pt x="5124450" y="950459"/>
                  <a:pt x="5092302" y="1014423"/>
                </a:cubicBezTo>
                <a:cubicBezTo>
                  <a:pt x="5063727" y="1066758"/>
                  <a:pt x="5056585" y="1119092"/>
                  <a:pt x="5092302" y="1188871"/>
                </a:cubicBezTo>
                <a:cubicBezTo>
                  <a:pt x="5113734" y="1124907"/>
                  <a:pt x="5131592" y="1075480"/>
                  <a:pt x="5145880" y="1026053"/>
                </a:cubicBezTo>
                <a:cubicBezTo>
                  <a:pt x="5156596" y="985349"/>
                  <a:pt x="5181600" y="962089"/>
                  <a:pt x="5235177" y="964997"/>
                </a:cubicBezTo>
                <a:cubicBezTo>
                  <a:pt x="5263752" y="964997"/>
                  <a:pt x="5303044" y="956275"/>
                  <a:pt x="5317331" y="985349"/>
                </a:cubicBezTo>
                <a:cubicBezTo>
                  <a:pt x="5331618" y="1008608"/>
                  <a:pt x="5317331" y="1040590"/>
                  <a:pt x="5292327" y="1052221"/>
                </a:cubicBezTo>
                <a:cubicBezTo>
                  <a:pt x="5245894" y="1066758"/>
                  <a:pt x="5203031" y="1081295"/>
                  <a:pt x="5199458" y="1130722"/>
                </a:cubicBezTo>
                <a:cubicBezTo>
                  <a:pt x="5192315" y="1197593"/>
                  <a:pt x="5220889" y="1159796"/>
                  <a:pt x="5256608" y="1148166"/>
                </a:cubicBezTo>
                <a:cubicBezTo>
                  <a:pt x="5295899" y="1136536"/>
                  <a:pt x="5306616" y="1171426"/>
                  <a:pt x="5299471" y="1194686"/>
                </a:cubicBezTo>
                <a:cubicBezTo>
                  <a:pt x="5267324" y="1281909"/>
                  <a:pt x="5324474" y="1372040"/>
                  <a:pt x="5278039" y="1462171"/>
                </a:cubicBezTo>
                <a:cubicBezTo>
                  <a:pt x="5392339" y="1438912"/>
                  <a:pt x="5442347" y="1389485"/>
                  <a:pt x="5460205" y="1284817"/>
                </a:cubicBezTo>
                <a:cubicBezTo>
                  <a:pt x="5463777" y="1247020"/>
                  <a:pt x="5456634" y="1206315"/>
                  <a:pt x="5488780" y="1171426"/>
                </a:cubicBezTo>
                <a:cubicBezTo>
                  <a:pt x="5502175" y="1156162"/>
                  <a:pt x="5517579" y="1140898"/>
                  <a:pt x="5539513" y="1140353"/>
                </a:cubicBezTo>
                <a:lnTo>
                  <a:pt x="5552720" y="1143022"/>
                </a:lnTo>
                <a:lnTo>
                  <a:pt x="5574208" y="1115811"/>
                </a:lnTo>
                <a:cubicBezTo>
                  <a:pt x="5609034" y="1085646"/>
                  <a:pt x="5659040" y="1068202"/>
                  <a:pt x="5734050" y="1075470"/>
                </a:cubicBezTo>
                <a:cubicBezTo>
                  <a:pt x="5776912" y="1078377"/>
                  <a:pt x="5809058" y="1055118"/>
                  <a:pt x="5798343" y="1020228"/>
                </a:cubicBezTo>
                <a:cubicBezTo>
                  <a:pt x="5776912" y="953357"/>
                  <a:pt x="5837634" y="921375"/>
                  <a:pt x="5884068" y="883578"/>
                </a:cubicBezTo>
                <a:cubicBezTo>
                  <a:pt x="5966221" y="816706"/>
                  <a:pt x="6051947" y="752742"/>
                  <a:pt x="6066234" y="645166"/>
                </a:cubicBezTo>
                <a:cubicBezTo>
                  <a:pt x="6130528" y="665519"/>
                  <a:pt x="6123384" y="700408"/>
                  <a:pt x="6109096" y="732391"/>
                </a:cubicBezTo>
                <a:cubicBezTo>
                  <a:pt x="6073377" y="816706"/>
                  <a:pt x="6034087" y="901023"/>
                  <a:pt x="5998368" y="985338"/>
                </a:cubicBezTo>
                <a:cubicBezTo>
                  <a:pt x="5976937" y="1040581"/>
                  <a:pt x="5944790" y="1095822"/>
                  <a:pt x="5969793" y="1168509"/>
                </a:cubicBezTo>
                <a:cubicBezTo>
                  <a:pt x="6098380" y="1104545"/>
                  <a:pt x="6123384" y="996969"/>
                  <a:pt x="6162674" y="909745"/>
                </a:cubicBezTo>
                <a:cubicBezTo>
                  <a:pt x="6212681" y="802169"/>
                  <a:pt x="6305549" y="738205"/>
                  <a:pt x="6412705" y="659704"/>
                </a:cubicBezTo>
                <a:cubicBezTo>
                  <a:pt x="6441280" y="738205"/>
                  <a:pt x="6362699" y="787632"/>
                  <a:pt x="6366271" y="851596"/>
                </a:cubicBezTo>
                <a:cubicBezTo>
                  <a:pt x="6376987" y="854503"/>
                  <a:pt x="6398418" y="860319"/>
                  <a:pt x="6398418" y="860319"/>
                </a:cubicBezTo>
                <a:cubicBezTo>
                  <a:pt x="6455568" y="755650"/>
                  <a:pt x="6562724" y="709131"/>
                  <a:pt x="6694884" y="691686"/>
                </a:cubicBezTo>
                <a:cubicBezTo>
                  <a:pt x="6762750" y="685871"/>
                  <a:pt x="6784181" y="648074"/>
                  <a:pt x="6816327" y="610277"/>
                </a:cubicBezTo>
                <a:cubicBezTo>
                  <a:pt x="6927056" y="482349"/>
                  <a:pt x="7027068" y="345699"/>
                  <a:pt x="7177087" y="238123"/>
                </a:cubicBezTo>
                <a:cubicBezTo>
                  <a:pt x="7159228" y="363144"/>
                  <a:pt x="7059215" y="461997"/>
                  <a:pt x="7016353" y="592833"/>
                </a:cubicBezTo>
                <a:cubicBezTo>
                  <a:pt x="7180659" y="488164"/>
                  <a:pt x="7266384" y="351513"/>
                  <a:pt x="7366396" y="226493"/>
                </a:cubicBezTo>
                <a:cubicBezTo>
                  <a:pt x="7412830" y="168344"/>
                  <a:pt x="7469981" y="116010"/>
                  <a:pt x="7494984" y="49138"/>
                </a:cubicBezTo>
                <a:cubicBezTo>
                  <a:pt x="7500342" y="31693"/>
                  <a:pt x="7511727" y="4436"/>
                  <a:pt x="7538181" y="484"/>
                </a:cubicBezTo>
                <a:close/>
              </a:path>
            </a:pathLst>
          </a:custGeom>
          <a:solidFill>
            <a:srgbClr val="C3914D">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B914DCE-6E3F-41FC-B5CC-44C4DD7830B1}"/>
              </a:ext>
            </a:extLst>
          </p:cNvPr>
          <p:cNvSpPr>
            <a:spLocks noGrp="1"/>
          </p:cNvSpPr>
          <p:nvPr>
            <p:ph type="title"/>
          </p:nvPr>
        </p:nvSpPr>
        <p:spPr>
          <a:xfrm>
            <a:off x="838200" y="365125"/>
            <a:ext cx="10515600" cy="1325563"/>
          </a:xfrm>
        </p:spPr>
        <p:txBody>
          <a:bodyPr>
            <a:normAutofit/>
          </a:bodyPr>
          <a:lstStyle/>
          <a:p>
            <a:r>
              <a:rPr lang="en-US" dirty="0"/>
              <a:t>Choose a Diet Plan</a:t>
            </a:r>
          </a:p>
        </p:txBody>
      </p:sp>
      <p:graphicFrame>
        <p:nvGraphicFramePr>
          <p:cNvPr id="5" name="Content Placeholder 2">
            <a:extLst>
              <a:ext uri="{FF2B5EF4-FFF2-40B4-BE49-F238E27FC236}">
                <a16:creationId xmlns:a16="http://schemas.microsoft.com/office/drawing/2014/main" id="{B64B5D60-C39A-48C0-91B6-3277DD2B767A}"/>
              </a:ext>
            </a:extLst>
          </p:cNvPr>
          <p:cNvGraphicFramePr>
            <a:graphicFrameLocks noGrp="1"/>
          </p:cNvGraphicFramePr>
          <p:nvPr>
            <p:ph idx="1"/>
            <p:extLst>
              <p:ext uri="{D42A27DB-BD31-4B8C-83A1-F6EECF244321}">
                <p14:modId xmlns:p14="http://schemas.microsoft.com/office/powerpoint/2010/main" val="2494450851"/>
              </p:ext>
            </p:extLst>
          </p:nvPr>
        </p:nvGraphicFramePr>
        <p:xfrm>
          <a:off x="838200" y="2328603"/>
          <a:ext cx="10515600" cy="41608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BA8C49C5-5109-4174-BEE6-459319DD2EF4}"/>
              </a:ext>
            </a:extLst>
          </p:cNvPr>
          <p:cNvSpPr txBox="1"/>
          <p:nvPr/>
        </p:nvSpPr>
        <p:spPr>
          <a:xfrm>
            <a:off x="905070" y="1425484"/>
            <a:ext cx="8910734" cy="369332"/>
          </a:xfrm>
          <a:prstGeom prst="rect">
            <a:avLst/>
          </a:prstGeom>
          <a:noFill/>
        </p:spPr>
        <p:txBody>
          <a:bodyPr wrap="square" rtlCol="0">
            <a:spAutoFit/>
          </a:bodyPr>
          <a:lstStyle/>
          <a:p>
            <a:r>
              <a:rPr lang="en-US" b="1" dirty="0"/>
              <a:t>User is given an a recommended diet and has a choice to stay with it or not.</a:t>
            </a:r>
          </a:p>
        </p:txBody>
      </p:sp>
    </p:spTree>
    <p:extLst>
      <p:ext uri="{BB962C8B-B14F-4D97-AF65-F5344CB8AC3E}">
        <p14:creationId xmlns:p14="http://schemas.microsoft.com/office/powerpoint/2010/main" val="626035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12" name="Rectangle 11">
            <a:extLst>
              <a:ext uri="{FF2B5EF4-FFF2-40B4-BE49-F238E27FC236}">
                <a16:creationId xmlns:a16="http://schemas.microsoft.com/office/drawing/2014/main" id="{B7BD7FCF-A254-4A97-A15C-319B67622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52FFAF72-6204-4676-9C6F-9A4CC4D91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3E2C10B-B7B8-458E-9899-91681D7C4492}"/>
              </a:ext>
            </a:extLst>
          </p:cNvPr>
          <p:cNvSpPr>
            <a:spLocks noGrp="1"/>
          </p:cNvSpPr>
          <p:nvPr>
            <p:ph type="title"/>
          </p:nvPr>
        </p:nvSpPr>
        <p:spPr>
          <a:xfrm>
            <a:off x="232920" y="151042"/>
            <a:ext cx="7166255" cy="2071395"/>
          </a:xfrm>
        </p:spPr>
        <p:txBody>
          <a:bodyPr vert="horz" lIns="91440" tIns="45720" rIns="91440" bIns="45720" rtlCol="0" anchor="b">
            <a:normAutofit/>
          </a:bodyPr>
          <a:lstStyle/>
          <a:p>
            <a:pPr marL="0" indent="0">
              <a:buNone/>
            </a:pPr>
            <a:r>
              <a:rPr lang="en-US" sz="4800" dirty="0"/>
              <a:t>Track Calorie Intake</a:t>
            </a:r>
            <a:br>
              <a:rPr lang="en-US" sz="3600" dirty="0"/>
            </a:br>
            <a:endParaRPr lang="en-US" sz="4800" dirty="0"/>
          </a:p>
        </p:txBody>
      </p:sp>
      <p:pic>
        <p:nvPicPr>
          <p:cNvPr id="7" name="Graphic 6" descr="Fork and knife">
            <a:extLst>
              <a:ext uri="{FF2B5EF4-FFF2-40B4-BE49-F238E27FC236}">
                <a16:creationId xmlns:a16="http://schemas.microsoft.com/office/drawing/2014/main" id="{B198E7E1-D31B-4CC3-9400-2678C74830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6253" y="957860"/>
            <a:ext cx="4942280" cy="4942280"/>
          </a:xfrm>
          <a:prstGeom prst="rect">
            <a:avLst/>
          </a:prstGeom>
        </p:spPr>
      </p:pic>
      <p:sp>
        <p:nvSpPr>
          <p:cNvPr id="5" name="TextBox 4">
            <a:extLst>
              <a:ext uri="{FF2B5EF4-FFF2-40B4-BE49-F238E27FC236}">
                <a16:creationId xmlns:a16="http://schemas.microsoft.com/office/drawing/2014/main" id="{55F18444-DDB7-4DDB-B52D-DDA1406EC054}"/>
              </a:ext>
            </a:extLst>
          </p:cNvPr>
          <p:cNvSpPr txBox="1"/>
          <p:nvPr/>
        </p:nvSpPr>
        <p:spPr>
          <a:xfrm>
            <a:off x="434134" y="3128791"/>
            <a:ext cx="5094515"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a:t>Add Calorie Intake</a:t>
            </a:r>
          </a:p>
          <a:p>
            <a:pPr marL="285750" indent="-285750">
              <a:buFont typeface="Arial" panose="020B0604020202020204" pitchFamily="34" charset="0"/>
              <a:buChar char="•"/>
            </a:pPr>
            <a:r>
              <a:rPr lang="en-US" sz="2800" dirty="0"/>
              <a:t>Check Calorie Count</a:t>
            </a:r>
          </a:p>
        </p:txBody>
      </p:sp>
    </p:spTree>
    <p:extLst>
      <p:ext uri="{BB962C8B-B14F-4D97-AF65-F5344CB8AC3E}">
        <p14:creationId xmlns:p14="http://schemas.microsoft.com/office/powerpoint/2010/main" val="4276964177"/>
      </p:ext>
    </p:extLst>
  </p:cSld>
  <p:clrMapOvr>
    <a:masterClrMapping/>
  </p:clrMapOvr>
</p:sld>
</file>

<file path=ppt/theme/theme1.xml><?xml version="1.0" encoding="utf-8"?>
<a:theme xmlns:a="http://schemas.openxmlformats.org/drawingml/2006/main" name="BrushVTI">
  <a:themeElements>
    <a:clrScheme name="AnalogousFromRegularSeedRightStep">
      <a:dk1>
        <a:srgbClr val="000000"/>
      </a:dk1>
      <a:lt1>
        <a:srgbClr val="FFFFFF"/>
      </a:lt1>
      <a:dk2>
        <a:srgbClr val="1B302C"/>
      </a:dk2>
      <a:lt2>
        <a:srgbClr val="F0F2F3"/>
      </a:lt2>
      <a:accent1>
        <a:srgbClr val="C3914D"/>
      </a:accent1>
      <a:accent2>
        <a:srgbClr val="A6A537"/>
      </a:accent2>
      <a:accent3>
        <a:srgbClr val="83AE44"/>
      </a:accent3>
      <a:accent4>
        <a:srgbClr val="50B13B"/>
      </a:accent4>
      <a:accent5>
        <a:srgbClr val="47B662"/>
      </a:accent5>
      <a:accent6>
        <a:srgbClr val="3BB189"/>
      </a:accent6>
      <a:hlink>
        <a:srgbClr val="4378C0"/>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emplate/>
  <TotalTime>102</TotalTime>
  <Words>442</Words>
  <Application>Microsoft Office PowerPoint</Application>
  <PresentationFormat>Widescreen</PresentationFormat>
  <Paragraphs>57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Century Gothic</vt:lpstr>
      <vt:lpstr>Elephant</vt:lpstr>
      <vt:lpstr>Roboto</vt:lpstr>
      <vt:lpstr>Verdana Pro Black</vt:lpstr>
      <vt:lpstr>BrushVTI</vt:lpstr>
      <vt:lpstr>PowerPoint Presentation</vt:lpstr>
      <vt:lpstr>OUR VISION: To create a quick and user-friendly way for people to track their daily calorie intake.   Science has proven that all humans need calories, or energy, to operate. However, when we consume more calories than we need, those calories get converted to fat.  With our application, users can easily see how many calories they’ve eaten that day and how many more they can still consume. Through this, we help the users ensure that they don’t go over their daily calorie allowance. </vt:lpstr>
      <vt:lpstr>User’s journey</vt:lpstr>
      <vt:lpstr>Personal Information User inputs basic information: </vt:lpstr>
      <vt:lpstr>Personal Information</vt:lpstr>
      <vt:lpstr>Personal Information</vt:lpstr>
      <vt:lpstr>Chose a Diet Plan </vt:lpstr>
      <vt:lpstr>Choose a Diet Plan</vt:lpstr>
      <vt:lpstr>Track Calorie Intake </vt:lpstr>
      <vt:lpstr>Track Calorie Intake</vt:lpstr>
      <vt:lpstr>Track Calorie Intake</vt:lpstr>
      <vt:lpstr>Feedback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Aliza Peikes</dc:creator>
  <cp:lastModifiedBy>Aliza Fried</cp:lastModifiedBy>
  <cp:revision>5</cp:revision>
  <dcterms:created xsi:type="dcterms:W3CDTF">2022-01-05T00:13:07Z</dcterms:created>
  <dcterms:modified xsi:type="dcterms:W3CDTF">2022-01-05T02:07:56Z</dcterms:modified>
</cp:coreProperties>
</file>