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82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37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99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52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2856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922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2767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3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0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111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4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F24ABC-EF47-45EE-879A-9C380341F560}" type="datetimeFigureOut">
              <a:rPr lang="tr-TR" smtClean="0"/>
              <a:t>4.06.2021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1CAE5E-BD67-47C1-B210-5EE9ABF0AA12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0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Weather Forecasting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Alize </a:t>
            </a:r>
            <a:r>
              <a:rPr lang="tr-TR" smtClean="0"/>
              <a:t>serra açar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53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1.Gathering Data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We choosed our city to predict – its Adana where we live and where our school is located</a:t>
            </a:r>
          </a:p>
          <a:p>
            <a:r>
              <a:rPr lang="tr-TR" dirty="0" smtClean="0"/>
              <a:t>And we used Microsoft Visual Crossing data for gathering our data.</a:t>
            </a:r>
          </a:p>
          <a:p>
            <a:r>
              <a:rPr lang="tr-TR" dirty="0" smtClean="0"/>
              <a:t>We gathered our data monthly of 2020.</a:t>
            </a:r>
          </a:p>
          <a:p>
            <a:r>
              <a:rPr lang="tr-TR" dirty="0" smtClean="0"/>
              <a:t>After then joined them with python language. 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937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Attributes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 smtClean="0"/>
              <a:t>Name –Nominal     </a:t>
            </a:r>
          </a:p>
          <a:p>
            <a:r>
              <a:rPr lang="tr-TR" dirty="0" smtClean="0"/>
              <a:t>Date – Nominal</a:t>
            </a:r>
          </a:p>
          <a:p>
            <a:r>
              <a:rPr lang="tr-TR" dirty="0" smtClean="0"/>
              <a:t>Maximum Temperature</a:t>
            </a:r>
          </a:p>
          <a:p>
            <a:r>
              <a:rPr lang="tr-TR" dirty="0" smtClean="0"/>
              <a:t>Minimum Temperature,</a:t>
            </a:r>
          </a:p>
          <a:p>
            <a:r>
              <a:rPr lang="tr-TR" dirty="0" smtClean="0"/>
              <a:t>Temperature</a:t>
            </a:r>
          </a:p>
          <a:p>
            <a:r>
              <a:rPr lang="tr-TR" dirty="0" smtClean="0"/>
              <a:t>Wind Chill</a:t>
            </a:r>
          </a:p>
          <a:p>
            <a:r>
              <a:rPr lang="tr-TR" dirty="0" smtClean="0"/>
              <a:t>Heat Index</a:t>
            </a:r>
          </a:p>
          <a:p>
            <a:r>
              <a:rPr lang="tr-TR" dirty="0" smtClean="0"/>
              <a:t>Precipitation</a:t>
            </a:r>
          </a:p>
          <a:p>
            <a:r>
              <a:rPr lang="tr-TR" dirty="0" smtClean="0"/>
              <a:t>Snow</a:t>
            </a:r>
          </a:p>
          <a:p>
            <a:r>
              <a:rPr lang="tr-TR" dirty="0" smtClean="0"/>
              <a:t>Snow Depth</a:t>
            </a:r>
          </a:p>
          <a:p>
            <a:r>
              <a:rPr lang="tr-TR" dirty="0" smtClean="0"/>
              <a:t>Wind Speed</a:t>
            </a:r>
          </a:p>
          <a:p>
            <a:r>
              <a:rPr lang="tr-TR" dirty="0" smtClean="0"/>
              <a:t>Wind Direction</a:t>
            </a:r>
          </a:p>
          <a:p>
            <a:r>
              <a:rPr lang="tr-TR" dirty="0" smtClean="0"/>
              <a:t>Wind Gust</a:t>
            </a:r>
          </a:p>
          <a:p>
            <a:r>
              <a:rPr lang="tr-TR" dirty="0" smtClean="0"/>
              <a:t>Visibility</a:t>
            </a:r>
          </a:p>
          <a:p>
            <a:r>
              <a:rPr lang="tr-TR" dirty="0" smtClean="0"/>
              <a:t>Cloud Cover</a:t>
            </a:r>
          </a:p>
          <a:p>
            <a:r>
              <a:rPr lang="tr-TR" dirty="0" smtClean="0"/>
              <a:t>Relative Humidity</a:t>
            </a:r>
          </a:p>
          <a:p>
            <a:r>
              <a:rPr lang="tr-TR" b="1" dirty="0" smtClean="0"/>
              <a:t>Conditions-Nominal</a:t>
            </a:r>
            <a:endParaRPr lang="tr-TR" b="1" dirty="0"/>
          </a:p>
        </p:txBody>
      </p:sp>
      <p:sp>
        <p:nvSpPr>
          <p:cNvPr id="4" name="Sağ Ayraç 3"/>
          <p:cNvSpPr/>
          <p:nvPr/>
        </p:nvSpPr>
        <p:spPr>
          <a:xfrm>
            <a:off x="2518913" y="2380891"/>
            <a:ext cx="526212" cy="3295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Metin kutusu 4"/>
          <p:cNvSpPr txBox="1"/>
          <p:nvPr/>
        </p:nvSpPr>
        <p:spPr>
          <a:xfrm>
            <a:off x="3528205" y="3843870"/>
            <a:ext cx="556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Numeric</a:t>
            </a:r>
          </a:p>
        </p:txBody>
      </p:sp>
    </p:spTree>
    <p:extLst>
      <p:ext uri="{BB962C8B-B14F-4D97-AF65-F5344CB8AC3E}">
        <p14:creationId xmlns:p14="http://schemas.microsoft.com/office/powerpoint/2010/main" val="3342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30" y="284672"/>
            <a:ext cx="4850793" cy="332698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35" y="3344142"/>
            <a:ext cx="5028571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1.INTRODUCTION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In this project Adana’s weather conditions in 2021 were predicted using Adana’s weather data in 2020. </a:t>
            </a:r>
            <a:r>
              <a:rPr lang="tr-TR" dirty="0"/>
              <a:t>We  predict  that  machine  learning </a:t>
            </a:r>
            <a:r>
              <a:rPr lang="tr-TR" dirty="0" smtClean="0"/>
              <a:t>(</a:t>
            </a:r>
            <a:r>
              <a:rPr lang="tr-TR" dirty="0"/>
              <a:t>ML)  and other data science techniques for predict.</a:t>
            </a:r>
            <a:endParaRPr lang="tr-TR" dirty="0" smtClean="0"/>
          </a:p>
          <a:p>
            <a:r>
              <a:rPr lang="tr-TR" dirty="0" smtClean="0"/>
              <a:t>Steps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Gathering Data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2599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Comparing the methods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50151"/>
              </p:ext>
            </p:extLst>
          </p:nvPr>
        </p:nvGraphicFramePr>
        <p:xfrm>
          <a:off x="1513082" y="2547845"/>
          <a:ext cx="8691966" cy="2679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495">
                  <a:extLst>
                    <a:ext uri="{9D8B030D-6E8A-4147-A177-3AD203B41FA5}">
                      <a16:colId xmlns:a16="http://schemas.microsoft.com/office/drawing/2014/main" val="2756760156"/>
                    </a:ext>
                  </a:extLst>
                </a:gridCol>
                <a:gridCol w="1388976">
                  <a:extLst>
                    <a:ext uri="{9D8B030D-6E8A-4147-A177-3AD203B41FA5}">
                      <a16:colId xmlns:a16="http://schemas.microsoft.com/office/drawing/2014/main" val="1541841696"/>
                    </a:ext>
                  </a:extLst>
                </a:gridCol>
                <a:gridCol w="1357685">
                  <a:extLst>
                    <a:ext uri="{9D8B030D-6E8A-4147-A177-3AD203B41FA5}">
                      <a16:colId xmlns:a16="http://schemas.microsoft.com/office/drawing/2014/main" val="497695545"/>
                    </a:ext>
                  </a:extLst>
                </a:gridCol>
                <a:gridCol w="999576">
                  <a:extLst>
                    <a:ext uri="{9D8B030D-6E8A-4147-A177-3AD203B41FA5}">
                      <a16:colId xmlns:a16="http://schemas.microsoft.com/office/drawing/2014/main" val="267559858"/>
                    </a:ext>
                  </a:extLst>
                </a:gridCol>
                <a:gridCol w="1295103">
                  <a:extLst>
                    <a:ext uri="{9D8B030D-6E8A-4147-A177-3AD203B41FA5}">
                      <a16:colId xmlns:a16="http://schemas.microsoft.com/office/drawing/2014/main" val="324778926"/>
                    </a:ext>
                  </a:extLst>
                </a:gridCol>
                <a:gridCol w="917872">
                  <a:extLst>
                    <a:ext uri="{9D8B030D-6E8A-4147-A177-3AD203B41FA5}">
                      <a16:colId xmlns:a16="http://schemas.microsoft.com/office/drawing/2014/main" val="3311802986"/>
                    </a:ext>
                  </a:extLst>
                </a:gridCol>
                <a:gridCol w="1234259">
                  <a:extLst>
                    <a:ext uri="{9D8B030D-6E8A-4147-A177-3AD203B41FA5}">
                      <a16:colId xmlns:a16="http://schemas.microsoft.com/office/drawing/2014/main" val="3020897515"/>
                    </a:ext>
                  </a:extLst>
                </a:gridCol>
              </a:tblGrid>
              <a:tr h="926178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Precision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F-Measure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ROC Area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3310553"/>
                  </a:ext>
                </a:extLst>
              </a:tr>
              <a:tr h="697712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Linear Regression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%98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0.0913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144083"/>
                  </a:ext>
                </a:extLst>
              </a:tr>
              <a:tr h="527936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Logistic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%70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0,730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0,714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0,854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0.3837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863887"/>
                  </a:ext>
                </a:extLst>
              </a:tr>
              <a:tr h="527936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Logistic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%90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0,9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0,953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0.2337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5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20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In our results, Adana’s weather type usually – close to always – for generally partially cloudy. </a:t>
            </a:r>
          </a:p>
          <a:p>
            <a:r>
              <a:rPr lang="tr-TR" dirty="0" smtClean="0"/>
              <a:t>We compared unified dataset and monthly datasets – when we analyzed all 2020 – the result is all regression types: partially cloudy.</a:t>
            </a:r>
          </a:p>
          <a:p>
            <a:r>
              <a:rPr lang="tr-TR" dirty="0" smtClean="0"/>
              <a:t>But when we analyzed monthy we had different results</a:t>
            </a:r>
            <a:r>
              <a:rPr lang="tr-TR" dirty="0"/>
              <a:t> </a:t>
            </a:r>
            <a:r>
              <a:rPr lang="tr-TR" dirty="0" smtClean="0"/>
              <a:t>like clear and rain. It changes for the monthly- but still partially cloudy is the most common type.  our algorithms didn’t predict another weather forecasts for our city. Because our datas other types are really rarely.</a:t>
            </a:r>
          </a:p>
        </p:txBody>
      </p:sp>
    </p:spTree>
    <p:extLst>
      <p:ext uri="{BB962C8B-B14F-4D97-AF65-F5344CB8AC3E}">
        <p14:creationId xmlns:p14="http://schemas.microsoft.com/office/powerpoint/2010/main" val="374839461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286</TotalTime>
  <Words>260</Words>
  <Application>Microsoft Office PowerPoint</Application>
  <PresentationFormat>Geniş ekran</PresentationFormat>
  <Paragraphs>66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Impact</vt:lpstr>
      <vt:lpstr>Times New Roman</vt:lpstr>
      <vt:lpstr>Badge</vt:lpstr>
      <vt:lpstr>Weather Forecasting</vt:lpstr>
      <vt:lpstr>1.Gathering Data</vt:lpstr>
      <vt:lpstr>Attributes</vt:lpstr>
      <vt:lpstr>PowerPoint Sunusu</vt:lpstr>
      <vt:lpstr>1.INTRODUCTION</vt:lpstr>
      <vt:lpstr>Comparing the methods</vt:lpstr>
      <vt:lpstr>Conclusıon 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</dc:title>
  <dc:creator>ronaldinho424</dc:creator>
  <cp:lastModifiedBy>ronaldinho424</cp:lastModifiedBy>
  <cp:revision>14</cp:revision>
  <dcterms:created xsi:type="dcterms:W3CDTF">2021-05-30T18:51:12Z</dcterms:created>
  <dcterms:modified xsi:type="dcterms:W3CDTF">2021-06-04T12:24:49Z</dcterms:modified>
</cp:coreProperties>
</file>