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gian Tanpa Judul" id="{25CA20F6-4448-488E-BEEE-42D059E11522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8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0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84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4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6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7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3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7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2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5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739F0F-C3B7-DB90-748F-54BD85181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896" y="1950099"/>
            <a:ext cx="8689976" cy="1287625"/>
          </a:xfrm>
        </p:spPr>
        <p:txBody>
          <a:bodyPr vert="horz" anchor="t"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  <a:t>Personal profile 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5825EF0C-8F4B-2FBD-60FC-FC6F115FE90F}"/>
              </a:ext>
            </a:extLst>
          </p:cNvPr>
          <p:cNvSpPr txBox="1"/>
          <p:nvPr/>
        </p:nvSpPr>
        <p:spPr>
          <a:xfrm>
            <a:off x="3325973" y="3620276"/>
            <a:ext cx="7051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Berbasis</a:t>
            </a:r>
            <a:r>
              <a:rPr lang="en-US" sz="2200" dirty="0"/>
              <a:t> Website </a:t>
            </a:r>
            <a:r>
              <a:rPr lang="en-US" sz="2200" dirty="0" err="1"/>
              <a:t>menggunakan</a:t>
            </a:r>
            <a:r>
              <a:rPr lang="en-US" sz="2200" dirty="0"/>
              <a:t> Visual Studio Code, HTML, CSS, PHP, dan MYSQL</a:t>
            </a:r>
          </a:p>
        </p:txBody>
      </p:sp>
    </p:spTree>
    <p:extLst>
      <p:ext uri="{BB962C8B-B14F-4D97-AF65-F5344CB8AC3E}">
        <p14:creationId xmlns:p14="http://schemas.microsoft.com/office/powerpoint/2010/main" val="324624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gan Alur: Konektor Akhir-halaman 1">
            <a:extLst>
              <a:ext uri="{FF2B5EF4-FFF2-40B4-BE49-F238E27FC236}">
                <a16:creationId xmlns:a16="http://schemas.microsoft.com/office/drawing/2014/main" id="{3FBBD097-2660-45DB-C28E-5535B2CD2DF2}"/>
              </a:ext>
            </a:extLst>
          </p:cNvPr>
          <p:cNvSpPr/>
          <p:nvPr/>
        </p:nvSpPr>
        <p:spPr>
          <a:xfrm>
            <a:off x="2921714" y="1181172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06AC0F2E-4A1B-A1E2-CD76-44E096F4025A}"/>
              </a:ext>
            </a:extLst>
          </p:cNvPr>
          <p:cNvCxnSpPr>
            <a:cxnSpLocks/>
          </p:cNvCxnSpPr>
          <p:nvPr/>
        </p:nvCxnSpPr>
        <p:spPr>
          <a:xfrm>
            <a:off x="3231339" y="1839899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agan Alur: Keputusan 3">
            <a:extLst>
              <a:ext uri="{FF2B5EF4-FFF2-40B4-BE49-F238E27FC236}">
                <a16:creationId xmlns:a16="http://schemas.microsoft.com/office/drawing/2014/main" id="{92A77F3B-190D-2A7B-16E8-7BAB715E6C1C}"/>
              </a:ext>
            </a:extLst>
          </p:cNvPr>
          <p:cNvSpPr/>
          <p:nvPr/>
        </p:nvSpPr>
        <p:spPr>
          <a:xfrm>
            <a:off x="2267869" y="2436530"/>
            <a:ext cx="1926939" cy="12910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Komentar</a:t>
            </a:r>
            <a:r>
              <a:rPr lang="en-US" sz="1500" dirty="0"/>
              <a:t>/</a:t>
            </a:r>
          </a:p>
          <a:p>
            <a:pPr algn="ctr"/>
            <a:r>
              <a:rPr lang="en-US" sz="1500" dirty="0"/>
              <a:t>Feedback</a:t>
            </a:r>
          </a:p>
        </p:txBody>
      </p:sp>
      <p:sp>
        <p:nvSpPr>
          <p:cNvPr id="5" name="Bagan alur: Data 4">
            <a:extLst>
              <a:ext uri="{FF2B5EF4-FFF2-40B4-BE49-F238E27FC236}">
                <a16:creationId xmlns:a16="http://schemas.microsoft.com/office/drawing/2014/main" id="{CBCF7EB7-CD8C-6AA8-9558-64382BB0E284}"/>
              </a:ext>
            </a:extLst>
          </p:cNvPr>
          <p:cNvSpPr/>
          <p:nvPr/>
        </p:nvSpPr>
        <p:spPr>
          <a:xfrm>
            <a:off x="4553293" y="2749388"/>
            <a:ext cx="3804978" cy="6784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/Feedback</a:t>
            </a:r>
          </a:p>
        </p:txBody>
      </p: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BAD1F962-6405-0EBE-7C20-89E0E4EAF72F}"/>
              </a:ext>
            </a:extLst>
          </p:cNvPr>
          <p:cNvCxnSpPr>
            <a:cxnSpLocks/>
          </p:cNvCxnSpPr>
          <p:nvPr/>
        </p:nvCxnSpPr>
        <p:spPr>
          <a:xfrm>
            <a:off x="4291259" y="3088629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Bagan Alur: Konektor Akhir-halaman 29">
            <a:extLst>
              <a:ext uri="{FF2B5EF4-FFF2-40B4-BE49-F238E27FC236}">
                <a16:creationId xmlns:a16="http://schemas.microsoft.com/office/drawing/2014/main" id="{953ECFC0-26AA-8C68-6116-DE0388554DF3}"/>
              </a:ext>
            </a:extLst>
          </p:cNvPr>
          <p:cNvSpPr/>
          <p:nvPr/>
        </p:nvSpPr>
        <p:spPr>
          <a:xfrm>
            <a:off x="8440809" y="1181172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2" name="Konektor: Siku 31">
            <a:extLst>
              <a:ext uri="{FF2B5EF4-FFF2-40B4-BE49-F238E27FC236}">
                <a16:creationId xmlns:a16="http://schemas.microsoft.com/office/drawing/2014/main" id="{A57F6BCC-0D0A-A1E4-5C7A-5470504E8CBF}"/>
              </a:ext>
            </a:extLst>
          </p:cNvPr>
          <p:cNvCxnSpPr>
            <a:stCxn id="5" idx="5"/>
          </p:cNvCxnSpPr>
          <p:nvPr/>
        </p:nvCxnSpPr>
        <p:spPr>
          <a:xfrm flipV="1">
            <a:off x="7977773" y="1839899"/>
            <a:ext cx="769360" cy="1248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BF6AA9D-6272-8B05-DA5F-EFCFFC43CCAE}"/>
              </a:ext>
            </a:extLst>
          </p:cNvPr>
          <p:cNvCxnSpPr>
            <a:cxnSpLocks/>
          </p:cNvCxnSpPr>
          <p:nvPr/>
        </p:nvCxnSpPr>
        <p:spPr>
          <a:xfrm>
            <a:off x="3231339" y="3774444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Kotak Teks 7">
            <a:extLst>
              <a:ext uri="{FF2B5EF4-FFF2-40B4-BE49-F238E27FC236}">
                <a16:creationId xmlns:a16="http://schemas.microsoft.com/office/drawing/2014/main" id="{6B28369F-4C16-08DE-FD7D-913E3165ECE5}"/>
              </a:ext>
            </a:extLst>
          </p:cNvPr>
          <p:cNvSpPr txBox="1"/>
          <p:nvPr/>
        </p:nvSpPr>
        <p:spPr>
          <a:xfrm>
            <a:off x="3228038" y="3774444"/>
            <a:ext cx="43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D102B3F5-CDEB-0066-FA72-3B4A00387EA0}"/>
              </a:ext>
            </a:extLst>
          </p:cNvPr>
          <p:cNvSpPr txBox="1"/>
          <p:nvPr/>
        </p:nvSpPr>
        <p:spPr>
          <a:xfrm>
            <a:off x="4357965" y="2704252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Bagan Alur: Pemberhenti 9">
            <a:extLst>
              <a:ext uri="{FF2B5EF4-FFF2-40B4-BE49-F238E27FC236}">
                <a16:creationId xmlns:a16="http://schemas.microsoft.com/office/drawing/2014/main" id="{9375F21B-61E9-00FA-0E7F-EACCA5BDAD1C}"/>
              </a:ext>
            </a:extLst>
          </p:cNvPr>
          <p:cNvSpPr/>
          <p:nvPr/>
        </p:nvSpPr>
        <p:spPr>
          <a:xfrm>
            <a:off x="2752530" y="4370289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Selesai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2B73BA9-F1A5-FC8A-C55C-A4DC0E99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237" y="761361"/>
            <a:ext cx="6693526" cy="840843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6F45A694-5FC0-47A8-E08B-5ECF440428D7}"/>
              </a:ext>
            </a:extLst>
          </p:cNvPr>
          <p:cNvSpPr txBox="1"/>
          <p:nvPr/>
        </p:nvSpPr>
        <p:spPr>
          <a:xfrm>
            <a:off x="1037160" y="1774792"/>
            <a:ext cx="98983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 personal branding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upaya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membentuk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citra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kepribadian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keunikan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dirinya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persepsi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lain.</a:t>
            </a:r>
          </a:p>
        </p:txBody>
      </p:sp>
    </p:spTree>
    <p:extLst>
      <p:ext uri="{BB962C8B-B14F-4D97-AF65-F5344CB8AC3E}">
        <p14:creationId xmlns:p14="http://schemas.microsoft.com/office/powerpoint/2010/main" val="94355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73BC3A2-A600-BA17-23D9-490A2C4F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49" y="108443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endParaRPr lang="en-US" sz="40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780BD5E-F3BC-E37E-8CC0-48A1A992E8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10619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kelebihan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9394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DFBD66-866F-C765-0004-31E078CE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2318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Sasaran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endParaRPr lang="en-US" sz="54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0734DBE-1090-EC45-E61F-1C46DBDC5A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0856" y="2214693"/>
            <a:ext cx="9990288" cy="2428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 yang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miliki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detail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4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6B8B3D-33E0-E9D9-7D53-AAF6B04A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19122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Fitur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690CD5-F402-F82C-DE0C-0D74543F1F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40556" y="1779261"/>
            <a:ext cx="2841175" cy="4626665"/>
          </a:xfrm>
        </p:spPr>
        <p:txBody>
          <a:bodyPr>
            <a:noAutofit/>
          </a:bodyPr>
          <a:lstStyle/>
          <a:p>
            <a:r>
              <a:rPr lang="en-US" sz="2800" dirty="0" err="1"/>
              <a:t>Beranda</a:t>
            </a:r>
            <a:endParaRPr lang="en-US" sz="2800" dirty="0"/>
          </a:p>
          <a:p>
            <a:r>
              <a:rPr lang="en-US" sz="2800" dirty="0" err="1"/>
              <a:t>Tentang</a:t>
            </a:r>
            <a:r>
              <a:rPr lang="en-US" sz="2800" dirty="0"/>
              <a:t> Saya</a:t>
            </a:r>
          </a:p>
          <a:p>
            <a:r>
              <a:rPr lang="en-US" sz="2800" dirty="0"/>
              <a:t>Portfolio </a:t>
            </a:r>
          </a:p>
          <a:p>
            <a:r>
              <a:rPr lang="en-US" sz="2800" dirty="0" err="1"/>
              <a:t>Kemampuan</a:t>
            </a:r>
            <a:endParaRPr lang="en-US" sz="2800" dirty="0"/>
          </a:p>
          <a:p>
            <a:r>
              <a:rPr lang="en-US" sz="2800" dirty="0"/>
              <a:t>Saran/</a:t>
            </a:r>
            <a:r>
              <a:rPr lang="en-US" sz="2800" dirty="0" err="1"/>
              <a:t>Komentar</a:t>
            </a:r>
            <a:endParaRPr lang="en-US" sz="2800" dirty="0"/>
          </a:p>
          <a:p>
            <a:r>
              <a:rPr lang="en-US" sz="2800" dirty="0" err="1"/>
              <a:t>Kontak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438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753B93D-02C5-9FD3-CFD1-1C35C4A6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565786"/>
            <a:ext cx="10364451" cy="1596177"/>
          </a:xfrm>
        </p:spPr>
        <p:txBody>
          <a:bodyPr/>
          <a:lstStyle/>
          <a:p>
            <a:pPr algn="ctr"/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1533630-87BE-978C-6DD7-F781178B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150" y="2144344"/>
            <a:ext cx="4873474" cy="6799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Kelebihan</a:t>
            </a:r>
            <a:r>
              <a:rPr lang="en-US" dirty="0"/>
              <a:t>: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BF455D3-0068-1F64-3BC9-39F15C8601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3698" y="3051012"/>
            <a:ext cx="6010613" cy="228849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miliki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komentar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/feedback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orang-orang yang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personal profile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saran yang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0D861BBF-50E0-F4AE-65E2-DD70E7E47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8897" y="2371018"/>
            <a:ext cx="4881804" cy="6799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Kekurangan</a:t>
            </a:r>
            <a:endParaRPr lang="en-US" dirty="0"/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E68A0D6D-A520-D021-8E54-5C55D2A073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Belum responsive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terkena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hack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6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gan Alur: Proses yang Ditentukan Sebelumnya 1">
            <a:extLst>
              <a:ext uri="{FF2B5EF4-FFF2-40B4-BE49-F238E27FC236}">
                <a16:creationId xmlns:a16="http://schemas.microsoft.com/office/drawing/2014/main" id="{BB15432E-72F8-D427-5FA8-7DF2EF1245F5}"/>
              </a:ext>
            </a:extLst>
          </p:cNvPr>
          <p:cNvSpPr/>
          <p:nvPr/>
        </p:nvSpPr>
        <p:spPr>
          <a:xfrm>
            <a:off x="2308563" y="1240050"/>
            <a:ext cx="2783634" cy="200608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Beranda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Tentang</a:t>
            </a:r>
            <a:r>
              <a:rPr lang="en-US" dirty="0"/>
              <a:t> Saya</a:t>
            </a:r>
          </a:p>
          <a:p>
            <a:pPr algn="ctr"/>
            <a:r>
              <a:rPr lang="en-US" dirty="0"/>
              <a:t>Portfolio</a:t>
            </a:r>
          </a:p>
          <a:p>
            <a:pPr algn="ctr"/>
            <a:r>
              <a:rPr lang="en-US" dirty="0" err="1"/>
              <a:t>Kemampuan</a:t>
            </a:r>
            <a:endParaRPr lang="en-US" dirty="0"/>
          </a:p>
          <a:p>
            <a:pPr algn="ctr"/>
            <a:r>
              <a:rPr lang="en-US" dirty="0" err="1"/>
              <a:t>Masukan</a:t>
            </a:r>
            <a:r>
              <a:rPr lang="en-US" dirty="0"/>
              <a:t>/</a:t>
            </a:r>
            <a:r>
              <a:rPr lang="en-US" dirty="0" err="1"/>
              <a:t>Komentar</a:t>
            </a:r>
            <a:endParaRPr lang="en-US" dirty="0"/>
          </a:p>
          <a:p>
            <a:pPr algn="ctr"/>
            <a:r>
              <a:rPr lang="en-US" dirty="0" err="1"/>
              <a:t>Kontak</a:t>
            </a:r>
            <a:endParaRPr lang="en-US" dirty="0"/>
          </a:p>
        </p:txBody>
      </p:sp>
      <p:sp>
        <p:nvSpPr>
          <p:cNvPr id="3" name="Bagan Alur: Pemberhenti 2">
            <a:extLst>
              <a:ext uri="{FF2B5EF4-FFF2-40B4-BE49-F238E27FC236}">
                <a16:creationId xmlns:a16="http://schemas.microsoft.com/office/drawing/2014/main" id="{9E70EF3B-FCDD-06B3-D3B2-1C04818A7D11}"/>
              </a:ext>
            </a:extLst>
          </p:cNvPr>
          <p:cNvSpPr/>
          <p:nvPr/>
        </p:nvSpPr>
        <p:spPr>
          <a:xfrm>
            <a:off x="3138197" y="342153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Mulai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Konektor Panah Lurus 4">
            <a:extLst>
              <a:ext uri="{FF2B5EF4-FFF2-40B4-BE49-F238E27FC236}">
                <a16:creationId xmlns:a16="http://schemas.microsoft.com/office/drawing/2014/main" id="{0CC80B56-CDCB-0B4B-CC8C-90C63C891F81}"/>
              </a:ext>
            </a:extLst>
          </p:cNvPr>
          <p:cNvCxnSpPr>
            <a:cxnSpLocks/>
          </p:cNvCxnSpPr>
          <p:nvPr/>
        </p:nvCxnSpPr>
        <p:spPr>
          <a:xfrm>
            <a:off x="3595397" y="721629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Bagan Alur: Keputusan 6">
            <a:extLst>
              <a:ext uri="{FF2B5EF4-FFF2-40B4-BE49-F238E27FC236}">
                <a16:creationId xmlns:a16="http://schemas.microsoft.com/office/drawing/2014/main" id="{957D77B5-C7B4-7D15-4D2D-FE4D26873F1D}"/>
              </a:ext>
            </a:extLst>
          </p:cNvPr>
          <p:cNvSpPr/>
          <p:nvPr/>
        </p:nvSpPr>
        <p:spPr>
          <a:xfrm>
            <a:off x="2633372" y="3870985"/>
            <a:ext cx="1924048" cy="1289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Beranda</a:t>
            </a:r>
            <a:endParaRPr lang="en-US" dirty="0"/>
          </a:p>
        </p:txBody>
      </p: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79264735-7E19-47D2-D779-20FFB85605E4}"/>
              </a:ext>
            </a:extLst>
          </p:cNvPr>
          <p:cNvCxnSpPr>
            <a:cxnSpLocks/>
          </p:cNvCxnSpPr>
          <p:nvPr/>
        </p:nvCxnSpPr>
        <p:spPr>
          <a:xfrm>
            <a:off x="3595397" y="3352869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A5F91CFE-17BB-B0E9-CB46-250A65EB8A51}"/>
              </a:ext>
            </a:extLst>
          </p:cNvPr>
          <p:cNvCxnSpPr>
            <a:cxnSpLocks/>
          </p:cNvCxnSpPr>
          <p:nvPr/>
        </p:nvCxnSpPr>
        <p:spPr>
          <a:xfrm>
            <a:off x="4568128" y="4515541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agan alur: Data 10">
            <a:extLst>
              <a:ext uri="{FF2B5EF4-FFF2-40B4-BE49-F238E27FC236}">
                <a16:creationId xmlns:a16="http://schemas.microsoft.com/office/drawing/2014/main" id="{52487DB1-7753-E54E-820A-665F575E9B12}"/>
              </a:ext>
            </a:extLst>
          </p:cNvPr>
          <p:cNvSpPr/>
          <p:nvPr/>
        </p:nvSpPr>
        <p:spPr>
          <a:xfrm>
            <a:off x="4948416" y="4267360"/>
            <a:ext cx="2783634" cy="4963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Beranda</a:t>
            </a:r>
            <a:endParaRPr lang="en-US" dirty="0"/>
          </a:p>
        </p:txBody>
      </p:sp>
      <p:cxnSp>
        <p:nvCxnSpPr>
          <p:cNvPr id="12" name="Konektor Panah Lurus 11">
            <a:extLst>
              <a:ext uri="{FF2B5EF4-FFF2-40B4-BE49-F238E27FC236}">
                <a16:creationId xmlns:a16="http://schemas.microsoft.com/office/drawing/2014/main" id="{2E790DE1-4CA6-DC05-4FC5-E8BBBF45ADB2}"/>
              </a:ext>
            </a:extLst>
          </p:cNvPr>
          <p:cNvCxnSpPr>
            <a:cxnSpLocks/>
          </p:cNvCxnSpPr>
          <p:nvPr/>
        </p:nvCxnSpPr>
        <p:spPr>
          <a:xfrm>
            <a:off x="3595396" y="5201447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Bagan Alur: Konektor Akhir-halaman 64">
            <a:extLst>
              <a:ext uri="{FF2B5EF4-FFF2-40B4-BE49-F238E27FC236}">
                <a16:creationId xmlns:a16="http://schemas.microsoft.com/office/drawing/2014/main" id="{686C594D-171F-F47C-2308-3AD203E93225}"/>
              </a:ext>
            </a:extLst>
          </p:cNvPr>
          <p:cNvSpPr/>
          <p:nvPr/>
        </p:nvSpPr>
        <p:spPr>
          <a:xfrm>
            <a:off x="3289072" y="5735904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Bagan Alur: Konektor Akhir-halaman 3">
            <a:extLst>
              <a:ext uri="{FF2B5EF4-FFF2-40B4-BE49-F238E27FC236}">
                <a16:creationId xmlns:a16="http://schemas.microsoft.com/office/drawing/2014/main" id="{F174579D-6F4D-7311-13F4-6C3149549F0E}"/>
              </a:ext>
            </a:extLst>
          </p:cNvPr>
          <p:cNvSpPr/>
          <p:nvPr/>
        </p:nvSpPr>
        <p:spPr>
          <a:xfrm>
            <a:off x="9136874" y="461768"/>
            <a:ext cx="583693" cy="583693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8" name="Konektor: Siku 27">
            <a:extLst>
              <a:ext uri="{FF2B5EF4-FFF2-40B4-BE49-F238E27FC236}">
                <a16:creationId xmlns:a16="http://schemas.microsoft.com/office/drawing/2014/main" id="{B193B2CE-01DD-B874-DA47-9338F8EBD8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63313" y="1060702"/>
            <a:ext cx="4273028" cy="1143481"/>
          </a:xfrm>
          <a:prstGeom prst="bentConnector3">
            <a:avLst>
              <a:gd name="adj1" fmla="val 2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Konektor: Siku 50">
            <a:extLst>
              <a:ext uri="{FF2B5EF4-FFF2-40B4-BE49-F238E27FC236}">
                <a16:creationId xmlns:a16="http://schemas.microsoft.com/office/drawing/2014/main" id="{091FFB90-7727-A5C6-0D3F-D4357C20F8A0}"/>
              </a:ext>
            </a:extLst>
          </p:cNvPr>
          <p:cNvCxnSpPr>
            <a:cxnSpLocks/>
          </p:cNvCxnSpPr>
          <p:nvPr/>
        </p:nvCxnSpPr>
        <p:spPr>
          <a:xfrm flipH="1" flipV="1">
            <a:off x="5163313" y="2429991"/>
            <a:ext cx="2329172" cy="2085549"/>
          </a:xfrm>
          <a:prstGeom prst="bentConnector3">
            <a:avLst>
              <a:gd name="adj1" fmla="val -224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Kotak Teks 5">
            <a:extLst>
              <a:ext uri="{FF2B5EF4-FFF2-40B4-BE49-F238E27FC236}">
                <a16:creationId xmlns:a16="http://schemas.microsoft.com/office/drawing/2014/main" id="{56E40BF5-8BD7-50A1-25D4-AFB10D1FCA40}"/>
              </a:ext>
            </a:extLst>
          </p:cNvPr>
          <p:cNvSpPr txBox="1"/>
          <p:nvPr/>
        </p:nvSpPr>
        <p:spPr>
          <a:xfrm>
            <a:off x="4719735" y="4054696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CA2F6CDD-29F3-8035-30F1-BEB5911B4565}"/>
              </a:ext>
            </a:extLst>
          </p:cNvPr>
          <p:cNvSpPr txBox="1"/>
          <p:nvPr/>
        </p:nvSpPr>
        <p:spPr>
          <a:xfrm>
            <a:off x="3595396" y="5221867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7888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gan Alur: Konektor Akhir-halaman 4">
            <a:extLst>
              <a:ext uri="{FF2B5EF4-FFF2-40B4-BE49-F238E27FC236}">
                <a16:creationId xmlns:a16="http://schemas.microsoft.com/office/drawing/2014/main" id="{CE0479EC-E8ED-5958-F10E-9CAF2D2C3D30}"/>
              </a:ext>
            </a:extLst>
          </p:cNvPr>
          <p:cNvSpPr/>
          <p:nvPr/>
        </p:nvSpPr>
        <p:spPr>
          <a:xfrm>
            <a:off x="2665788" y="233942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Bagan Alur: Keputusan 5">
            <a:extLst>
              <a:ext uri="{FF2B5EF4-FFF2-40B4-BE49-F238E27FC236}">
                <a16:creationId xmlns:a16="http://schemas.microsoft.com/office/drawing/2014/main" id="{88F19195-1FB1-6C5E-839F-9E3F8B368534}"/>
              </a:ext>
            </a:extLst>
          </p:cNvPr>
          <p:cNvSpPr/>
          <p:nvPr/>
        </p:nvSpPr>
        <p:spPr>
          <a:xfrm>
            <a:off x="2058393" y="1435112"/>
            <a:ext cx="1862094" cy="12476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Tentang</a:t>
            </a:r>
            <a:r>
              <a:rPr lang="en-US" dirty="0"/>
              <a:t> Saya</a:t>
            </a:r>
          </a:p>
        </p:txBody>
      </p: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93D5CB4E-EEA0-F44A-6023-39CEE388A4F5}"/>
              </a:ext>
            </a:extLst>
          </p:cNvPr>
          <p:cNvCxnSpPr>
            <a:cxnSpLocks/>
          </p:cNvCxnSpPr>
          <p:nvPr/>
        </p:nvCxnSpPr>
        <p:spPr>
          <a:xfrm>
            <a:off x="2981857" y="895636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agan alur: Data 7">
            <a:extLst>
              <a:ext uri="{FF2B5EF4-FFF2-40B4-BE49-F238E27FC236}">
                <a16:creationId xmlns:a16="http://schemas.microsoft.com/office/drawing/2014/main" id="{2CEE1EE1-4E38-7D5C-D376-B0A0BD0A611B}"/>
              </a:ext>
            </a:extLst>
          </p:cNvPr>
          <p:cNvSpPr/>
          <p:nvPr/>
        </p:nvSpPr>
        <p:spPr>
          <a:xfrm>
            <a:off x="4300630" y="1896100"/>
            <a:ext cx="2783634" cy="4963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Saya</a:t>
            </a:r>
          </a:p>
        </p:txBody>
      </p: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902EA74B-7B2D-7ED8-A955-5939A526F2F3}"/>
              </a:ext>
            </a:extLst>
          </p:cNvPr>
          <p:cNvCxnSpPr>
            <a:cxnSpLocks/>
          </p:cNvCxnSpPr>
          <p:nvPr/>
        </p:nvCxnSpPr>
        <p:spPr>
          <a:xfrm>
            <a:off x="3962661" y="2061608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65B81D94-D3C2-4AEF-96DE-92DFEB0E7638}"/>
              </a:ext>
            </a:extLst>
          </p:cNvPr>
          <p:cNvCxnSpPr>
            <a:cxnSpLocks/>
          </p:cNvCxnSpPr>
          <p:nvPr/>
        </p:nvCxnSpPr>
        <p:spPr>
          <a:xfrm>
            <a:off x="2989440" y="2751611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agan Alur: Keputusan 10">
            <a:extLst>
              <a:ext uri="{FF2B5EF4-FFF2-40B4-BE49-F238E27FC236}">
                <a16:creationId xmlns:a16="http://schemas.microsoft.com/office/drawing/2014/main" id="{2D342323-C3B1-A7EB-5B04-B9EE5ED799A7}"/>
              </a:ext>
            </a:extLst>
          </p:cNvPr>
          <p:cNvSpPr/>
          <p:nvPr/>
        </p:nvSpPr>
        <p:spPr>
          <a:xfrm>
            <a:off x="2024233" y="3303442"/>
            <a:ext cx="1915247" cy="12832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Portfolio</a:t>
            </a:r>
          </a:p>
        </p:txBody>
      </p:sp>
      <p:cxnSp>
        <p:nvCxnSpPr>
          <p:cNvPr id="12" name="Konektor Panah Lurus 11">
            <a:extLst>
              <a:ext uri="{FF2B5EF4-FFF2-40B4-BE49-F238E27FC236}">
                <a16:creationId xmlns:a16="http://schemas.microsoft.com/office/drawing/2014/main" id="{6FEE4A6D-9DDE-F525-EB3B-BDAB63D19D73}"/>
              </a:ext>
            </a:extLst>
          </p:cNvPr>
          <p:cNvCxnSpPr>
            <a:cxnSpLocks/>
          </p:cNvCxnSpPr>
          <p:nvPr/>
        </p:nvCxnSpPr>
        <p:spPr>
          <a:xfrm>
            <a:off x="3962661" y="3945049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agan alur: Data 12">
            <a:extLst>
              <a:ext uri="{FF2B5EF4-FFF2-40B4-BE49-F238E27FC236}">
                <a16:creationId xmlns:a16="http://schemas.microsoft.com/office/drawing/2014/main" id="{0B92FE29-2048-3A56-3B62-E785B47FA0DF}"/>
              </a:ext>
            </a:extLst>
          </p:cNvPr>
          <p:cNvSpPr/>
          <p:nvPr/>
        </p:nvSpPr>
        <p:spPr>
          <a:xfrm>
            <a:off x="4300630" y="3742200"/>
            <a:ext cx="2783634" cy="4963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Portfolio</a:t>
            </a:r>
          </a:p>
        </p:txBody>
      </p:sp>
      <p:cxnSp>
        <p:nvCxnSpPr>
          <p:cNvPr id="15" name="Konektor Panah Lurus 14">
            <a:extLst>
              <a:ext uri="{FF2B5EF4-FFF2-40B4-BE49-F238E27FC236}">
                <a16:creationId xmlns:a16="http://schemas.microsoft.com/office/drawing/2014/main" id="{6E0346C9-E6BF-320E-7205-084701FD197F}"/>
              </a:ext>
            </a:extLst>
          </p:cNvPr>
          <p:cNvCxnSpPr>
            <a:cxnSpLocks/>
          </p:cNvCxnSpPr>
          <p:nvPr/>
        </p:nvCxnSpPr>
        <p:spPr>
          <a:xfrm>
            <a:off x="2977303" y="4681807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Bagan Alur: Konektor Akhir-halaman 17">
            <a:extLst>
              <a:ext uri="{FF2B5EF4-FFF2-40B4-BE49-F238E27FC236}">
                <a16:creationId xmlns:a16="http://schemas.microsoft.com/office/drawing/2014/main" id="{D8561432-8D6B-B4DC-B97B-A58A70A5491A}"/>
              </a:ext>
            </a:extLst>
          </p:cNvPr>
          <p:cNvSpPr/>
          <p:nvPr/>
        </p:nvSpPr>
        <p:spPr>
          <a:xfrm>
            <a:off x="2700330" y="5275068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Konektor: Siku 13">
            <a:extLst>
              <a:ext uri="{FF2B5EF4-FFF2-40B4-BE49-F238E27FC236}">
                <a16:creationId xmlns:a16="http://schemas.microsoft.com/office/drawing/2014/main" id="{3FFC370C-7143-6A6D-9DFA-830B7EA435FC}"/>
              </a:ext>
            </a:extLst>
          </p:cNvPr>
          <p:cNvCxnSpPr>
            <a:cxnSpLocks/>
          </p:cNvCxnSpPr>
          <p:nvPr/>
        </p:nvCxnSpPr>
        <p:spPr>
          <a:xfrm flipV="1">
            <a:off x="6868720" y="3381966"/>
            <a:ext cx="3462640" cy="563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Konektor: Siku 16">
            <a:extLst>
              <a:ext uri="{FF2B5EF4-FFF2-40B4-BE49-F238E27FC236}">
                <a16:creationId xmlns:a16="http://schemas.microsoft.com/office/drawing/2014/main" id="{7B0EB8A8-EE7C-F420-35BE-84B10006A084}"/>
              </a:ext>
            </a:extLst>
          </p:cNvPr>
          <p:cNvCxnSpPr>
            <a:cxnSpLocks/>
          </p:cNvCxnSpPr>
          <p:nvPr/>
        </p:nvCxnSpPr>
        <p:spPr>
          <a:xfrm>
            <a:off x="6805901" y="2215543"/>
            <a:ext cx="3462640" cy="567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Bagan Alur: Konektor Akhir-halaman 18">
            <a:extLst>
              <a:ext uri="{FF2B5EF4-FFF2-40B4-BE49-F238E27FC236}">
                <a16:creationId xmlns:a16="http://schemas.microsoft.com/office/drawing/2014/main" id="{95C62550-5BA5-A140-525E-F11406EA3435}"/>
              </a:ext>
            </a:extLst>
          </p:cNvPr>
          <p:cNvSpPr/>
          <p:nvPr/>
        </p:nvSpPr>
        <p:spPr>
          <a:xfrm>
            <a:off x="10396675" y="2660327"/>
            <a:ext cx="1007829" cy="1030061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B8432A95-BD2A-498B-4B38-7887ECE9751E}"/>
              </a:ext>
            </a:extLst>
          </p:cNvPr>
          <p:cNvSpPr txBox="1"/>
          <p:nvPr/>
        </p:nvSpPr>
        <p:spPr>
          <a:xfrm>
            <a:off x="3232391" y="2803289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75881D85-DC19-1ED1-76D7-D746D315F38F}"/>
              </a:ext>
            </a:extLst>
          </p:cNvPr>
          <p:cNvSpPr txBox="1"/>
          <p:nvPr/>
        </p:nvSpPr>
        <p:spPr>
          <a:xfrm>
            <a:off x="4048767" y="3537808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8B7BDAC1-4614-DAF2-A628-DF120869FAB3}"/>
              </a:ext>
            </a:extLst>
          </p:cNvPr>
          <p:cNvSpPr txBox="1"/>
          <p:nvPr/>
        </p:nvSpPr>
        <p:spPr>
          <a:xfrm>
            <a:off x="3194035" y="4785162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Kotak Teks 19">
            <a:extLst>
              <a:ext uri="{FF2B5EF4-FFF2-40B4-BE49-F238E27FC236}">
                <a16:creationId xmlns:a16="http://schemas.microsoft.com/office/drawing/2014/main" id="{7CC45432-82CE-5665-B34A-A30CA0A206AC}"/>
              </a:ext>
            </a:extLst>
          </p:cNvPr>
          <p:cNvSpPr txBox="1"/>
          <p:nvPr/>
        </p:nvSpPr>
        <p:spPr>
          <a:xfrm>
            <a:off x="4065395" y="1692774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6552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gan Alur: Konektor Akhir-halaman 1">
            <a:extLst>
              <a:ext uri="{FF2B5EF4-FFF2-40B4-BE49-F238E27FC236}">
                <a16:creationId xmlns:a16="http://schemas.microsoft.com/office/drawing/2014/main" id="{4EC9F552-E652-4526-E191-A81AA859B0C1}"/>
              </a:ext>
            </a:extLst>
          </p:cNvPr>
          <p:cNvSpPr/>
          <p:nvPr/>
        </p:nvSpPr>
        <p:spPr>
          <a:xfrm>
            <a:off x="2987032" y="202929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" name="Bagan Alur: Keputusan 2">
            <a:extLst>
              <a:ext uri="{FF2B5EF4-FFF2-40B4-BE49-F238E27FC236}">
                <a16:creationId xmlns:a16="http://schemas.microsoft.com/office/drawing/2014/main" id="{4E0CB73E-7ABD-1066-6E10-D7DFA36330B2}"/>
              </a:ext>
            </a:extLst>
          </p:cNvPr>
          <p:cNvSpPr/>
          <p:nvPr/>
        </p:nvSpPr>
        <p:spPr>
          <a:xfrm>
            <a:off x="2380833" y="1378585"/>
            <a:ext cx="1842691" cy="12346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Kemampuan</a:t>
            </a:r>
            <a:endParaRPr lang="en-US" sz="1700" dirty="0"/>
          </a:p>
        </p:txBody>
      </p:sp>
      <p:sp>
        <p:nvSpPr>
          <p:cNvPr id="5" name="Bagan alur: Data 4">
            <a:extLst>
              <a:ext uri="{FF2B5EF4-FFF2-40B4-BE49-F238E27FC236}">
                <a16:creationId xmlns:a16="http://schemas.microsoft.com/office/drawing/2014/main" id="{DAD3023A-2C03-4840-0534-65017514E7E2}"/>
              </a:ext>
            </a:extLst>
          </p:cNvPr>
          <p:cNvSpPr/>
          <p:nvPr/>
        </p:nvSpPr>
        <p:spPr>
          <a:xfrm>
            <a:off x="4517094" y="1664352"/>
            <a:ext cx="3157811" cy="5630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Kemampuan</a:t>
            </a:r>
            <a:endParaRPr lang="en-US" dirty="0"/>
          </a:p>
        </p:txBody>
      </p: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56EE157-0107-32EE-8638-E5C40E84364D}"/>
              </a:ext>
            </a:extLst>
          </p:cNvPr>
          <p:cNvCxnSpPr>
            <a:cxnSpLocks/>
          </p:cNvCxnSpPr>
          <p:nvPr/>
        </p:nvCxnSpPr>
        <p:spPr>
          <a:xfrm>
            <a:off x="4130715" y="1946170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Bagan Alur: Keputusan 6">
            <a:extLst>
              <a:ext uri="{FF2B5EF4-FFF2-40B4-BE49-F238E27FC236}">
                <a16:creationId xmlns:a16="http://schemas.microsoft.com/office/drawing/2014/main" id="{7B31C55C-ABBB-1F2E-770B-3C826B3C4C9B}"/>
              </a:ext>
            </a:extLst>
          </p:cNvPr>
          <p:cNvSpPr/>
          <p:nvPr/>
        </p:nvSpPr>
        <p:spPr>
          <a:xfrm>
            <a:off x="2322639" y="3167452"/>
            <a:ext cx="1959078" cy="1312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Saran/</a:t>
            </a:r>
          </a:p>
          <a:p>
            <a:pPr algn="ctr"/>
            <a:r>
              <a:rPr lang="en-US" sz="1500" dirty="0" err="1"/>
              <a:t>Komentar</a:t>
            </a:r>
            <a:endParaRPr lang="en-US" sz="1500" dirty="0"/>
          </a:p>
        </p:txBody>
      </p: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9E71CB06-5147-8CB8-6629-481AFDA7E961}"/>
              </a:ext>
            </a:extLst>
          </p:cNvPr>
          <p:cNvCxnSpPr>
            <a:cxnSpLocks/>
          </p:cNvCxnSpPr>
          <p:nvPr/>
        </p:nvCxnSpPr>
        <p:spPr>
          <a:xfrm>
            <a:off x="3295163" y="864473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E20FA05E-F73A-CBE2-503A-578CF290B1EF}"/>
              </a:ext>
            </a:extLst>
          </p:cNvPr>
          <p:cNvCxnSpPr>
            <a:cxnSpLocks/>
          </p:cNvCxnSpPr>
          <p:nvPr/>
        </p:nvCxnSpPr>
        <p:spPr>
          <a:xfrm>
            <a:off x="3303538" y="2637523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0A880296-68E5-5930-993E-F7A96143F21F}"/>
              </a:ext>
            </a:extLst>
          </p:cNvPr>
          <p:cNvCxnSpPr>
            <a:cxnSpLocks/>
          </p:cNvCxnSpPr>
          <p:nvPr/>
        </p:nvCxnSpPr>
        <p:spPr>
          <a:xfrm>
            <a:off x="4130715" y="3584194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agan alur: Data 10">
            <a:extLst>
              <a:ext uri="{FF2B5EF4-FFF2-40B4-BE49-F238E27FC236}">
                <a16:creationId xmlns:a16="http://schemas.microsoft.com/office/drawing/2014/main" id="{71340D83-BD1A-5856-E0DD-146EAD42A211}"/>
              </a:ext>
            </a:extLst>
          </p:cNvPr>
          <p:cNvSpPr/>
          <p:nvPr/>
        </p:nvSpPr>
        <p:spPr>
          <a:xfrm>
            <a:off x="4476371" y="3338977"/>
            <a:ext cx="3157817" cy="56308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Saran/</a:t>
            </a:r>
            <a:r>
              <a:rPr lang="en-US" dirty="0" err="1"/>
              <a:t>Komentar</a:t>
            </a:r>
            <a:endParaRPr lang="en-US" dirty="0"/>
          </a:p>
        </p:txBody>
      </p:sp>
      <p:sp>
        <p:nvSpPr>
          <p:cNvPr id="12" name="Bagan Alur: Konektor Akhir-halaman 11">
            <a:extLst>
              <a:ext uri="{FF2B5EF4-FFF2-40B4-BE49-F238E27FC236}">
                <a16:creationId xmlns:a16="http://schemas.microsoft.com/office/drawing/2014/main" id="{F16D26AF-974C-03E8-DCEE-C5DCED1ADF4F}"/>
              </a:ext>
            </a:extLst>
          </p:cNvPr>
          <p:cNvSpPr/>
          <p:nvPr/>
        </p:nvSpPr>
        <p:spPr>
          <a:xfrm>
            <a:off x="2995854" y="5063385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" name="Konektor Panah Lurus 12">
            <a:extLst>
              <a:ext uri="{FF2B5EF4-FFF2-40B4-BE49-F238E27FC236}">
                <a16:creationId xmlns:a16="http://schemas.microsoft.com/office/drawing/2014/main" id="{4E360D92-5167-CDFB-C46D-EA205CA169AC}"/>
              </a:ext>
            </a:extLst>
          </p:cNvPr>
          <p:cNvCxnSpPr>
            <a:cxnSpLocks/>
          </p:cNvCxnSpPr>
          <p:nvPr/>
        </p:nvCxnSpPr>
        <p:spPr>
          <a:xfrm>
            <a:off x="3302178" y="4548117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Konektor: Siku 3">
            <a:extLst>
              <a:ext uri="{FF2B5EF4-FFF2-40B4-BE49-F238E27FC236}">
                <a16:creationId xmlns:a16="http://schemas.microsoft.com/office/drawing/2014/main" id="{248CBAE5-9A42-004D-B8D4-F0F2D2A54B7B}"/>
              </a:ext>
            </a:extLst>
          </p:cNvPr>
          <p:cNvCxnSpPr/>
          <p:nvPr/>
        </p:nvCxnSpPr>
        <p:spPr>
          <a:xfrm>
            <a:off x="7377354" y="2004352"/>
            <a:ext cx="3462640" cy="567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Konektor: Siku 13">
            <a:extLst>
              <a:ext uri="{FF2B5EF4-FFF2-40B4-BE49-F238E27FC236}">
                <a16:creationId xmlns:a16="http://schemas.microsoft.com/office/drawing/2014/main" id="{B10ED715-9C27-7F52-709D-BE31C7E87487}"/>
              </a:ext>
            </a:extLst>
          </p:cNvPr>
          <p:cNvCxnSpPr/>
          <p:nvPr/>
        </p:nvCxnSpPr>
        <p:spPr>
          <a:xfrm flipV="1">
            <a:off x="7377354" y="3057435"/>
            <a:ext cx="3462640" cy="563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Bagan Alur: Konektor Akhir-halaman 14">
            <a:extLst>
              <a:ext uri="{FF2B5EF4-FFF2-40B4-BE49-F238E27FC236}">
                <a16:creationId xmlns:a16="http://schemas.microsoft.com/office/drawing/2014/main" id="{DF76A5A9-CD01-A614-3DCB-FA3CD08BE24A}"/>
              </a:ext>
            </a:extLst>
          </p:cNvPr>
          <p:cNvSpPr/>
          <p:nvPr/>
        </p:nvSpPr>
        <p:spPr>
          <a:xfrm>
            <a:off x="10981383" y="2445081"/>
            <a:ext cx="857570" cy="85757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F74FF420-C279-2DE5-9C0F-7B6F6635CC1C}"/>
              </a:ext>
            </a:extLst>
          </p:cNvPr>
          <p:cNvSpPr txBox="1"/>
          <p:nvPr/>
        </p:nvSpPr>
        <p:spPr>
          <a:xfrm>
            <a:off x="3302179" y="2637523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209D053E-6D01-9D95-B788-86AEA98D71F7}"/>
              </a:ext>
            </a:extLst>
          </p:cNvPr>
          <p:cNvSpPr txBox="1"/>
          <p:nvPr/>
        </p:nvSpPr>
        <p:spPr>
          <a:xfrm>
            <a:off x="4244788" y="3214862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0DB2CD08-78EF-EB4F-5A20-EC2DC2F2B79A}"/>
              </a:ext>
            </a:extLst>
          </p:cNvPr>
          <p:cNvSpPr txBox="1"/>
          <p:nvPr/>
        </p:nvSpPr>
        <p:spPr>
          <a:xfrm>
            <a:off x="4197421" y="1576561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Kotak Teks 18">
            <a:extLst>
              <a:ext uri="{FF2B5EF4-FFF2-40B4-BE49-F238E27FC236}">
                <a16:creationId xmlns:a16="http://schemas.microsoft.com/office/drawing/2014/main" id="{ADC705E8-9853-2134-0C79-EEF9B998C5DD}"/>
              </a:ext>
            </a:extLst>
          </p:cNvPr>
          <p:cNvSpPr txBox="1"/>
          <p:nvPr/>
        </p:nvSpPr>
        <p:spPr>
          <a:xfrm>
            <a:off x="3302179" y="4525838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501171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575</TotalTime>
  <Words>216</Words>
  <Application>Microsoft Office PowerPoint</Application>
  <PresentationFormat>Layar Lebar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Galeri</vt:lpstr>
      <vt:lpstr> Personal profile </vt:lpstr>
      <vt:lpstr>Latar belakang aplikasi</vt:lpstr>
      <vt:lpstr>Manfaat dan Fungsi Aplikasi</vt:lpstr>
      <vt:lpstr>Sasaran Pemasaran</vt:lpstr>
      <vt:lpstr>Fitur fitur aplikasi</vt:lpstr>
      <vt:lpstr>Kelebihan dan kekurangan 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Personal profile </dc:title>
  <dc:creator>Antonius Panjaitan</dc:creator>
  <cp:lastModifiedBy>Antonius Panjaitan</cp:lastModifiedBy>
  <cp:revision>7</cp:revision>
  <dcterms:created xsi:type="dcterms:W3CDTF">2023-10-11T04:08:07Z</dcterms:created>
  <dcterms:modified xsi:type="dcterms:W3CDTF">2023-11-23T14:43:09Z</dcterms:modified>
</cp:coreProperties>
</file>