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2" r:id="rId10"/>
    <p:sldId id="263" r:id="rId11"/>
    <p:sldId id="267" r:id="rId12"/>
    <p:sldId id="269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>
    <cx:plotArea>
      <cx:plotAreaRegion/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442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75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0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4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7DE6118-2437-4B30-8E3C-4D2BE6020583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82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49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5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86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124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7DE6118-2437-4B30-8E3C-4D2BE6020583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96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0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Educational practice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Done by </a:t>
            </a:r>
            <a:r>
              <a:rPr lang="en-US" dirty="0" err="1" smtClean="0"/>
              <a:t>Imangali</a:t>
            </a:r>
            <a:r>
              <a:rPr lang="en-US" dirty="0" smtClean="0"/>
              <a:t> </a:t>
            </a:r>
            <a:r>
              <a:rPr lang="en-US" dirty="0" err="1" smtClean="0"/>
              <a:t>Alizhan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981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366" y="563608"/>
            <a:ext cx="5248275" cy="2857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121" y="563608"/>
            <a:ext cx="5238750" cy="2667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70" y="1632720"/>
            <a:ext cx="11558452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7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that I faced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1937930"/>
            <a:ext cx="100393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have learned </a:t>
            </a:r>
            <a:endParaRPr lang="ru-RU" dirty="0"/>
          </a:p>
        </p:txBody>
      </p:sp>
      <p:pic>
        <p:nvPicPr>
          <p:cNvPr id="1026" name="Picture 2" descr="Closing out 2018 With Lessons Learned on the Job – SourceC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530" y="2103438"/>
            <a:ext cx="7941365" cy="393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11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Work is done . Thanks for your attention!!!!</a:t>
            </a:r>
            <a:endParaRPr lang="ru-RU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86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gantt</a:t>
            </a:r>
            <a:r>
              <a:rPr lang="en-US" dirty="0" smtClean="0"/>
              <a:t> chart</a:t>
            </a:r>
            <a:endParaRPr lang="ru-RU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0" name="Объект 9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66190178"/>
                  </p:ext>
                </p:extLst>
              </p:nvPr>
            </p:nvGraphicFramePr>
            <p:xfrm>
              <a:off x="1066800" y="2103438"/>
              <a:ext cx="10058400" cy="393223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0" name="Объект 9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6800" y="2103438"/>
                <a:ext cx="10058400" cy="3932237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Прямая соединительная линия 11"/>
          <p:cNvCxnSpPr/>
          <p:nvPr/>
        </p:nvCxnSpPr>
        <p:spPr>
          <a:xfrm>
            <a:off x="2097157" y="2753139"/>
            <a:ext cx="0" cy="273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2097157" y="5486400"/>
            <a:ext cx="41843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2007704" y="5019261"/>
            <a:ext cx="208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2007704" y="4522304"/>
            <a:ext cx="208722" cy="9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V="1">
            <a:off x="2007704" y="3916017"/>
            <a:ext cx="208722" cy="9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2007704" y="3369365"/>
            <a:ext cx="208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82148" y="4840357"/>
            <a:ext cx="65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16.1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282148" y="4343400"/>
            <a:ext cx="65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17.1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282148" y="3737113"/>
            <a:ext cx="655982" cy="382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18.1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1282148" y="3170583"/>
            <a:ext cx="69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19.1</a:t>
            </a:r>
            <a:endParaRPr lang="ru-RU" dirty="0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2484783" y="5019261"/>
            <a:ext cx="337930" cy="4671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3419061" y="4522304"/>
            <a:ext cx="308113" cy="427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4293704" y="3916017"/>
            <a:ext cx="357809" cy="427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5029200" y="3260035"/>
            <a:ext cx="367748" cy="477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2484782" y="5625548"/>
            <a:ext cx="50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3220279" y="5625548"/>
            <a:ext cx="90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tables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4293704" y="5625548"/>
            <a:ext cx="85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247861" y="5625548"/>
            <a:ext cx="87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716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1.Preparation</a:t>
            </a:r>
          </a:p>
          <a:p>
            <a:endParaRPr lang="en-US" dirty="0"/>
          </a:p>
          <a:p>
            <a:r>
              <a:rPr lang="en-US" dirty="0" smtClean="0"/>
              <a:t>2.Main goals</a:t>
            </a:r>
          </a:p>
          <a:p>
            <a:endParaRPr lang="en-US" dirty="0"/>
          </a:p>
          <a:p>
            <a:r>
              <a:rPr lang="en-US" dirty="0" smtClean="0"/>
              <a:t>3.Results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558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 that was chosen was English course 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Problem: every person always wants to have the rightful teacher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Solution: by using SQL ,  possibility to find one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46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goals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was decided to make the tables for making full information about teacher for students.</a:t>
            </a:r>
          </a:p>
          <a:p>
            <a:endParaRPr lang="en-US" dirty="0"/>
          </a:p>
          <a:p>
            <a:r>
              <a:rPr lang="en-US" dirty="0" smtClean="0"/>
              <a:t>The SQL is the best option for that.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073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13.11.20-16.11.20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3105150"/>
            <a:ext cx="110966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3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1999" cy="67868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84617" y="4850674"/>
            <a:ext cx="2882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Beginning of the project:</a:t>
            </a:r>
          </a:p>
          <a:p>
            <a:r>
              <a:rPr lang="en-US" dirty="0" smtClean="0"/>
              <a:t>main body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82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17.11.20</a:t>
            </a:r>
            <a:r>
              <a:rPr lang="ru-RU" dirty="0" smtClean="0"/>
              <a:t>-20.11.20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3235233"/>
            <a:ext cx="111061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9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97" y="0"/>
            <a:ext cx="3257550" cy="80962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267" y="-25991"/>
            <a:ext cx="4724400" cy="8096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97" y="1094972"/>
            <a:ext cx="9153525" cy="8477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297" y="2293749"/>
            <a:ext cx="4562475" cy="7905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5087" y="-25991"/>
            <a:ext cx="3238500" cy="7905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9837" y="3193245"/>
            <a:ext cx="7143750" cy="8096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297" y="4111791"/>
            <a:ext cx="6067425" cy="8001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95775" y="5043651"/>
            <a:ext cx="7896225" cy="8286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8297" y="6004086"/>
            <a:ext cx="84486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5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049" y="1780903"/>
            <a:ext cx="9585751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0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Савон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Савон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аво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1503</TotalTime>
  <Words>106</Words>
  <Application>Microsoft Office PowerPoint</Application>
  <PresentationFormat>Широкоэкранный</PresentationFormat>
  <Paragraphs>36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Garamond</vt:lpstr>
      <vt:lpstr>Савон</vt:lpstr>
      <vt:lpstr>Educational practice</vt:lpstr>
      <vt:lpstr>Concept</vt:lpstr>
      <vt:lpstr>Preparation</vt:lpstr>
      <vt:lpstr>Main goals</vt:lpstr>
      <vt:lpstr>13.11.20-16.11.20</vt:lpstr>
      <vt:lpstr>Презентация PowerPoint</vt:lpstr>
      <vt:lpstr>17.11.20-20.11.20</vt:lpstr>
      <vt:lpstr>Презентация PowerPoint</vt:lpstr>
      <vt:lpstr>Презентация PowerPoint</vt:lpstr>
      <vt:lpstr>Презентация PowerPoint</vt:lpstr>
      <vt:lpstr>Challenges that I faced</vt:lpstr>
      <vt:lpstr>What I have learned </vt:lpstr>
      <vt:lpstr>Презентация PowerPoint</vt:lpstr>
      <vt:lpstr>My gantt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practice</dc:title>
  <dc:creator>Admin</dc:creator>
  <cp:lastModifiedBy>Admin</cp:lastModifiedBy>
  <cp:revision>25</cp:revision>
  <dcterms:created xsi:type="dcterms:W3CDTF">2020-11-20T06:34:05Z</dcterms:created>
  <dcterms:modified xsi:type="dcterms:W3CDTF">2020-11-21T11:40:37Z</dcterms:modified>
</cp:coreProperties>
</file>