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700" r:id="rId3"/>
    <p:sldMasterId id="214748371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4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5" r:id="rId31"/>
    <p:sldId id="281" r:id="rId32"/>
    <p:sldId id="282" r:id="rId33"/>
    <p:sldId id="283" r:id="rId3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4014" y="1"/>
            <a:ext cx="416525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69" y="1007958"/>
            <a:ext cx="7658725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3770" y="4853124"/>
            <a:ext cx="6352826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6157" y="6743230"/>
            <a:ext cx="945304" cy="402483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4914" y="6743230"/>
            <a:ext cx="3979155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2966" y="6743230"/>
            <a:ext cx="453628" cy="402483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24014" y="4157821"/>
            <a:ext cx="399025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7789" y="4262817"/>
            <a:ext cx="68255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04476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4" y="2939874"/>
            <a:ext cx="8493860" cy="367381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613" y="6733130"/>
            <a:ext cx="945304" cy="402483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4707" y="6733130"/>
            <a:ext cx="5858886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38" y="6733130"/>
            <a:ext cx="471656" cy="402483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55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24" y="2939872"/>
            <a:ext cx="7386070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528" y="5541414"/>
            <a:ext cx="7386066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758" y="6741835"/>
            <a:ext cx="455836" cy="402483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54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755969"/>
            <a:ext cx="8493860" cy="19319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33" y="2939874"/>
            <a:ext cx="4122976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18" y="2939873"/>
            <a:ext cx="4122976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1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61" y="2930540"/>
            <a:ext cx="3810321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58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0427" y="2939874"/>
            <a:ext cx="382301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504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0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15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89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3" y="1763924"/>
            <a:ext cx="2935259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03" y="755968"/>
            <a:ext cx="5161538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3" y="3275859"/>
            <a:ext cx="2935259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84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69" y="1931916"/>
            <a:ext cx="4487641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1093" y="1007957"/>
            <a:ext cx="2713491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269" y="3443851"/>
            <a:ext cx="4487641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4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2" y="5217107"/>
            <a:ext cx="8285858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3323" y="1027481"/>
            <a:ext cx="6803171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2" y="5841831"/>
            <a:ext cx="8285858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46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4" y="755967"/>
            <a:ext cx="8285858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32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943" y="3779836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2" y="4787794"/>
            <a:ext cx="8285858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843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3647098"/>
            <a:ext cx="8285856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6178"/>
            <a:ext cx="8285857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494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4" y="4283816"/>
            <a:ext cx="8285857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3774"/>
            <a:ext cx="8285857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16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755969"/>
            <a:ext cx="8285858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3" y="3863834"/>
            <a:ext cx="8285859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1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185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9279" y="755968"/>
            <a:ext cx="1464163" cy="5627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584" y="755968"/>
            <a:ext cx="6632633" cy="562775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2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4014" y="1"/>
            <a:ext cx="416525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69" y="1007958"/>
            <a:ext cx="7658725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3770" y="4853124"/>
            <a:ext cx="6352826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6157" y="6743230"/>
            <a:ext cx="945304" cy="402483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4914" y="6743230"/>
            <a:ext cx="3979155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2966" y="6743230"/>
            <a:ext cx="453628" cy="402483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24014" y="4157821"/>
            <a:ext cx="399025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7789" y="4262817"/>
            <a:ext cx="68255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667531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4" y="2939874"/>
            <a:ext cx="8493860" cy="367381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613" y="6733130"/>
            <a:ext cx="945304" cy="402483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4707" y="6733130"/>
            <a:ext cx="5858886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38" y="6733130"/>
            <a:ext cx="471656" cy="402483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818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24" y="2939872"/>
            <a:ext cx="7386070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528" y="5541414"/>
            <a:ext cx="7386066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758" y="6741835"/>
            <a:ext cx="455836" cy="402483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41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755969"/>
            <a:ext cx="8493860" cy="19319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33" y="2939874"/>
            <a:ext cx="4122976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18" y="2939873"/>
            <a:ext cx="4122976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1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61" y="2930540"/>
            <a:ext cx="3810321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58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0427" y="2939874"/>
            <a:ext cx="382301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504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2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843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86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3" y="1763924"/>
            <a:ext cx="2935259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03" y="755968"/>
            <a:ext cx="5161538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3" y="3275859"/>
            <a:ext cx="2935259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8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69" y="1931916"/>
            <a:ext cx="4487641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1093" y="1007957"/>
            <a:ext cx="2713491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269" y="3443851"/>
            <a:ext cx="4487641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601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2" y="5217107"/>
            <a:ext cx="8285858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3323" y="1027481"/>
            <a:ext cx="6803171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2" y="5841831"/>
            <a:ext cx="8285858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808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4" y="755967"/>
            <a:ext cx="8285858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070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943" y="3779836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2" y="4787794"/>
            <a:ext cx="8285858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494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3647098"/>
            <a:ext cx="8285856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6178"/>
            <a:ext cx="8285857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81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4" y="4283816"/>
            <a:ext cx="8285857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3774"/>
            <a:ext cx="8285857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92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755969"/>
            <a:ext cx="8285858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3" y="3863834"/>
            <a:ext cx="8285859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785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209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9279" y="755968"/>
            <a:ext cx="1464163" cy="5627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584" y="755968"/>
            <a:ext cx="6632633" cy="562775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50396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35" y="2939874"/>
            <a:ext cx="8493859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33" y="6741835"/>
            <a:ext cx="945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527" y="6741835"/>
            <a:ext cx="585888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0758" y="6741835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50396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35" y="2939874"/>
            <a:ext cx="8493859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33" y="6741835"/>
            <a:ext cx="945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527" y="6741835"/>
            <a:ext cx="585888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0758" y="6741835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9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26130/Threads-and-Thread-Synchronization-in-C" TargetMode="External"/><Relationship Id="rId2" Type="http://schemas.openxmlformats.org/officeDocument/2006/relationships/hyperlink" Target="http://www.c-sharpcorner.com/UploadFile/1d42da/process-and-thread-basic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microsoft.com/en-us/dotnet/csharp/programming-guide/concepts/threading/walkthrough-multithreading-with-the-backgroundworker-component" TargetMode="External"/><Relationship Id="rId4" Type="http://schemas.openxmlformats.org/officeDocument/2006/relationships/hyperlink" Target="http://www.c-sharpcorner.com/article/browse-or-open-a-fil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6136383/reading-a-text-file-using-openfiledialog-in-windows-form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Section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(thread review , practice)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threads in c#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System.threading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Creating threads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Synchronizing threads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Suspending  threads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Aborting threads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tasking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0920" cy="482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based and thread 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deals with running multiple programming at the same time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deals with running multiple threads of the same programs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based example :- listening to music while search the internet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based :- word can printing and formatting at the same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of a thread in general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Ready to run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soon as getting cpu time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can be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suspend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then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again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can be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waiting for resource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can be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terminated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can not resumed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 of threads in C#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Foreground and background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Background thread will terminated when all foreground threads terminated in the process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Foreground thread can prevent the application from terminating as the clr won't stop the application until the foreground thread is terminated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Suspend() :- suspends the thread until Resume called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Resume() :- resume suspended 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Sleep() :- suspend the thread for a specific time in milliseconds if the time is 0 this frees the CPU to be used by other threads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Join() :- make other thread wait for the thread to finished it is task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Checking the states using ThreadState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70920" cy="54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Aborted -&gt; Aborted already.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AbortRequested -&gt; Responding to an Abort() request.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Background -&gt; Running in background. Same as IsBackground property.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-&gt; Running after another thread has called the start()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Stopped -&gt; After finishing run() or Abort() stopped it.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504000" y="1769040"/>
            <a:ext cx="9070920" cy="53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Suspended -&gt; Suspended after Suspend() is called.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Unstarted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-&gt; Created but start() has not been called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 properties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769040"/>
            <a:ext cx="9070920" cy="56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Thread.CurrentThread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/>
            </a:r>
            <a:b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</a:b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 gives the reference of the thread object which is executing the current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/>
            </a:r>
            <a:b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</a:b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Read/Write Property used to get and set the name of a thread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ThreadState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Property used to check the state of a thread.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Priority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Property used to check for the priority level of a thread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Tread properties continue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578309"/>
            <a:ext cx="9072000" cy="3192904"/>
          </a:xfrm>
        </p:spPr>
        <p:txBody>
          <a:bodyPr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IsAlive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Returns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Boolean value stating whether the thread is alive or not.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IsBackground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: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Returns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Boolean value stating the running in background or foreground.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Priority levels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AboveNormal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BelowNormal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 grades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be divided into small project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be viewed every week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Students will be chosen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randomly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Grades will be given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0" y="1620000"/>
            <a:ext cx="10067400" cy="593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 3 continue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360000" y="1620000"/>
            <a:ext cx="9359280" cy="539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 3 update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1317600" y="1609920"/>
            <a:ext cx="7861680" cy="540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 1 update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1620000" y="1260000"/>
            <a:ext cx="7019280" cy="619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file dialog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used to open file dialog to change any file you want to open in your application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can be a text file , image , music or anything at  all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180000" y="1757160"/>
            <a:ext cx="10378080" cy="490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360000" y="720000"/>
            <a:ext cx="9331920" cy="629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563121"/>
            <a:ext cx="9072000" cy="4589640"/>
          </a:xfrm>
        </p:spPr>
        <p:txBody>
          <a:bodyPr/>
          <a:lstStyle/>
          <a:p>
            <a:r>
              <a:rPr lang="en-US" dirty="0" smtClean="0"/>
              <a:t>Create Console Application to search multiple search engines </a:t>
            </a:r>
          </a:p>
          <a:p>
            <a:r>
              <a:rPr lang="en-US" dirty="0" smtClean="0"/>
              <a:t>Create </a:t>
            </a:r>
            <a:r>
              <a:rPr lang="en-US" dirty="0"/>
              <a:t>C</a:t>
            </a:r>
            <a:r>
              <a:rPr lang="en-US" dirty="0" smtClean="0"/>
              <a:t>onsole application to write to simple text file using </a:t>
            </a:r>
            <a:r>
              <a:rPr lang="en-US" dirty="0" err="1" smtClean="0"/>
              <a:t>streamWrite</a:t>
            </a:r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6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http://www.c-sharpcorner.com/UploadFile/1d42da/process-and-thread-basics/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https://www.codeproject.com/Articles/26130/Threads-and-Thread-Synchronization-in-C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http://www.c-sharpcorner.com/article/browse-or-open-a-file/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https://docs.microsoft.com/en-us/dotnet/csharp/programming-guide/concepts/threading/walkthrough-multithreading-with-the-backgroundworker-component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https://stackoverflow.com/questions/16136383/reading-a-text-file-using-openfiledialog-in-windows-forms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a process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920" cy="56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process is a program that i running on your computer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can be a background task or an entire application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is the execution of program instructions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Executing program = process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 program consisted of one or more process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 process consisted of at least one thread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start a process from C#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System.Diagnostics namespace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class process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process we can start any program from a c# program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1440000" y="1260000"/>
            <a:ext cx="7478280" cy="629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1086120" y="1260000"/>
            <a:ext cx="7373160" cy="589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0" y="1260000"/>
            <a:ext cx="10079280" cy="629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Notes on threads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that is  thread must be void and has not any parameters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a thread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0920" cy="50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smallest part of the program that can be executing and managed by the scheduler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C# client program (windows , wpf or console ) is created with single thread by the clr and the operation system (main thread)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made into multi thread by creating addition 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threading enable multiple concurrent threads to be executing at the same time which improve the performance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604</Words>
  <Application>Microsoft Office PowerPoint</Application>
  <PresentationFormat>Custom</PresentationFormat>
  <Paragraphs>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Corbel</vt:lpstr>
      <vt:lpstr>DejaVu Sans</vt:lpstr>
      <vt:lpstr>Symbol</vt:lpstr>
      <vt:lpstr>Wingdings</vt:lpstr>
      <vt:lpstr>Office Theme</vt:lpstr>
      <vt:lpstr>Office Theme</vt:lpstr>
      <vt:lpstr>Parallax</vt:lpstr>
      <vt:lpstr>1_Parallax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Tread properties continue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15</cp:revision>
  <dcterms:created xsi:type="dcterms:W3CDTF">2009-04-16T11:32:32Z</dcterms:created>
  <dcterms:modified xsi:type="dcterms:W3CDTF">2019-02-16T02:25:27Z</dcterms:modified>
  <dc:language>en-US</dc:language>
</cp:coreProperties>
</file>