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67C39-04D0-4AFA-B7F9-FE5D7B20036B}" v="17" dt="2025-10-02T16:09:22.289"/>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Jaseera banu H" userId="134e456394f30f07" providerId="LiveId" clId="{A24731A8-69AF-4525-807B-F5ED45713330}"/>
    <pc:docChg chg="custSel modSld">
      <pc:chgData name="AL Jaseera banu H" userId="134e456394f30f07" providerId="LiveId" clId="{A24731A8-69AF-4525-807B-F5ED45713330}" dt="2025-10-02T16:09:28.950" v="68" actId="1076"/>
      <pc:docMkLst>
        <pc:docMk/>
      </pc:docMkLst>
      <pc:sldChg chg="delSp modSp mod">
        <pc:chgData name="AL Jaseera banu H" userId="134e456394f30f07" providerId="LiveId" clId="{A24731A8-69AF-4525-807B-F5ED45713330}" dt="2025-10-02T15:36:21.779" v="43" actId="1076"/>
        <pc:sldMkLst>
          <pc:docMk/>
          <pc:sldMk cId="3401748718" sldId="304"/>
        </pc:sldMkLst>
        <pc:spChg chg="mod">
          <ac:chgData name="AL Jaseera banu H" userId="134e456394f30f07" providerId="LiveId" clId="{A24731A8-69AF-4525-807B-F5ED45713330}" dt="2025-10-02T15:36:21.779" v="43" actId="1076"/>
          <ac:spMkLst>
            <pc:docMk/>
            <pc:sldMk cId="3401748718" sldId="304"/>
            <ac:spMk id="3" creationId="{D88C20CF-C1EE-4092-B52D-FD4AB2AB2508}"/>
          </ac:spMkLst>
        </pc:spChg>
        <pc:spChg chg="del">
          <ac:chgData name="AL Jaseera banu H" userId="134e456394f30f07" providerId="LiveId" clId="{A24731A8-69AF-4525-807B-F5ED45713330}" dt="2025-10-02T15:36:17.363" v="42" actId="478"/>
          <ac:spMkLst>
            <pc:docMk/>
            <pc:sldMk cId="3401748718" sldId="304"/>
            <ac:spMk id="12" creationId="{BC277FD7-925B-4C3D-A364-118403201507}"/>
          </ac:spMkLst>
        </pc:spChg>
      </pc:sldChg>
      <pc:sldChg chg="modSp mod modAnim">
        <pc:chgData name="AL Jaseera banu H" userId="134e456394f30f07" providerId="LiveId" clId="{A24731A8-69AF-4525-807B-F5ED45713330}" dt="2025-10-02T16:09:28.950" v="68" actId="1076"/>
        <pc:sldMkLst>
          <pc:docMk/>
          <pc:sldMk cId="1604013440" sldId="338"/>
        </pc:sldMkLst>
        <pc:spChg chg="mod">
          <ac:chgData name="AL Jaseera banu H" userId="134e456394f30f07" providerId="LiveId" clId="{A24731A8-69AF-4525-807B-F5ED45713330}" dt="2025-10-02T16:09:28.950" v="68" actId="1076"/>
          <ac:spMkLst>
            <pc:docMk/>
            <pc:sldMk cId="1604013440" sldId="338"/>
            <ac:spMk id="2" creationId="{7201737A-B873-4D1D-8A41-5ABF5184BC8F}"/>
          </ac:spMkLst>
        </pc:spChg>
        <pc:spChg chg="mod">
          <ac:chgData name="AL Jaseera banu H" userId="134e456394f30f07" providerId="LiveId" clId="{A24731A8-69AF-4525-807B-F5ED45713330}" dt="2025-10-02T16:09:10.195" v="65" actId="1076"/>
          <ac:spMkLst>
            <pc:docMk/>
            <pc:sldMk cId="1604013440" sldId="338"/>
            <ac:spMk id="4" creationId="{92056599-CDAA-4367-BEF8-31D6E32518C8}"/>
          </ac:spMkLst>
        </pc:spChg>
      </pc:sldChg>
      <pc:sldChg chg="addSp delSp modSp mod delAnim modAnim">
        <pc:chgData name="AL Jaseera banu H" userId="134e456394f30f07" providerId="LiveId" clId="{A24731A8-69AF-4525-807B-F5ED45713330}" dt="2025-10-02T15:16:53.308" v="23" actId="14100"/>
        <pc:sldMkLst>
          <pc:docMk/>
          <pc:sldMk cId="1086225493" sldId="339"/>
        </pc:sldMkLst>
        <pc:spChg chg="del">
          <ac:chgData name="AL Jaseera banu H" userId="134e456394f30f07" providerId="LiveId" clId="{A24731A8-69AF-4525-807B-F5ED45713330}" dt="2025-10-02T15:14:45.087" v="7" actId="478"/>
          <ac:spMkLst>
            <pc:docMk/>
            <pc:sldMk cId="1086225493" sldId="339"/>
            <ac:spMk id="9" creationId="{E25373E9-1A26-4A40-9897-E42DE485D8E3}"/>
          </ac:spMkLst>
        </pc:spChg>
        <pc:spChg chg="del mod">
          <ac:chgData name="AL Jaseera banu H" userId="134e456394f30f07" providerId="LiveId" clId="{A24731A8-69AF-4525-807B-F5ED45713330}" dt="2025-10-02T15:14:29.311" v="5" actId="478"/>
          <ac:spMkLst>
            <pc:docMk/>
            <pc:sldMk cId="1086225493" sldId="339"/>
            <ac:spMk id="10" creationId="{B19D8AC7-3787-4ADB-9212-0808F015C2DD}"/>
          </ac:spMkLst>
        </pc:spChg>
        <pc:picChg chg="add mod">
          <ac:chgData name="AL Jaseera banu H" userId="134e456394f30f07" providerId="LiveId" clId="{A24731A8-69AF-4525-807B-F5ED45713330}" dt="2025-10-02T15:16:53.308" v="23" actId="14100"/>
          <ac:picMkLst>
            <pc:docMk/>
            <pc:sldMk cId="1086225493" sldId="339"/>
            <ac:picMk id="3" creationId="{CC97204B-130A-B40E-7E27-38088E19B304}"/>
          </ac:picMkLst>
        </pc:picChg>
      </pc:sldChg>
      <pc:sldChg chg="addSp delSp modSp mod delAnim modAnim">
        <pc:chgData name="AL Jaseera banu H" userId="134e456394f30f07" providerId="LiveId" clId="{A24731A8-69AF-4525-807B-F5ED45713330}" dt="2025-10-02T15:16:23.260" v="18" actId="14100"/>
        <pc:sldMkLst>
          <pc:docMk/>
          <pc:sldMk cId="390853083" sldId="340"/>
        </pc:sldMkLst>
        <pc:spChg chg="del">
          <ac:chgData name="AL Jaseera banu H" userId="134e456394f30f07" providerId="LiveId" clId="{A24731A8-69AF-4525-807B-F5ED45713330}" dt="2025-10-02T15:16:02.311" v="14" actId="478"/>
          <ac:spMkLst>
            <pc:docMk/>
            <pc:sldMk cId="390853083" sldId="340"/>
            <ac:spMk id="9" creationId="{34F0609D-325A-6CFC-7512-0C94EDABEB7B}"/>
          </ac:spMkLst>
        </pc:spChg>
        <pc:spChg chg="del mod">
          <ac:chgData name="AL Jaseera banu H" userId="134e456394f30f07" providerId="LiveId" clId="{A24731A8-69AF-4525-807B-F5ED45713330}" dt="2025-10-02T15:15:53.210" v="12" actId="478"/>
          <ac:spMkLst>
            <pc:docMk/>
            <pc:sldMk cId="390853083" sldId="340"/>
            <ac:spMk id="10" creationId="{91963C39-9433-02BA-5A2B-62380BFD21C5}"/>
          </ac:spMkLst>
        </pc:spChg>
        <pc:picChg chg="add mod">
          <ac:chgData name="AL Jaseera banu H" userId="134e456394f30f07" providerId="LiveId" clId="{A24731A8-69AF-4525-807B-F5ED45713330}" dt="2025-10-02T15:16:23.260" v="18" actId="14100"/>
          <ac:picMkLst>
            <pc:docMk/>
            <pc:sldMk cId="390853083" sldId="340"/>
            <ac:picMk id="3" creationId="{D0DC2475-D36A-CBAD-BC51-532A7079C1BC}"/>
          </ac:picMkLst>
        </pc:picChg>
      </pc:sldChg>
      <pc:sldChg chg="addSp delSp modSp mod delAnim modAnim">
        <pc:chgData name="AL Jaseera banu H" userId="134e456394f30f07" providerId="LiveId" clId="{A24731A8-69AF-4525-807B-F5ED45713330}" dt="2025-10-02T15:18:32.498" v="34" actId="14100"/>
        <pc:sldMkLst>
          <pc:docMk/>
          <pc:sldMk cId="349846658" sldId="341"/>
        </pc:sldMkLst>
        <pc:spChg chg="del">
          <ac:chgData name="AL Jaseera banu H" userId="134e456394f30f07" providerId="LiveId" clId="{A24731A8-69AF-4525-807B-F5ED45713330}" dt="2025-10-02T15:18:09.778" v="29" actId="478"/>
          <ac:spMkLst>
            <pc:docMk/>
            <pc:sldMk cId="349846658" sldId="341"/>
            <ac:spMk id="9" creationId="{1C3286AD-B268-E75A-C390-BA89A4EE730E}"/>
          </ac:spMkLst>
        </pc:spChg>
        <pc:spChg chg="del mod">
          <ac:chgData name="AL Jaseera banu H" userId="134e456394f30f07" providerId="LiveId" clId="{A24731A8-69AF-4525-807B-F5ED45713330}" dt="2025-10-02T15:18:14.925" v="31" actId="478"/>
          <ac:spMkLst>
            <pc:docMk/>
            <pc:sldMk cId="349846658" sldId="341"/>
            <ac:spMk id="10" creationId="{F6B14C4F-1746-A8AB-D262-5A993160F568}"/>
          </ac:spMkLst>
        </pc:spChg>
        <pc:picChg chg="add mod">
          <ac:chgData name="AL Jaseera banu H" userId="134e456394f30f07" providerId="LiveId" clId="{A24731A8-69AF-4525-807B-F5ED45713330}" dt="2025-10-02T15:18:32.498" v="34" actId="14100"/>
          <ac:picMkLst>
            <pc:docMk/>
            <pc:sldMk cId="349846658" sldId="341"/>
            <ac:picMk id="3" creationId="{45C33AD6-7EA2-6C6E-6A77-68720A7BFC8A}"/>
          </ac:picMkLst>
        </pc:picChg>
      </pc:sldChg>
      <pc:sldChg chg="addSp modSp mod">
        <pc:chgData name="AL Jaseera banu H" userId="134e456394f30f07" providerId="LiveId" clId="{A24731A8-69AF-4525-807B-F5ED45713330}" dt="2025-10-02T15:35:30.569" v="38" actId="1076"/>
        <pc:sldMkLst>
          <pc:docMk/>
          <pc:sldMk cId="2710602174" sldId="342"/>
        </pc:sldMkLst>
        <pc:picChg chg="add mod">
          <ac:chgData name="AL Jaseera banu H" userId="134e456394f30f07" providerId="LiveId" clId="{A24731A8-69AF-4525-807B-F5ED45713330}" dt="2025-10-02T15:35:30.569" v="38" actId="1076"/>
          <ac:picMkLst>
            <pc:docMk/>
            <pc:sldMk cId="2710602174" sldId="342"/>
            <ac:picMk id="3" creationId="{22631763-D86D-BBEC-C4BD-053EE7FBAF51}"/>
          </ac:picMkLst>
        </pc:picChg>
      </pc:sldChg>
      <pc:sldChg chg="addSp modSp mod">
        <pc:chgData name="AL Jaseera banu H" userId="134e456394f30f07" providerId="LiveId" clId="{A24731A8-69AF-4525-807B-F5ED45713330}" dt="2025-10-02T15:36:09.317" v="41" actId="1076"/>
        <pc:sldMkLst>
          <pc:docMk/>
          <pc:sldMk cId="566684513" sldId="343"/>
        </pc:sldMkLst>
        <pc:picChg chg="add mod">
          <ac:chgData name="AL Jaseera banu H" userId="134e456394f30f07" providerId="LiveId" clId="{A24731A8-69AF-4525-807B-F5ED45713330}" dt="2025-10-02T15:36:09.317" v="41" actId="1076"/>
          <ac:picMkLst>
            <pc:docMk/>
            <pc:sldMk cId="566684513" sldId="343"/>
            <ac:picMk id="3" creationId="{50574439-FA47-1E02-9619-526770FE1640}"/>
          </ac:picMkLst>
        </pc:picChg>
      </pc:sldChg>
      <pc:sldChg chg="delSp modSp mod modAnim">
        <pc:chgData name="AL Jaseera banu H" userId="134e456394f30f07" providerId="LiveId" clId="{A24731A8-69AF-4525-807B-F5ED45713330}" dt="2025-10-02T16:05:52.101" v="50"/>
        <pc:sldMkLst>
          <pc:docMk/>
          <pc:sldMk cId="1596923865" sldId="344"/>
        </pc:sldMkLst>
        <pc:spChg chg="del">
          <ac:chgData name="AL Jaseera banu H" userId="134e456394f30f07" providerId="LiveId" clId="{A24731A8-69AF-4525-807B-F5ED45713330}" dt="2025-10-02T15:37:01.405" v="45" actId="478"/>
          <ac:spMkLst>
            <pc:docMk/>
            <pc:sldMk cId="1596923865" sldId="344"/>
            <ac:spMk id="9" creationId="{4E6ED231-AB91-2C33-0439-AEAC41FE728F}"/>
          </ac:spMkLst>
        </pc:spChg>
        <pc:spChg chg="mod">
          <ac:chgData name="AL Jaseera banu H" userId="134e456394f30f07" providerId="LiveId" clId="{A24731A8-69AF-4525-807B-F5ED45713330}" dt="2025-10-02T16:05:52.101" v="50"/>
          <ac:spMkLst>
            <pc:docMk/>
            <pc:sldMk cId="1596923865" sldId="344"/>
            <ac:spMk id="10" creationId="{8935B953-0B74-DF35-9464-45E8CB01D89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236907" y="4254511"/>
            <a:ext cx="3729604" cy="1523305"/>
          </a:xfrm>
        </p:spPr>
        <p:txBody>
          <a:bodyPr>
            <a:noAutofit/>
          </a:bodyPr>
          <a:lstStyle/>
          <a:p>
            <a:r>
              <a:rPr lang="en-US" b="0" dirty="0">
                <a:solidFill>
                  <a:schemeClr val="tx1"/>
                </a:solidFill>
              </a:rPr>
              <a:t>Al Jaseera Banu H </a:t>
            </a:r>
          </a:p>
          <a:p>
            <a:r>
              <a:rPr lang="en-US" b="0" dirty="0">
                <a:solidFill>
                  <a:schemeClr val="tx1"/>
                </a:solidFill>
              </a:rPr>
              <a:t>AICTE Internship ID:</a:t>
            </a:r>
          </a:p>
          <a:p>
            <a:r>
              <a:rPr lang="en-IN" b="0" dirty="0"/>
              <a:t>STU68204696f27511746945686</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162945" y="2752778"/>
            <a:ext cx="5787869" cy="743448"/>
          </a:xfrm>
        </p:spPr>
        <p:txBody>
          <a:bodyPr>
            <a:normAutofit/>
          </a:bodyPr>
          <a:lstStyle/>
          <a:p>
            <a:r>
              <a:rPr lang="en-US" sz="3200" dirty="0"/>
              <a:t>Air 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2631763-D86D-BBEC-C4BD-053EE7FBAF51}"/>
              </a:ext>
            </a:extLst>
          </p:cNvPr>
          <p:cNvPicPr>
            <a:picLocks noChangeAspect="1"/>
          </p:cNvPicPr>
          <p:nvPr/>
        </p:nvPicPr>
        <p:blipFill>
          <a:blip r:embed="rId3"/>
          <a:stretch>
            <a:fillRect/>
          </a:stretch>
        </p:blipFill>
        <p:spPr>
          <a:xfrm>
            <a:off x="1747519" y="1046042"/>
            <a:ext cx="7761896" cy="552239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954253"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50574439-FA47-1E02-9619-526770FE1640}"/>
              </a:ext>
            </a:extLst>
          </p:cNvPr>
          <p:cNvPicPr>
            <a:picLocks noChangeAspect="1"/>
          </p:cNvPicPr>
          <p:nvPr/>
        </p:nvPicPr>
        <p:blipFill>
          <a:blip r:embed="rId3"/>
          <a:stretch>
            <a:fillRect/>
          </a:stretch>
        </p:blipFill>
        <p:spPr>
          <a:xfrm>
            <a:off x="1747519" y="1047817"/>
            <a:ext cx="7736137" cy="552062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197079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latin typeface="+mj-lt"/>
                <a:cs typeface="Arial" panose="020B0604020202020204" pitchFamily="34" charset="0"/>
              </a:rPr>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latin typeface="+mj-lt"/>
              <a:cs typeface="Arial" panose="020B0604020202020204" pitchFamily="34"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br>
              <a:rPr lang="en-US"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 Placeholder 1">
            <a:extLst>
              <a:ext uri="{FF2B5EF4-FFF2-40B4-BE49-F238E27FC236}">
                <a16:creationId xmlns:a16="http://schemas.microsoft.com/office/drawing/2014/main" id="{CC8AB59E-F7B0-D27E-6101-FF3793819849}"/>
              </a:ext>
            </a:extLst>
          </p:cNvPr>
          <p:cNvSpPr>
            <a:spLocks noGrp="1"/>
          </p:cNvSpPr>
          <p:nvPr>
            <p:ph type="body" sz="quarter" idx="12"/>
          </p:nvPr>
        </p:nvSpPr>
        <p:spPr>
          <a:xfrm>
            <a:off x="599940" y="2075877"/>
            <a:ext cx="8494363" cy="3976910"/>
          </a:xfrm>
        </p:spPr>
        <p:txBody>
          <a:bodyPr>
            <a:normAutofit/>
          </a:bodyPr>
          <a:lstStyle/>
          <a:p>
            <a:r>
              <a:rPr lang="en-US" dirty="0">
                <a:latin typeface="+mj-lt"/>
                <a:cs typeface="Arial" panose="020B0604020202020204" pitchFamily="34" charset="0"/>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p>
          <a:p>
            <a:r>
              <a:rPr lang="en-US" dirty="0">
                <a:latin typeface="+mj-lt"/>
                <a:cs typeface="Arial" panose="020B0604020202020204" pitchFamily="34" charset="0"/>
              </a:rPr>
              <a:t>The model can then be used to predict prices for new or hypothetical listings, helping property owners make informed pricing decisions.</a:t>
            </a:r>
          </a:p>
          <a:p>
            <a:pPr>
              <a:lnSpc>
                <a:spcPct val="150000"/>
              </a:lnSpc>
            </a:pPr>
            <a:endParaRPr lang="en-IN" sz="28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840628" y="1401417"/>
            <a:ext cx="8289235" cy="4890052"/>
          </a:xfrm>
        </p:spPr>
        <p:txBody>
          <a:bodyPr>
            <a:normAutofit fontScale="25000" lnSpcReduction="20000"/>
          </a:bodyPr>
          <a:lstStyle/>
          <a:p>
            <a:pPr algn="just">
              <a:lnSpc>
                <a:spcPct val="150000"/>
              </a:lnSpc>
            </a:pPr>
            <a:r>
              <a:rPr lang="en-IN" sz="8000" b="1" dirty="0">
                <a:latin typeface="+mj-lt"/>
                <a:cs typeface="Arial" panose="020B0604020202020204" pitchFamily="34" charset="0"/>
              </a:rPr>
              <a:t>Airbnb Hosts:</a:t>
            </a:r>
          </a:p>
          <a:p>
            <a:pPr marL="0" indent="0" algn="just">
              <a:lnSpc>
                <a:spcPct val="150000"/>
              </a:lnSpc>
              <a:buNone/>
            </a:pPr>
            <a:r>
              <a:rPr lang="en-US" sz="8000" dirty="0">
                <a:latin typeface="+mj-lt"/>
                <a:cs typeface="Arial" panose="020B0604020202020204" pitchFamily="34" charset="0"/>
              </a:rPr>
              <a:t>To optimize pricing of their listings based on property features and              guest reviews.</a:t>
            </a:r>
          </a:p>
          <a:p>
            <a:pPr algn="just">
              <a:lnSpc>
                <a:spcPct val="150000"/>
              </a:lnSpc>
            </a:pPr>
            <a:r>
              <a:rPr lang="en-US" altLang="en-US" sz="8000" b="1" dirty="0">
                <a:solidFill>
                  <a:schemeClr val="tx1"/>
                </a:solidFill>
                <a:latin typeface="+mj-lt"/>
                <a:cs typeface="Arial" panose="020B0604020202020204" pitchFamily="34" charset="0"/>
              </a:rPr>
              <a:t>Travelers:</a:t>
            </a:r>
          </a:p>
          <a:p>
            <a:pPr marL="0" indent="0" algn="just">
              <a:lnSpc>
                <a:spcPct val="150000"/>
              </a:lnSpc>
              <a:buNone/>
            </a:pPr>
            <a:r>
              <a:rPr lang="en-US" altLang="en-US" sz="8000" dirty="0">
                <a:solidFill>
                  <a:schemeClr val="tx1"/>
                </a:solidFill>
                <a:latin typeface="+mj-lt"/>
                <a:cs typeface="Arial" panose="020B0604020202020204" pitchFamily="34" charset="0"/>
              </a:rPr>
              <a:t>To evaluate whether a listing is overpriced or reasonably priced.</a:t>
            </a:r>
          </a:p>
          <a:p>
            <a:pPr algn="just">
              <a:lnSpc>
                <a:spcPct val="150000"/>
              </a:lnSpc>
            </a:pPr>
            <a:r>
              <a:rPr lang="en-US" altLang="en-US" sz="8000" b="1" dirty="0">
                <a:solidFill>
                  <a:schemeClr val="tx1"/>
                </a:solidFill>
                <a:latin typeface="+mj-lt"/>
              </a:rPr>
              <a:t>Airbnb Platform Analysts:</a:t>
            </a:r>
          </a:p>
          <a:p>
            <a:pPr marL="0" indent="0" algn="just">
              <a:lnSpc>
                <a:spcPct val="150000"/>
              </a:lnSpc>
              <a:buNone/>
            </a:pPr>
            <a:r>
              <a:rPr lang="en-US" altLang="en-US" sz="8000" dirty="0">
                <a:solidFill>
                  <a:schemeClr val="tx1"/>
                </a:solidFill>
                <a:latin typeface="+mj-lt"/>
              </a:rPr>
              <a:t>To improve automated pricing suggestions and increase platform trust</a:t>
            </a:r>
          </a:p>
          <a:p>
            <a:pPr algn="just">
              <a:lnSpc>
                <a:spcPct val="150000"/>
              </a:lnSpc>
            </a:pPr>
            <a:r>
              <a:rPr lang="en-US" altLang="en-US" sz="8000" b="1" dirty="0">
                <a:solidFill>
                  <a:schemeClr val="tx1"/>
                </a:solidFill>
                <a:latin typeface="+mj-lt"/>
              </a:rPr>
              <a:t>Researchers/Students</a:t>
            </a:r>
          </a:p>
          <a:p>
            <a:pPr marL="0" indent="0" algn="just">
              <a:lnSpc>
                <a:spcPct val="150000"/>
              </a:lnSpc>
              <a:buNone/>
            </a:pPr>
            <a:r>
              <a:rPr lang="en-US" altLang="en-US" sz="8000" dirty="0">
                <a:solidFill>
                  <a:schemeClr val="tx1"/>
                </a:solidFill>
                <a:latin typeface="+mj-lt"/>
              </a:rPr>
              <a:t>To study the impact of property features and reviews on rental pricing</a:t>
            </a:r>
          </a:p>
          <a:p>
            <a:pPr algn="just">
              <a:lnSpc>
                <a:spcPct val="150000"/>
              </a:lnSpc>
            </a:pPr>
            <a:endParaRPr lang="en-US" altLang="en-US" dirty="0">
              <a:solidFill>
                <a:schemeClr val="tx1"/>
              </a:solidFill>
              <a:latin typeface="Arial" panose="020B0604020202020204" pitchFamily="34" charset="0"/>
            </a:endParaRPr>
          </a:p>
          <a:p>
            <a:pPr algn="just">
              <a:lnSpc>
                <a:spcPct val="150000"/>
              </a:lnSpc>
            </a:pPr>
            <a:endParaRPr lang="en-US" altLang="en-US" b="1" dirty="0">
              <a:solidFill>
                <a:schemeClr val="tx1"/>
              </a:solidFill>
              <a:latin typeface="Arial" panose="020B0604020202020204" pitchFamily="34" charset="0"/>
            </a:endParaRPr>
          </a:p>
          <a:p>
            <a:pPr algn="just">
              <a:lnSpc>
                <a:spcPct val="150000"/>
              </a:lnSpc>
            </a:pPr>
            <a:endParaRPr lang="en-US" altLang="en-US" dirty="0">
              <a:solidFill>
                <a:schemeClr val="tx1"/>
              </a:solidFill>
              <a:latin typeface="Arial" panose="020B0604020202020204" pitchFamily="34" charset="0"/>
              <a:cs typeface="Arial" panose="020B0604020202020204" pitchFamily="34" charset="0"/>
            </a:endParaRPr>
          </a:p>
          <a:p>
            <a:pPr algn="just">
              <a:lnSpc>
                <a:spcPct val="150000"/>
              </a:lnSpc>
            </a:pPr>
            <a:endParaRPr lang="en-US" altLang="en-US" b="1" dirty="0">
              <a:solidFill>
                <a:schemeClr val="tx1"/>
              </a:solidFill>
              <a:latin typeface="Arial" panose="020B0604020202020204" pitchFamily="34" charset="0"/>
            </a:endParaRPr>
          </a:p>
          <a:p>
            <a:pPr algn="just">
              <a:lnSpc>
                <a:spcPct val="150000"/>
              </a:lnSpc>
            </a:pPr>
            <a:endParaRPr lang="en-US" dirty="0"/>
          </a:p>
          <a:p>
            <a:pPr marL="0" indent="0" algn="just">
              <a:lnSpc>
                <a:spcPct val="150000"/>
              </a:lnSpc>
              <a:buNone/>
            </a:pPr>
            <a:endParaRPr lang="en-US" dirty="0"/>
          </a:p>
          <a:p>
            <a:pPr marL="0" indent="0" algn="just">
              <a:lnSpc>
                <a:spcPct val="150000"/>
              </a:lnSpc>
              <a:buNone/>
            </a:pPr>
            <a:endParaRPr lang="en-IN"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1072965" y="469568"/>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003852" y="1315059"/>
            <a:ext cx="9230460" cy="5243448"/>
          </a:xfrm>
        </p:spPr>
        <p:txBody>
          <a:bodyPr/>
          <a:lstStyle/>
          <a:p>
            <a:pPr lvl="1">
              <a:lnSpc>
                <a:spcPct val="150000"/>
              </a:lnSpc>
            </a:pPr>
            <a:r>
              <a:rPr lang="en-IN" b="1" dirty="0"/>
              <a:t>Python</a:t>
            </a:r>
            <a:r>
              <a:rPr lang="en-IN" dirty="0"/>
              <a:t> – Core programming language</a:t>
            </a:r>
          </a:p>
          <a:p>
            <a:pPr lvl="1">
              <a:lnSpc>
                <a:spcPct val="150000"/>
              </a:lnSpc>
            </a:pPr>
            <a:r>
              <a:rPr lang="en-US" b="1" dirty="0"/>
              <a:t>Pandas &amp; NumPy</a:t>
            </a:r>
            <a:r>
              <a:rPr lang="en-US" dirty="0"/>
              <a:t> – Data cleaning and preprocessing</a:t>
            </a:r>
          </a:p>
          <a:p>
            <a:pPr lvl="1">
              <a:lnSpc>
                <a:spcPct val="150000"/>
              </a:lnSpc>
            </a:pPr>
            <a:r>
              <a:rPr lang="en-US" b="1" dirty="0"/>
              <a:t>Scikit-learn</a:t>
            </a:r>
            <a:r>
              <a:rPr lang="en-US" dirty="0"/>
              <a:t> – Machine learning (model training, regression, evaluation)</a:t>
            </a:r>
          </a:p>
          <a:p>
            <a:pPr lvl="1">
              <a:lnSpc>
                <a:spcPct val="150000"/>
              </a:lnSpc>
            </a:pPr>
            <a:r>
              <a:rPr lang="en-US" b="1" dirty="0"/>
              <a:t>Matplotlib/Seaborn</a:t>
            </a:r>
            <a:r>
              <a:rPr lang="en-US" dirty="0"/>
              <a:t> – Data visualization and feature importance</a:t>
            </a:r>
          </a:p>
          <a:p>
            <a:pPr lvl="1">
              <a:lnSpc>
                <a:spcPct val="150000"/>
              </a:lnSpc>
            </a:pPr>
            <a:r>
              <a:rPr lang="en-US" b="1" dirty="0"/>
              <a:t>Google Collab</a:t>
            </a:r>
            <a:r>
              <a:rPr lang="en-US" dirty="0"/>
              <a:t> – Cloud-based environment for running the project</a:t>
            </a:r>
          </a:p>
          <a:p>
            <a:pPr lvl="1">
              <a:lnSpc>
                <a:spcPct val="150000"/>
              </a:lnSpc>
            </a:pPr>
            <a:r>
              <a:rPr lang="en-US" b="1" dirty="0"/>
              <a:t>File handling libraries</a:t>
            </a:r>
            <a:r>
              <a:rPr lang="en-US" dirty="0"/>
              <a:t> – </a:t>
            </a:r>
            <a:r>
              <a:rPr lang="en-US" i="1" dirty="0" err="1"/>
              <a:t>openpyxl</a:t>
            </a:r>
            <a:r>
              <a:rPr lang="en-US" dirty="0"/>
              <a:t> (for Excel) and built-in CSV handling</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CC97204B-130A-B40E-7E27-38088E19B304}"/>
              </a:ext>
            </a:extLst>
          </p:cNvPr>
          <p:cNvPicPr>
            <a:picLocks noChangeAspect="1"/>
          </p:cNvPicPr>
          <p:nvPr/>
        </p:nvPicPr>
        <p:blipFill>
          <a:blip r:embed="rId3"/>
          <a:stretch>
            <a:fillRect/>
          </a:stretch>
        </p:blipFill>
        <p:spPr>
          <a:xfrm>
            <a:off x="751180" y="1164945"/>
            <a:ext cx="10585514" cy="509589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D0DC2475-D36A-CBAD-BC51-532A7079C1BC}"/>
              </a:ext>
            </a:extLst>
          </p:cNvPr>
          <p:cNvPicPr>
            <a:picLocks noChangeAspect="1"/>
          </p:cNvPicPr>
          <p:nvPr/>
        </p:nvPicPr>
        <p:blipFill>
          <a:blip r:embed="rId3"/>
          <a:stretch>
            <a:fillRect/>
          </a:stretch>
        </p:blipFill>
        <p:spPr>
          <a:xfrm>
            <a:off x="675957" y="1201585"/>
            <a:ext cx="10595423" cy="527033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45C33AD6-7EA2-6C6E-6A77-68720A7BFC8A}"/>
              </a:ext>
            </a:extLst>
          </p:cNvPr>
          <p:cNvPicPr>
            <a:picLocks noChangeAspect="1"/>
          </p:cNvPicPr>
          <p:nvPr/>
        </p:nvPicPr>
        <p:blipFill>
          <a:blip r:embed="rId3"/>
          <a:stretch>
            <a:fillRect/>
          </a:stretch>
        </p:blipFill>
        <p:spPr>
          <a:xfrm>
            <a:off x="187396" y="1184262"/>
            <a:ext cx="11660155" cy="548069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8706" y="2362582"/>
            <a:ext cx="10716142" cy="2553970"/>
          </a:xfrm>
        </p:spPr>
        <p:txBody>
          <a:bodyPr vert="horz" lIns="91440" tIns="45720" rIns="91440" bIns="45720" rtlCol="0" anchor="t">
            <a:normAutofit/>
          </a:bodyPr>
          <a:lstStyle/>
          <a:p>
            <a:pPr marL="0" indent="0">
              <a:buNone/>
            </a:pPr>
            <a:r>
              <a:rPr lang="en-US" dirty="0"/>
              <a:t>https://github.com/aljaseerabanu/VOIS_AICTE_Oct2025_Al-Jaseera-Banu-H</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695</TotalTime>
  <Words>345</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 BNB Hotel Booking Analysis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AL Jaseera banu H</cp:lastModifiedBy>
  <cp:revision>107</cp:revision>
  <dcterms:created xsi:type="dcterms:W3CDTF">2021-07-11T13:13:15Z</dcterms:created>
  <dcterms:modified xsi:type="dcterms:W3CDTF">2025-10-02T16:09:29Z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