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82" r:id="rId3"/>
    <p:sldId id="278" r:id="rId4"/>
    <p:sldId id="257" r:id="rId5"/>
    <p:sldId id="260" r:id="rId6"/>
    <p:sldId id="279" r:id="rId7"/>
    <p:sldId id="261" r:id="rId8"/>
    <p:sldId id="264" r:id="rId9"/>
    <p:sldId id="266" r:id="rId10"/>
    <p:sldId id="281" r:id="rId11"/>
    <p:sldId id="275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jawharah aljuhaymi" initials="aa" lastIdx="5" clrIdx="0">
    <p:extLst>
      <p:ext uri="{19B8F6BF-5375-455C-9EA6-DF929625EA0E}">
        <p15:presenceInfo xmlns:p15="http://schemas.microsoft.com/office/powerpoint/2012/main" userId="02e6792c02b92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54551-E7D5-4C42-8F79-044338200C9E}" v="85" dt="2018-12-17T13:42:16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jawharah aljuhaymi" userId="02e6792c02b923e7" providerId="LiveId" clId="{A2454551-E7D5-4C42-8F79-044338200C9E}"/>
    <pc:docChg chg="undo custSel mod addSld delSld modSld sldOrd">
      <pc:chgData name="aljawharah aljuhaymi" userId="02e6792c02b923e7" providerId="LiveId" clId="{A2454551-E7D5-4C42-8F79-044338200C9E}" dt="2018-12-18T15:52:18.128" v="2073" actId="20577"/>
      <pc:docMkLst>
        <pc:docMk/>
      </pc:docMkLst>
      <pc:sldChg chg="addSp delSp modSp addCm">
        <pc:chgData name="aljawharah aljuhaymi" userId="02e6792c02b923e7" providerId="LiveId" clId="{A2454551-E7D5-4C42-8F79-044338200C9E}" dt="2018-12-18T11:19:51.385" v="1903" actId="20577"/>
        <pc:sldMkLst>
          <pc:docMk/>
          <pc:sldMk cId="1134076411" sldId="256"/>
        </pc:sldMkLst>
        <pc:spChg chg="mod">
          <ac:chgData name="aljawharah aljuhaymi" userId="02e6792c02b923e7" providerId="LiveId" clId="{A2454551-E7D5-4C42-8F79-044338200C9E}" dt="2018-12-15T09:27:50.145" v="1338" actId="20577"/>
          <ac:spMkLst>
            <pc:docMk/>
            <pc:sldMk cId="1134076411" sldId="256"/>
            <ac:spMk id="3" creationId="{00000000-0000-0000-0000-000000000000}"/>
          </ac:spMkLst>
        </pc:spChg>
        <pc:spChg chg="mod">
          <ac:chgData name="aljawharah aljuhaymi" userId="02e6792c02b923e7" providerId="LiveId" clId="{A2454551-E7D5-4C42-8F79-044338200C9E}" dt="2018-12-18T11:19:51.385" v="1903" actId="20577"/>
          <ac:spMkLst>
            <pc:docMk/>
            <pc:sldMk cId="1134076411" sldId="256"/>
            <ac:spMk id="6" creationId="{00000000-0000-0000-0000-000000000000}"/>
          </ac:spMkLst>
        </pc:spChg>
        <pc:spChg chg="del">
          <ac:chgData name="aljawharah aljuhaymi" userId="02e6792c02b923e7" providerId="LiveId" clId="{A2454551-E7D5-4C42-8F79-044338200C9E}" dt="2018-12-15T09:26:28.607" v="1333" actId="478"/>
          <ac:spMkLst>
            <pc:docMk/>
            <pc:sldMk cId="1134076411" sldId="256"/>
            <ac:spMk id="7" creationId="{DDF1E427-1E61-46F9-BD06-9C2A341602A6}"/>
          </ac:spMkLst>
        </pc:spChg>
        <pc:picChg chg="add mod">
          <ac:chgData name="aljawharah aljuhaymi" userId="02e6792c02b923e7" providerId="LiveId" clId="{A2454551-E7D5-4C42-8F79-044338200C9E}" dt="2018-12-15T09:25:35.113" v="1324" actId="1076"/>
          <ac:picMkLst>
            <pc:docMk/>
            <pc:sldMk cId="1134076411" sldId="256"/>
            <ac:picMk id="8" creationId="{E7089816-2FC4-439B-9BB8-4C1AB774FE91}"/>
          </ac:picMkLst>
        </pc:picChg>
      </pc:sldChg>
      <pc:sldChg chg="modSp">
        <pc:chgData name="aljawharah aljuhaymi" userId="02e6792c02b923e7" providerId="LiveId" clId="{A2454551-E7D5-4C42-8F79-044338200C9E}" dt="2018-12-15T12:18:34.222" v="1495" actId="255"/>
        <pc:sldMkLst>
          <pc:docMk/>
          <pc:sldMk cId="2934336786" sldId="257"/>
        </pc:sldMkLst>
        <pc:spChg chg="mod">
          <ac:chgData name="aljawharah aljuhaymi" userId="02e6792c02b923e7" providerId="LiveId" clId="{A2454551-E7D5-4C42-8F79-044338200C9E}" dt="2018-12-15T07:32:14.664" v="414"/>
          <ac:spMkLst>
            <pc:docMk/>
            <pc:sldMk cId="2934336786" sldId="257"/>
            <ac:spMk id="2" creationId="{00000000-0000-0000-0000-000000000000}"/>
          </ac:spMkLst>
        </pc:spChg>
        <pc:spChg chg="mod">
          <ac:chgData name="aljawharah aljuhaymi" userId="02e6792c02b923e7" providerId="LiveId" clId="{A2454551-E7D5-4C42-8F79-044338200C9E}" dt="2018-12-15T12:18:34.222" v="1495" actId="255"/>
          <ac:spMkLst>
            <pc:docMk/>
            <pc:sldMk cId="2934336786" sldId="257"/>
            <ac:spMk id="10" creationId="{00000000-0000-0000-0000-000000000000}"/>
          </ac:spMkLst>
        </pc:spChg>
      </pc:sldChg>
      <pc:sldChg chg="addSp delSp modSp">
        <pc:chgData name="aljawharah aljuhaymi" userId="02e6792c02b923e7" providerId="LiveId" clId="{A2454551-E7D5-4C42-8F79-044338200C9E}" dt="2018-12-17T13:33:15.360" v="1853" actId="2710"/>
        <pc:sldMkLst>
          <pc:docMk/>
          <pc:sldMk cId="1817697887" sldId="260"/>
        </pc:sldMkLst>
        <pc:spChg chg="mod">
          <ac:chgData name="aljawharah aljuhaymi" userId="02e6792c02b923e7" providerId="LiveId" clId="{A2454551-E7D5-4C42-8F79-044338200C9E}" dt="2018-12-15T07:28:23.422" v="290" actId="313"/>
          <ac:spMkLst>
            <pc:docMk/>
            <pc:sldMk cId="1817697887" sldId="260"/>
            <ac:spMk id="2" creationId="{00000000-0000-0000-0000-000000000000}"/>
          </ac:spMkLst>
        </pc:spChg>
        <pc:spChg chg="mod">
          <ac:chgData name="aljawharah aljuhaymi" userId="02e6792c02b923e7" providerId="LiveId" clId="{A2454551-E7D5-4C42-8F79-044338200C9E}" dt="2018-12-17T13:33:15.360" v="1853" actId="2710"/>
          <ac:spMkLst>
            <pc:docMk/>
            <pc:sldMk cId="1817697887" sldId="260"/>
            <ac:spMk id="3" creationId="{00000000-0000-0000-0000-000000000000}"/>
          </ac:spMkLst>
        </pc:spChg>
        <pc:spChg chg="add del mod">
          <ac:chgData name="aljawharah aljuhaymi" userId="02e6792c02b923e7" providerId="LiveId" clId="{A2454551-E7D5-4C42-8F79-044338200C9E}" dt="2018-12-15T12:17:07.343" v="1487" actId="478"/>
          <ac:spMkLst>
            <pc:docMk/>
            <pc:sldMk cId="1817697887" sldId="260"/>
            <ac:spMk id="6" creationId="{3E42A23C-C833-4F4C-9970-F785ACA77780}"/>
          </ac:spMkLst>
        </pc:spChg>
        <pc:spChg chg="del mod">
          <ac:chgData name="aljawharah aljuhaymi" userId="02e6792c02b923e7" providerId="LiveId" clId="{A2454551-E7D5-4C42-8F79-044338200C9E}" dt="2018-12-15T12:16:59.099" v="1486" actId="478"/>
          <ac:spMkLst>
            <pc:docMk/>
            <pc:sldMk cId="1817697887" sldId="260"/>
            <ac:spMk id="7" creationId="{00000000-0000-0000-0000-000000000000}"/>
          </ac:spMkLst>
        </pc:spChg>
        <pc:picChg chg="add">
          <ac:chgData name="aljawharah aljuhaymi" userId="02e6792c02b923e7" providerId="LiveId" clId="{A2454551-E7D5-4C42-8F79-044338200C9E}" dt="2018-12-15T09:25:40.875" v="1325"/>
          <ac:picMkLst>
            <pc:docMk/>
            <pc:sldMk cId="1817697887" sldId="260"/>
            <ac:picMk id="8" creationId="{E84C2B53-53DC-40B3-841A-F1DEFA5FF108}"/>
          </ac:picMkLst>
        </pc:picChg>
      </pc:sldChg>
      <pc:sldChg chg="addSp delSp modSp mod setBg">
        <pc:chgData name="aljawharah aljuhaymi" userId="02e6792c02b923e7" providerId="LiveId" clId="{A2454551-E7D5-4C42-8F79-044338200C9E}" dt="2018-12-18T11:44:18.731" v="1925" actId="20577"/>
        <pc:sldMkLst>
          <pc:docMk/>
          <pc:sldMk cId="2702876323" sldId="261"/>
        </pc:sldMkLst>
        <pc:spChg chg="mod">
          <ac:chgData name="aljawharah aljuhaymi" userId="02e6792c02b923e7" providerId="LiveId" clId="{A2454551-E7D5-4C42-8F79-044338200C9E}" dt="2018-12-15T09:24:04.755" v="1305" actId="26606"/>
          <ac:spMkLst>
            <pc:docMk/>
            <pc:sldMk cId="2702876323" sldId="261"/>
            <ac:spMk id="2" creationId="{00000000-0000-0000-0000-000000000000}"/>
          </ac:spMkLst>
        </pc:spChg>
        <pc:spChg chg="mod ord">
          <ac:chgData name="aljawharah aljuhaymi" userId="02e6792c02b923e7" providerId="LiveId" clId="{A2454551-E7D5-4C42-8F79-044338200C9E}" dt="2018-12-18T11:44:18.731" v="1925" actId="20577"/>
          <ac:spMkLst>
            <pc:docMk/>
            <pc:sldMk cId="2702876323" sldId="261"/>
            <ac:spMk id="3" creationId="{00000000-0000-0000-0000-000000000000}"/>
          </ac:spMkLst>
        </pc:spChg>
        <pc:spChg chg="mod">
          <ac:chgData name="aljawharah aljuhaymi" userId="02e6792c02b923e7" providerId="LiveId" clId="{A2454551-E7D5-4C42-8F79-044338200C9E}" dt="2018-12-15T09:24:10.534" v="1308" actId="14100"/>
          <ac:spMkLst>
            <pc:docMk/>
            <pc:sldMk cId="2702876323" sldId="261"/>
            <ac:spMk id="4" creationId="{B37C36CE-D16F-4688-99FA-B4F6BDD55567}"/>
          </ac:spMkLst>
        </pc:spChg>
        <pc:spChg chg="add del mod">
          <ac:chgData name="aljawharah aljuhaymi" userId="02e6792c02b923e7" providerId="LiveId" clId="{A2454551-E7D5-4C42-8F79-044338200C9E}" dt="2018-12-15T12:35:30.890" v="1552"/>
          <ac:spMkLst>
            <pc:docMk/>
            <pc:sldMk cId="2702876323" sldId="261"/>
            <ac:spMk id="8" creationId="{96B7BADE-79E6-4F53-8667-B82C08D1D32B}"/>
          </ac:spMkLst>
        </pc:spChg>
        <pc:spChg chg="add mod">
          <ac:chgData name="aljawharah aljuhaymi" userId="02e6792c02b923e7" providerId="LiveId" clId="{A2454551-E7D5-4C42-8F79-044338200C9E}" dt="2018-12-15T12:35:38.080" v="1554" actId="478"/>
          <ac:spMkLst>
            <pc:docMk/>
            <pc:sldMk cId="2702876323" sldId="261"/>
            <ac:spMk id="10" creationId="{555F505D-BA6F-48D3-A93B-3B992ED0637E}"/>
          </ac:spMkLst>
        </pc:spChg>
        <pc:spChg chg="add del mod">
          <ac:chgData name="aljawharah aljuhaymi" userId="02e6792c02b923e7" providerId="LiveId" clId="{A2454551-E7D5-4C42-8F79-044338200C9E}" dt="2018-12-15T09:24:00.731" v="1298" actId="478"/>
          <ac:spMkLst>
            <pc:docMk/>
            <pc:sldMk cId="2702876323" sldId="261"/>
            <ac:spMk id="11" creationId="{0C3D4BA6-4D79-4A1B-927B-19B6078551D9}"/>
          </ac:spMkLst>
        </pc:spChg>
        <pc:spChg chg="add del">
          <ac:chgData name="aljawharah aljuhaymi" userId="02e6792c02b923e7" providerId="LiveId" clId="{A2454551-E7D5-4C42-8F79-044338200C9E}" dt="2018-12-15T09:24:04.755" v="1305" actId="26606"/>
          <ac:spMkLst>
            <pc:docMk/>
            <pc:sldMk cId="2702876323" sldId="261"/>
            <ac:spMk id="71" creationId="{1FCF5244-C62C-4E27-B395-14F26DFB1373}"/>
          </ac:spMkLst>
        </pc:spChg>
        <pc:spChg chg="add del">
          <ac:chgData name="aljawharah aljuhaymi" userId="02e6792c02b923e7" providerId="LiveId" clId="{A2454551-E7D5-4C42-8F79-044338200C9E}" dt="2018-12-15T09:24:01.567" v="1299" actId="26606"/>
          <ac:spMkLst>
            <pc:docMk/>
            <pc:sldMk cId="2702876323" sldId="261"/>
            <ac:spMk id="135" creationId="{1FCF5244-C62C-4E27-B395-14F26DFB1373}"/>
          </ac:spMkLst>
        </pc:spChg>
        <pc:spChg chg="add del">
          <ac:chgData name="aljawharah aljuhaymi" userId="02e6792c02b923e7" providerId="LiveId" clId="{A2454551-E7D5-4C42-8F79-044338200C9E}" dt="2018-12-15T09:24:01.567" v="1299" actId="26606"/>
          <ac:spMkLst>
            <pc:docMk/>
            <pc:sldMk cId="2702876323" sldId="261"/>
            <ac:spMk id="137" creationId="{A1DFCBE5-52C1-48A9-89CF-E7D68CCA1620}"/>
          </ac:spMkLst>
        </pc:spChg>
        <pc:spChg chg="add del">
          <ac:chgData name="aljawharah aljuhaymi" userId="02e6792c02b923e7" providerId="LiveId" clId="{A2454551-E7D5-4C42-8F79-044338200C9E}" dt="2018-12-15T09:24:01.567" v="1299" actId="26606"/>
          <ac:spMkLst>
            <pc:docMk/>
            <pc:sldMk cId="2702876323" sldId="261"/>
            <ac:spMk id="139" creationId="{06AB74CA-E76D-4922-91FE-A4AAF0487CE8}"/>
          </ac:spMkLst>
        </pc:spChg>
        <pc:picChg chg="add del mod">
          <ac:chgData name="aljawharah aljuhaymi" userId="02e6792c02b923e7" providerId="LiveId" clId="{A2454551-E7D5-4C42-8F79-044338200C9E}" dt="2018-12-11T18:36:15.967" v="106" actId="478"/>
          <ac:picMkLst>
            <pc:docMk/>
            <pc:sldMk cId="2702876323" sldId="261"/>
            <ac:picMk id="4" creationId="{7A11D154-C9E4-4770-8444-67CF04FC2EC4}"/>
          </ac:picMkLst>
        </pc:picChg>
        <pc:picChg chg="add del mod ord">
          <ac:chgData name="aljawharah aljuhaymi" userId="02e6792c02b923e7" providerId="LiveId" clId="{A2454551-E7D5-4C42-8F79-044338200C9E}" dt="2018-12-15T12:35:40.136" v="1555" actId="478"/>
          <ac:picMkLst>
            <pc:docMk/>
            <pc:sldMk cId="2702876323" sldId="261"/>
            <ac:picMk id="5" creationId="{7C37A010-9CA6-458B-A976-48E232AF991A}"/>
          </ac:picMkLst>
        </pc:picChg>
        <pc:picChg chg="del">
          <ac:chgData name="aljawharah aljuhaymi" userId="02e6792c02b923e7" providerId="LiveId" clId="{A2454551-E7D5-4C42-8F79-044338200C9E}" dt="2018-12-11T18:33:24.786" v="81" actId="478"/>
          <ac:picMkLst>
            <pc:docMk/>
            <pc:sldMk cId="2702876323" sldId="261"/>
            <ac:picMk id="6" creationId="{00000000-0000-0000-0000-000000000000}"/>
          </ac:picMkLst>
        </pc:picChg>
        <pc:picChg chg="add del">
          <ac:chgData name="aljawharah aljuhaymi" userId="02e6792c02b923e7" providerId="LiveId" clId="{A2454551-E7D5-4C42-8F79-044338200C9E}" dt="2018-12-15T09:21:21.737" v="1277" actId="478"/>
          <ac:picMkLst>
            <pc:docMk/>
            <pc:sldMk cId="2702876323" sldId="261"/>
            <ac:picMk id="6" creationId="{37FFEE18-E9DD-49F8-88A5-20623FA547F8}"/>
          </ac:picMkLst>
        </pc:picChg>
        <pc:picChg chg="add del">
          <ac:chgData name="aljawharah aljuhaymi" userId="02e6792c02b923e7" providerId="LiveId" clId="{A2454551-E7D5-4C42-8F79-044338200C9E}" dt="2018-12-15T12:35:26.792" v="1551" actId="478"/>
          <ac:picMkLst>
            <pc:docMk/>
            <pc:sldMk cId="2702876323" sldId="261"/>
            <ac:picMk id="6" creationId="{85822FB4-0C0C-4057-8D09-130E6DC2E925}"/>
          </ac:picMkLst>
        </pc:picChg>
        <pc:picChg chg="add del mod">
          <ac:chgData name="aljawharah aljuhaymi" userId="02e6792c02b923e7" providerId="LiveId" clId="{A2454551-E7D5-4C42-8F79-044338200C9E}" dt="2018-12-15T12:35:38.080" v="1554" actId="478"/>
          <ac:picMkLst>
            <pc:docMk/>
            <pc:sldMk cId="2702876323" sldId="261"/>
            <ac:picMk id="7" creationId="{75DC877A-B86F-42A1-B120-B67F9F02FC2E}"/>
          </ac:picMkLst>
        </pc:picChg>
        <pc:picChg chg="add del mod">
          <ac:chgData name="aljawharah aljuhaymi" userId="02e6792c02b923e7" providerId="LiveId" clId="{A2454551-E7D5-4C42-8F79-044338200C9E}" dt="2018-12-15T09:24:13.395" v="1312" actId="931"/>
          <ac:picMkLst>
            <pc:docMk/>
            <pc:sldMk cId="2702876323" sldId="261"/>
            <ac:picMk id="9" creationId="{8E1F6DF7-647B-4EAD-9219-C890DA184262}"/>
          </ac:picMkLst>
        </pc:picChg>
        <pc:picChg chg="add mod modCrop">
          <ac:chgData name="aljawharah aljuhaymi" userId="02e6792c02b923e7" providerId="LiveId" clId="{A2454551-E7D5-4C42-8F79-044338200C9E}" dt="2018-12-15T12:38:07.315" v="1569" actId="14100"/>
          <ac:picMkLst>
            <pc:docMk/>
            <pc:sldMk cId="2702876323" sldId="261"/>
            <ac:picMk id="11" creationId="{20579890-523A-49A2-A5A6-56FFA61976EA}"/>
          </ac:picMkLst>
        </pc:picChg>
        <pc:picChg chg="add">
          <ac:chgData name="aljawharah aljuhaymi" userId="02e6792c02b923e7" providerId="LiveId" clId="{A2454551-E7D5-4C42-8F79-044338200C9E}" dt="2018-12-15T09:25:50.725" v="1327"/>
          <ac:picMkLst>
            <pc:docMk/>
            <pc:sldMk cId="2702876323" sldId="261"/>
            <ac:picMk id="17" creationId="{233AF722-44AA-4714-8B37-D81C77D20E52}"/>
          </ac:picMkLst>
        </pc:picChg>
        <pc:picChg chg="ord">
          <ac:chgData name="aljawharah aljuhaymi" userId="02e6792c02b923e7" providerId="LiveId" clId="{A2454551-E7D5-4C42-8F79-044338200C9E}" dt="2018-12-15T09:24:04.755" v="1305" actId="26606"/>
          <ac:picMkLst>
            <pc:docMk/>
            <pc:sldMk cId="2702876323" sldId="261"/>
            <ac:picMk id="1026" creationId="{00000000-0000-0000-0000-000000000000}"/>
          </ac:picMkLst>
        </pc:picChg>
      </pc:sldChg>
      <pc:sldChg chg="addSp delSp modSp">
        <pc:chgData name="aljawharah aljuhaymi" userId="02e6792c02b923e7" providerId="LiveId" clId="{A2454551-E7D5-4C42-8F79-044338200C9E}" dt="2018-12-15T09:25:53.186" v="1328"/>
        <pc:sldMkLst>
          <pc:docMk/>
          <pc:sldMk cId="779771289" sldId="264"/>
        </pc:sldMkLst>
        <pc:spChg chg="mod">
          <ac:chgData name="aljawharah aljuhaymi" userId="02e6792c02b923e7" providerId="LiveId" clId="{A2454551-E7D5-4C42-8F79-044338200C9E}" dt="2018-12-15T08:46:42.524" v="915" actId="20577"/>
          <ac:spMkLst>
            <pc:docMk/>
            <pc:sldMk cId="779771289" sldId="264"/>
            <ac:spMk id="3" creationId="{00000000-0000-0000-0000-000000000000}"/>
          </ac:spMkLst>
        </pc:spChg>
        <pc:spChg chg="mod">
          <ac:chgData name="aljawharah aljuhaymi" userId="02e6792c02b923e7" providerId="LiveId" clId="{A2454551-E7D5-4C42-8F79-044338200C9E}" dt="2018-12-15T08:44:00.793" v="898" actId="207"/>
          <ac:spMkLst>
            <pc:docMk/>
            <pc:sldMk cId="779771289" sldId="264"/>
            <ac:spMk id="4" creationId="{00000000-0000-0000-0000-000000000000}"/>
          </ac:spMkLst>
        </pc:spChg>
        <pc:picChg chg="add del mod">
          <ac:chgData name="aljawharah aljuhaymi" userId="02e6792c02b923e7" providerId="LiveId" clId="{A2454551-E7D5-4C42-8F79-044338200C9E}" dt="2018-12-15T08:44:37.649" v="903" actId="478"/>
          <ac:picMkLst>
            <pc:docMk/>
            <pc:sldMk cId="779771289" sldId="264"/>
            <ac:picMk id="5" creationId="{60A930E0-5259-4519-9CA0-73FA7AC2753C}"/>
          </ac:picMkLst>
        </pc:picChg>
        <pc:picChg chg="add mod modCrop">
          <ac:chgData name="aljawharah aljuhaymi" userId="02e6792c02b923e7" providerId="LiveId" clId="{A2454551-E7D5-4C42-8F79-044338200C9E}" dt="2018-12-15T08:44:53.059" v="906" actId="1076"/>
          <ac:picMkLst>
            <pc:docMk/>
            <pc:sldMk cId="779771289" sldId="264"/>
            <ac:picMk id="6" creationId="{608C35D4-90D9-4712-A348-B64390EC02DB}"/>
          </ac:picMkLst>
        </pc:picChg>
        <pc:picChg chg="add del">
          <ac:chgData name="aljawharah aljuhaymi" userId="02e6792c02b923e7" providerId="LiveId" clId="{A2454551-E7D5-4C42-8F79-044338200C9E}" dt="2018-12-15T08:46:25.517" v="910" actId="478"/>
          <ac:picMkLst>
            <pc:docMk/>
            <pc:sldMk cId="779771289" sldId="264"/>
            <ac:picMk id="7" creationId="{C9056983-5BA7-4252-AB05-4DE775EA1839}"/>
          </ac:picMkLst>
        </pc:picChg>
        <pc:picChg chg="add mod">
          <ac:chgData name="aljawharah aljuhaymi" userId="02e6792c02b923e7" providerId="LiveId" clId="{A2454551-E7D5-4C42-8F79-044338200C9E}" dt="2018-12-15T08:46:29.671" v="911" actId="1076"/>
          <ac:picMkLst>
            <pc:docMk/>
            <pc:sldMk cId="779771289" sldId="264"/>
            <ac:picMk id="8" creationId="{A7937701-1E21-4261-A712-CAAC13499832}"/>
          </ac:picMkLst>
        </pc:picChg>
        <pc:picChg chg="del">
          <ac:chgData name="aljawharah aljuhaymi" userId="02e6792c02b923e7" providerId="LiveId" clId="{A2454551-E7D5-4C42-8F79-044338200C9E}" dt="2018-12-15T08:41:38.342" v="897" actId="478"/>
          <ac:picMkLst>
            <pc:docMk/>
            <pc:sldMk cId="779771289" sldId="264"/>
            <ac:picMk id="9" creationId="{00000000-0000-0000-0000-000000000000}"/>
          </ac:picMkLst>
        </pc:picChg>
        <pc:picChg chg="del">
          <ac:chgData name="aljawharah aljuhaymi" userId="02e6792c02b923e7" providerId="LiveId" clId="{A2454551-E7D5-4C42-8F79-044338200C9E}" dt="2018-12-15T08:46:15.918" v="907" actId="478"/>
          <ac:picMkLst>
            <pc:docMk/>
            <pc:sldMk cId="779771289" sldId="264"/>
            <ac:picMk id="10" creationId="{00000000-0000-0000-0000-000000000000}"/>
          </ac:picMkLst>
        </pc:picChg>
        <pc:picChg chg="add">
          <ac:chgData name="aljawharah aljuhaymi" userId="02e6792c02b923e7" providerId="LiveId" clId="{A2454551-E7D5-4C42-8F79-044338200C9E}" dt="2018-12-15T09:25:53.186" v="1328"/>
          <ac:picMkLst>
            <pc:docMk/>
            <pc:sldMk cId="779771289" sldId="264"/>
            <ac:picMk id="13" creationId="{BDCF3153-6E77-4442-9A86-F29F659C5B9D}"/>
          </ac:picMkLst>
        </pc:picChg>
      </pc:sldChg>
      <pc:sldChg chg="addSp delSp modSp addCm modCm">
        <pc:chgData name="aljawharah aljuhaymi" userId="02e6792c02b923e7" providerId="LiveId" clId="{A2454551-E7D5-4C42-8F79-044338200C9E}" dt="2018-12-17T13:43:15.040" v="1897" actId="14100"/>
        <pc:sldMkLst>
          <pc:docMk/>
          <pc:sldMk cId="2018740032" sldId="266"/>
        </pc:sldMkLst>
        <pc:spChg chg="del mod">
          <ac:chgData name="aljawharah aljuhaymi" userId="02e6792c02b923e7" providerId="LiveId" clId="{A2454551-E7D5-4C42-8F79-044338200C9E}" dt="2018-12-15T12:41:19.508" v="1588" actId="478"/>
          <ac:spMkLst>
            <pc:docMk/>
            <pc:sldMk cId="2018740032" sldId="266"/>
            <ac:spMk id="2" creationId="{00000000-0000-0000-0000-000000000000}"/>
          </ac:spMkLst>
        </pc:spChg>
        <pc:spChg chg="add mod">
          <ac:chgData name="aljawharah aljuhaymi" userId="02e6792c02b923e7" providerId="LiveId" clId="{A2454551-E7D5-4C42-8F79-044338200C9E}" dt="2018-12-17T13:43:15.040" v="1897" actId="14100"/>
          <ac:spMkLst>
            <pc:docMk/>
            <pc:sldMk cId="2018740032" sldId="266"/>
            <ac:spMk id="2" creationId="{6F78AAA7-FF90-44B2-8453-DDDC6CADDEBA}"/>
          </ac:spMkLst>
        </pc:spChg>
        <pc:spChg chg="del mod">
          <ac:chgData name="aljawharah aljuhaymi" userId="02e6792c02b923e7" providerId="LiveId" clId="{A2454551-E7D5-4C42-8F79-044338200C9E}" dt="2018-12-15T08:47:46.661" v="933"/>
          <ac:spMkLst>
            <pc:docMk/>
            <pc:sldMk cId="2018740032" sldId="266"/>
            <ac:spMk id="3" creationId="{00000000-0000-0000-0000-000000000000}"/>
          </ac:spMkLst>
        </pc:spChg>
        <pc:spChg chg="add mod">
          <ac:chgData name="aljawharah aljuhaymi" userId="02e6792c02b923e7" providerId="LiveId" clId="{A2454551-E7D5-4C42-8F79-044338200C9E}" dt="2018-12-15T08:48:09.625" v="937" actId="14100"/>
          <ac:spMkLst>
            <pc:docMk/>
            <pc:sldMk cId="2018740032" sldId="266"/>
            <ac:spMk id="4" creationId="{36849006-63C3-48E4-935A-C8475DB89CF9}"/>
          </ac:spMkLst>
        </pc:spChg>
        <pc:spChg chg="del">
          <ac:chgData name="aljawharah aljuhaymi" userId="02e6792c02b923e7" providerId="LiveId" clId="{A2454551-E7D5-4C42-8F79-044338200C9E}" dt="2018-12-15T08:47:57.789" v="935" actId="478"/>
          <ac:spMkLst>
            <pc:docMk/>
            <pc:sldMk cId="2018740032" sldId="266"/>
            <ac:spMk id="7" creationId="{00000000-0000-0000-0000-000000000000}"/>
          </ac:spMkLst>
        </pc:spChg>
        <pc:spChg chg="add del mod">
          <ac:chgData name="aljawharah aljuhaymi" userId="02e6792c02b923e7" providerId="LiveId" clId="{A2454551-E7D5-4C42-8F79-044338200C9E}" dt="2018-12-15T08:48:05.255" v="936" actId="478"/>
          <ac:spMkLst>
            <pc:docMk/>
            <pc:sldMk cId="2018740032" sldId="266"/>
            <ac:spMk id="8" creationId="{6A52E1FB-0523-4DFE-A2F7-F0D562919BE4}"/>
          </ac:spMkLst>
        </pc:spChg>
        <pc:graphicFrameChg chg="mod modGraphic">
          <ac:chgData name="aljawharah aljuhaymi" userId="02e6792c02b923e7" providerId="LiveId" clId="{A2454551-E7D5-4C42-8F79-044338200C9E}" dt="2018-12-17T13:41:53.108" v="1854" actId="1076"/>
          <ac:graphicFrameMkLst>
            <pc:docMk/>
            <pc:sldMk cId="2018740032" sldId="266"/>
            <ac:graphicFrameMk id="9" creationId="{9A3BE74B-0F57-42AE-94C1-E83397D3B637}"/>
          </ac:graphicFrameMkLst>
        </pc:graphicFrameChg>
        <pc:picChg chg="del">
          <ac:chgData name="aljawharah aljuhaymi" userId="02e6792c02b923e7" providerId="LiveId" clId="{A2454551-E7D5-4C42-8F79-044338200C9E}" dt="2018-12-15T08:47:49.988" v="934" actId="478"/>
          <ac:picMkLst>
            <pc:docMk/>
            <pc:sldMk cId="2018740032" sldId="266"/>
            <ac:picMk id="5" creationId="{00000000-0000-0000-0000-000000000000}"/>
          </ac:picMkLst>
        </pc:picChg>
        <pc:picChg chg="add del">
          <ac:chgData name="aljawharah aljuhaymi" userId="02e6792c02b923e7" providerId="LiveId" clId="{A2454551-E7D5-4C42-8F79-044338200C9E}" dt="2018-12-15T09:00:12.255" v="1078" actId="478"/>
          <ac:picMkLst>
            <pc:docMk/>
            <pc:sldMk cId="2018740032" sldId="266"/>
            <ac:picMk id="10" creationId="{3D65371B-6574-4298-9B31-6C980E822BF3}"/>
          </ac:picMkLst>
        </pc:picChg>
        <pc:picChg chg="add mod">
          <ac:chgData name="aljawharah aljuhaymi" userId="02e6792c02b923e7" providerId="LiveId" clId="{A2454551-E7D5-4C42-8F79-044338200C9E}" dt="2018-12-17T13:41:56.957" v="1855" actId="1076"/>
          <ac:picMkLst>
            <pc:docMk/>
            <pc:sldMk cId="2018740032" sldId="266"/>
            <ac:picMk id="11" creationId="{8996F270-058E-41FE-ABFA-506D14C9ED65}"/>
          </ac:picMkLst>
        </pc:picChg>
        <pc:picChg chg="add mod">
          <ac:chgData name="aljawharah aljuhaymi" userId="02e6792c02b923e7" providerId="LiveId" clId="{A2454551-E7D5-4C42-8F79-044338200C9E}" dt="2018-12-17T13:42:01.595" v="1856" actId="1076"/>
          <ac:picMkLst>
            <pc:docMk/>
            <pc:sldMk cId="2018740032" sldId="266"/>
            <ac:picMk id="12" creationId="{0D5E55F0-9EE9-45F3-89CB-C8047528A433}"/>
          </ac:picMkLst>
        </pc:picChg>
        <pc:picChg chg="add">
          <ac:chgData name="aljawharah aljuhaymi" userId="02e6792c02b923e7" providerId="LiveId" clId="{A2454551-E7D5-4C42-8F79-044338200C9E}" dt="2018-12-15T09:25:56.042" v="1329"/>
          <ac:picMkLst>
            <pc:docMk/>
            <pc:sldMk cId="2018740032" sldId="266"/>
            <ac:picMk id="15" creationId="{1462B175-8962-4545-9F06-A05F67DBED1B}"/>
          </ac:picMkLst>
        </pc:picChg>
      </pc:sldChg>
      <pc:sldChg chg="addSp modSp">
        <pc:chgData name="aljawharah aljuhaymi" userId="02e6792c02b923e7" providerId="LiveId" clId="{A2454551-E7D5-4C42-8F79-044338200C9E}" dt="2018-12-18T11:53:30.426" v="2070" actId="20577"/>
        <pc:sldMkLst>
          <pc:docMk/>
          <pc:sldMk cId="1092780010" sldId="275"/>
        </pc:sldMkLst>
        <pc:spChg chg="mod">
          <ac:chgData name="aljawharah aljuhaymi" userId="02e6792c02b923e7" providerId="LiveId" clId="{A2454551-E7D5-4C42-8F79-044338200C9E}" dt="2018-12-11T18:53:24.373" v="159" actId="20577"/>
          <ac:spMkLst>
            <pc:docMk/>
            <pc:sldMk cId="1092780010" sldId="275"/>
            <ac:spMk id="2" creationId="{00000000-0000-0000-0000-000000000000}"/>
          </ac:spMkLst>
        </pc:spChg>
        <pc:spChg chg="mod">
          <ac:chgData name="aljawharah aljuhaymi" userId="02e6792c02b923e7" providerId="LiveId" clId="{A2454551-E7D5-4C42-8F79-044338200C9E}" dt="2018-12-18T11:53:30.426" v="2070" actId="20577"/>
          <ac:spMkLst>
            <pc:docMk/>
            <pc:sldMk cId="1092780010" sldId="275"/>
            <ac:spMk id="3" creationId="{00000000-0000-0000-0000-000000000000}"/>
          </ac:spMkLst>
        </pc:spChg>
        <pc:picChg chg="add">
          <ac:chgData name="aljawharah aljuhaymi" userId="02e6792c02b923e7" providerId="LiveId" clId="{A2454551-E7D5-4C42-8F79-044338200C9E}" dt="2018-12-15T09:25:58.161" v="1330"/>
          <ac:picMkLst>
            <pc:docMk/>
            <pc:sldMk cId="1092780010" sldId="275"/>
            <ac:picMk id="6" creationId="{B6B7A4C0-F0F2-4ED4-88F6-3B26C982B42E}"/>
          </ac:picMkLst>
        </pc:picChg>
      </pc:sldChg>
      <pc:sldChg chg="addSp delSp modSp">
        <pc:chgData name="aljawharah aljuhaymi" userId="02e6792c02b923e7" providerId="LiveId" clId="{A2454551-E7D5-4C42-8F79-044338200C9E}" dt="2018-12-17T13:30:08.709" v="1851" actId="20577"/>
        <pc:sldMkLst>
          <pc:docMk/>
          <pc:sldMk cId="746347379" sldId="278"/>
        </pc:sldMkLst>
        <pc:spChg chg="mod">
          <ac:chgData name="aljawharah aljuhaymi" userId="02e6792c02b923e7" providerId="LiveId" clId="{A2454551-E7D5-4C42-8F79-044338200C9E}" dt="2018-12-17T07:16:27.507" v="1774" actId="20577"/>
          <ac:spMkLst>
            <pc:docMk/>
            <pc:sldMk cId="746347379" sldId="278"/>
            <ac:spMk id="2" creationId="{00000000-0000-0000-0000-000000000000}"/>
          </ac:spMkLst>
        </pc:spChg>
        <pc:spChg chg="add mod">
          <ac:chgData name="aljawharah aljuhaymi" userId="02e6792c02b923e7" providerId="LiveId" clId="{A2454551-E7D5-4C42-8F79-044338200C9E}" dt="2018-12-17T13:30:08.709" v="1851" actId="20577"/>
          <ac:spMkLst>
            <pc:docMk/>
            <pc:sldMk cId="746347379" sldId="278"/>
            <ac:spMk id="5" creationId="{6116E6E9-B35A-4C3A-8A03-CA137F180466}"/>
          </ac:spMkLst>
        </pc:spChg>
        <pc:spChg chg="del mod">
          <ac:chgData name="aljawharah aljuhaymi" userId="02e6792c02b923e7" providerId="LiveId" clId="{A2454551-E7D5-4C42-8F79-044338200C9E}" dt="2018-12-17T07:16:44.415" v="1777"/>
          <ac:spMkLst>
            <pc:docMk/>
            <pc:sldMk cId="746347379" sldId="278"/>
            <ac:spMk id="6" creationId="{C36A032A-4A92-47DA-ACAE-87B3658D282D}"/>
          </ac:spMkLst>
        </pc:spChg>
        <pc:picChg chg="add mod">
          <ac:chgData name="aljawharah aljuhaymi" userId="02e6792c02b923e7" providerId="LiveId" clId="{A2454551-E7D5-4C42-8F79-044338200C9E}" dt="2018-12-15T09:25:24.382" v="1321" actId="1076"/>
          <ac:picMkLst>
            <pc:docMk/>
            <pc:sldMk cId="746347379" sldId="278"/>
            <ac:picMk id="7" creationId="{72B046FF-1F2F-470F-A103-B4E98E2D3BDA}"/>
          </ac:picMkLst>
        </pc:picChg>
      </pc:sldChg>
      <pc:sldChg chg="addSp delSp modSp add">
        <pc:chgData name="aljawharah aljuhaymi" userId="02e6792c02b923e7" providerId="LiveId" clId="{A2454551-E7D5-4C42-8F79-044338200C9E}" dt="2018-12-15T12:22:34.896" v="1540" actId="20577"/>
        <pc:sldMkLst>
          <pc:docMk/>
          <pc:sldMk cId="250899217" sldId="279"/>
        </pc:sldMkLst>
        <pc:spChg chg="mod">
          <ac:chgData name="aljawharah aljuhaymi" userId="02e6792c02b923e7" providerId="LiveId" clId="{A2454551-E7D5-4C42-8F79-044338200C9E}" dt="2018-12-15T07:48:10.454" v="839" actId="20577"/>
          <ac:spMkLst>
            <pc:docMk/>
            <pc:sldMk cId="250899217" sldId="279"/>
            <ac:spMk id="2" creationId="{00000000-0000-0000-0000-000000000000}"/>
          </ac:spMkLst>
        </pc:spChg>
        <pc:spChg chg="mod">
          <ac:chgData name="aljawharah aljuhaymi" userId="02e6792c02b923e7" providerId="LiveId" clId="{A2454551-E7D5-4C42-8F79-044338200C9E}" dt="2018-12-15T12:22:34.896" v="1540" actId="20577"/>
          <ac:spMkLst>
            <pc:docMk/>
            <pc:sldMk cId="250899217" sldId="279"/>
            <ac:spMk id="3" creationId="{00000000-0000-0000-0000-000000000000}"/>
          </ac:spMkLst>
        </pc:spChg>
        <pc:spChg chg="del mod">
          <ac:chgData name="aljawharah aljuhaymi" userId="02e6792c02b923e7" providerId="LiveId" clId="{A2454551-E7D5-4C42-8F79-044338200C9E}" dt="2018-12-15T07:49:40.073" v="866"/>
          <ac:spMkLst>
            <pc:docMk/>
            <pc:sldMk cId="250899217" sldId="279"/>
            <ac:spMk id="7" creationId="{00000000-0000-0000-0000-000000000000}"/>
          </ac:spMkLst>
        </pc:spChg>
        <pc:picChg chg="add mod">
          <ac:chgData name="aljawharah aljuhaymi" userId="02e6792c02b923e7" providerId="LiveId" clId="{A2454551-E7D5-4C42-8F79-044338200C9E}" dt="2018-12-15T12:19:26.915" v="1499" actId="1076"/>
          <ac:picMkLst>
            <pc:docMk/>
            <pc:sldMk cId="250899217" sldId="279"/>
            <ac:picMk id="6" creationId="{E6983C5D-AF11-476A-AA17-E85FDE74FC48}"/>
          </ac:picMkLst>
        </pc:picChg>
        <pc:picChg chg="add del mod">
          <ac:chgData name="aljawharah aljuhaymi" userId="02e6792c02b923e7" providerId="LiveId" clId="{A2454551-E7D5-4C42-8F79-044338200C9E}" dt="2018-12-15T12:19:22.648" v="1498" actId="478"/>
          <ac:picMkLst>
            <pc:docMk/>
            <pc:sldMk cId="250899217" sldId="279"/>
            <ac:picMk id="8" creationId="{99CD87F8-38CA-497E-866B-176503FC0155}"/>
          </ac:picMkLst>
        </pc:picChg>
        <pc:picChg chg="add">
          <ac:chgData name="aljawharah aljuhaymi" userId="02e6792c02b923e7" providerId="LiveId" clId="{A2454551-E7D5-4C42-8F79-044338200C9E}" dt="2018-12-15T09:25:44.994" v="1326"/>
          <ac:picMkLst>
            <pc:docMk/>
            <pc:sldMk cId="250899217" sldId="279"/>
            <ac:picMk id="9" creationId="{6DBA8758-9D9B-4C55-AEB1-01AA6D62259E}"/>
          </ac:picMkLst>
        </pc:picChg>
      </pc:sldChg>
      <pc:sldChg chg="addSp delSp modSp add setBg">
        <pc:chgData name="aljawharah aljuhaymi" userId="02e6792c02b923e7" providerId="LiveId" clId="{A2454551-E7D5-4C42-8F79-044338200C9E}" dt="2018-12-17T13:49:49.619" v="1902" actId="1076"/>
        <pc:sldMkLst>
          <pc:docMk/>
          <pc:sldMk cId="2097063815" sldId="280"/>
        </pc:sldMkLst>
        <pc:spChg chg="mod">
          <ac:chgData name="aljawharah aljuhaymi" userId="02e6792c02b923e7" providerId="LiveId" clId="{A2454551-E7D5-4C42-8F79-044338200C9E}" dt="2018-12-15T09:13:50.379" v="1270" actId="20577"/>
          <ac:spMkLst>
            <pc:docMk/>
            <pc:sldMk cId="2097063815" sldId="280"/>
            <ac:spMk id="2" creationId="{D37A345A-2629-4853-A877-B31E133BD226}"/>
          </ac:spMkLst>
        </pc:spChg>
        <pc:spChg chg="add mod">
          <ac:chgData name="aljawharah aljuhaymi" userId="02e6792c02b923e7" providerId="LiveId" clId="{A2454551-E7D5-4C42-8F79-044338200C9E}" dt="2018-12-15T12:43:51.390" v="1593" actId="14100"/>
          <ac:spMkLst>
            <pc:docMk/>
            <pc:sldMk cId="2097063815" sldId="280"/>
            <ac:spMk id="3" creationId="{59B7F9A6-3730-4D8C-906D-9D3CA7A5751C}"/>
          </ac:spMkLst>
        </pc:spChg>
        <pc:spChg chg="del">
          <ac:chgData name="aljawharah aljuhaymi" userId="02e6792c02b923e7" providerId="LiveId" clId="{A2454551-E7D5-4C42-8F79-044338200C9E}" dt="2018-12-15T09:14:06.945" v="1271"/>
          <ac:spMkLst>
            <pc:docMk/>
            <pc:sldMk cId="2097063815" sldId="280"/>
            <ac:spMk id="3" creationId="{DD520326-2277-4FB9-9EC2-D69BE7CE5329}"/>
          </ac:spMkLst>
        </pc:spChg>
        <pc:spChg chg="add mod">
          <ac:chgData name="aljawharah aljuhaymi" userId="02e6792c02b923e7" providerId="LiveId" clId="{A2454551-E7D5-4C42-8F79-044338200C9E}" dt="2018-12-15T12:44:58.502" v="1625" actId="14100"/>
          <ac:spMkLst>
            <pc:docMk/>
            <pc:sldMk cId="2097063815" sldId="280"/>
            <ac:spMk id="4" creationId="{46D1A1BF-2472-494A-9852-026BD633212D}"/>
          </ac:spMkLst>
        </pc:spChg>
        <pc:spChg chg="del">
          <ac:chgData name="aljawharah aljuhaymi" userId="02e6792c02b923e7" providerId="LiveId" clId="{A2454551-E7D5-4C42-8F79-044338200C9E}" dt="2018-12-15T09:14:11.449" v="1272" actId="478"/>
          <ac:spMkLst>
            <pc:docMk/>
            <pc:sldMk cId="2097063815" sldId="280"/>
            <ac:spMk id="4" creationId="{A605D107-A452-4FD7-8589-FD72FFDF7D42}"/>
          </ac:spMkLst>
        </pc:spChg>
        <pc:spChg chg="add del">
          <ac:chgData name="aljawharah aljuhaymi" userId="02e6792c02b923e7" providerId="LiveId" clId="{A2454551-E7D5-4C42-8F79-044338200C9E}" dt="2018-12-15T09:14:20.450" v="1274" actId="478"/>
          <ac:spMkLst>
            <pc:docMk/>
            <pc:sldMk cId="2097063815" sldId="280"/>
            <ac:spMk id="5" creationId="{5D7627AC-4CA8-41E8-8ECB-293E3A69B9E7}"/>
          </ac:spMkLst>
        </pc:spChg>
        <pc:picChg chg="add mod">
          <ac:chgData name="aljawharah aljuhaymi" userId="02e6792c02b923e7" providerId="LiveId" clId="{A2454551-E7D5-4C42-8F79-044338200C9E}" dt="2018-12-17T13:49:49.619" v="1902" actId="1076"/>
          <ac:picMkLst>
            <pc:docMk/>
            <pc:sldMk cId="2097063815" sldId="280"/>
            <ac:picMk id="7" creationId="{7DA3A638-74D0-46DE-9833-ED9EAF33DD45}"/>
          </ac:picMkLst>
        </pc:picChg>
        <pc:picChg chg="add mod">
          <ac:chgData name="aljawharah aljuhaymi" userId="02e6792c02b923e7" providerId="LiveId" clId="{A2454551-E7D5-4C42-8F79-044338200C9E}" dt="2018-12-17T13:49:39.379" v="1899" actId="1076"/>
          <ac:picMkLst>
            <pc:docMk/>
            <pc:sldMk cId="2097063815" sldId="280"/>
            <ac:picMk id="8" creationId="{1DACCBFD-ED8F-4CEE-9F34-D5F38F8A9FBE}"/>
          </ac:picMkLst>
        </pc:picChg>
      </pc:sldChg>
      <pc:sldChg chg="addSp delSp modSp add setBg">
        <pc:chgData name="aljawharah aljuhaymi" userId="02e6792c02b923e7" providerId="LiveId" clId="{A2454551-E7D5-4C42-8F79-044338200C9E}" dt="2018-12-18T15:52:18.128" v="2073" actId="20577"/>
        <pc:sldMkLst>
          <pc:docMk/>
          <pc:sldMk cId="2619479255" sldId="281"/>
        </pc:sldMkLst>
        <pc:spChg chg="mod">
          <ac:chgData name="aljawharah aljuhaymi" userId="02e6792c02b923e7" providerId="LiveId" clId="{A2454551-E7D5-4C42-8F79-044338200C9E}" dt="2018-12-15T12:55:47.834" v="1746" actId="1076"/>
          <ac:spMkLst>
            <pc:docMk/>
            <pc:sldMk cId="2619479255" sldId="281"/>
            <ac:spMk id="2" creationId="{F29E6046-87A1-49DD-833D-126ED0917F6E}"/>
          </ac:spMkLst>
        </pc:spChg>
        <pc:spChg chg="mod">
          <ac:chgData name="aljawharah aljuhaymi" userId="02e6792c02b923e7" providerId="LiveId" clId="{A2454551-E7D5-4C42-8F79-044338200C9E}" dt="2018-12-18T15:52:18.128" v="2073" actId="20577"/>
          <ac:spMkLst>
            <pc:docMk/>
            <pc:sldMk cId="2619479255" sldId="281"/>
            <ac:spMk id="3" creationId="{918E957C-258A-426C-8257-8E823F3B9498}"/>
          </ac:spMkLst>
        </pc:spChg>
        <pc:spChg chg="del">
          <ac:chgData name="aljawharah aljuhaymi" userId="02e6792c02b923e7" providerId="LiveId" clId="{A2454551-E7D5-4C42-8F79-044338200C9E}" dt="2018-12-15T12:56:35.778" v="1747"/>
          <ac:spMkLst>
            <pc:docMk/>
            <pc:sldMk cId="2619479255" sldId="281"/>
            <ac:spMk id="4" creationId="{BE696F6A-A1B1-4E19-832A-5A783FCDD3DB}"/>
          </ac:spMkLst>
        </pc:spChg>
        <pc:picChg chg="add mod modCrop">
          <ac:chgData name="aljawharah aljuhaymi" userId="02e6792c02b923e7" providerId="LiveId" clId="{A2454551-E7D5-4C42-8F79-044338200C9E}" dt="2018-12-15T12:58:24.596" v="1754" actId="732"/>
          <ac:picMkLst>
            <pc:docMk/>
            <pc:sldMk cId="2619479255" sldId="281"/>
            <ac:picMk id="6" creationId="{24CC64C4-49EB-406D-A7FD-8F5DB7DD7C16}"/>
          </ac:picMkLst>
        </pc:picChg>
        <pc:picChg chg="add mod modCrop">
          <ac:chgData name="aljawharah aljuhaymi" userId="02e6792c02b923e7" providerId="LiveId" clId="{A2454551-E7D5-4C42-8F79-044338200C9E}" dt="2018-12-15T12:58:58.474" v="1761" actId="1076"/>
          <ac:picMkLst>
            <pc:docMk/>
            <pc:sldMk cId="2619479255" sldId="281"/>
            <ac:picMk id="7" creationId="{AEE4DD91-6F1C-433B-8B52-A75020AA92FF}"/>
          </ac:picMkLst>
        </pc:picChg>
      </pc:sldChg>
      <pc:sldChg chg="add ord">
        <pc:chgData name="aljawharah aljuhaymi" userId="02e6792c02b923e7" providerId="LiveId" clId="{A2454551-E7D5-4C42-8F79-044338200C9E}" dt="2018-12-17T07:16:50.935" v="1779"/>
        <pc:sldMkLst>
          <pc:docMk/>
          <pc:sldMk cId="1951621307" sldId="282"/>
        </pc:sldMkLst>
      </pc:sldChg>
      <pc:sldChg chg="add del setBg">
        <pc:chgData name="aljawharah aljuhaymi" userId="02e6792c02b923e7" providerId="LiveId" clId="{A2454551-E7D5-4C42-8F79-044338200C9E}" dt="2018-12-17T07:16:07.722" v="1763"/>
        <pc:sldMkLst>
          <pc:docMk/>
          <pc:sldMk cId="2135794156" sldId="282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5T14:59:03.90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18-12-15T15:00:48.060" idx="2">
    <p:pos x="10" y="106"/>
    <p:text>black friday is major day in retail bussiness since many stores revenue turn from red to black</p:text>
    <p:extLst>
      <p:ext uri="{C676402C-5697-4E1C-873F-D02D1690AC5C}">
        <p15:threadingInfo xmlns:p15="http://schemas.microsoft.com/office/powerpoint/2012/main" timeZoneBias="-18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5T15:46:34.451" idx="3">
    <p:pos x="2581" y="1361"/>
    <p:text>RMSE become smaller</p:text>
    <p:extLst>
      <p:ext uri="{C676402C-5697-4E1C-873F-D02D1690AC5C}">
        <p15:threadingInfo xmlns:p15="http://schemas.microsoft.com/office/powerpoint/2012/main" timeZoneBias="-180"/>
      </p:ext>
    </p:extLst>
  </p:cm>
  <p:cm authorId="1" dt="2018-12-15T15:48:02.914" idx="5">
    <p:pos x="2581" y="1457"/>
    <p:text>We can see here the relationship is not linearr and it become better with RFR wich work or rule based</p:text>
    <p:extLst>
      <p:ext uri="{C676402C-5697-4E1C-873F-D02D1690AC5C}">
        <p15:threadingInfo xmlns:p15="http://schemas.microsoft.com/office/powerpoint/2012/main" timeZoneBias="-180">
          <p15:parentCm authorId="1" idx="3"/>
        </p15:threadingInfo>
      </p:ext>
    </p:extLst>
  </p:cm>
  <p:cm authorId="1" dt="2018-12-15T15:46:48.213" idx="4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B0F2CDE-3495-46D8-8E8F-027EFE199CB7}" type="datetimeFigureOut">
              <a:rPr lang="ar-SA" smtClean="0"/>
              <a:t>10/04/1440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C9E31E2-EB95-43B2-B98F-79C1E77D13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4340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DE9D-3DA7-42AF-8F68-FAD5B23C0650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D6DD-418E-49C4-A5D3-2F11C3E08254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3DE2-4A0E-4F0A-9193-915C7CEE9EFF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7CB2-2F00-40BD-B293-1605888A5D24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526B-E1BB-4852-883E-618C5D8260EB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083A-EF99-4536-AFE3-22C92F088A9A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B20E-0111-4425-8F76-DB429AEABEA4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EC54-E1BB-4170-B50C-58912D76E3DD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0717-AA6B-49F0-800E-01086DD49CA4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C37-A4B7-41CA-82B8-3250836AC412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AEB0C-31C7-4FBB-905A-94E5743BEF48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9B67-6819-4C65-AF70-B47F9E5893EB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4BB0-03D1-4E96-9F39-F9C489289500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4DBB09-6322-4BC0-954E-C85958666A43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FE9283C-AFFE-40C1-9235-CF3D8E74F1A9}" type="datetime1">
              <a:rPr lang="en-US" smtClean="0"/>
              <a:t>12/18/2018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2.xml"/><Relationship Id="rId5" Type="http://schemas.openxmlformats.org/officeDocument/2006/relationships/image" Target="../media/image3.jpg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Black Friday Customers Purchase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/>
              <a:t>LR </a:t>
            </a:r>
            <a:r>
              <a:rPr lang="en-US" sz="2400" dirty="0"/>
              <a:t>and RFR Modeling</a:t>
            </a:r>
          </a:p>
        </p:txBody>
      </p:sp>
      <p:pic>
        <p:nvPicPr>
          <p:cNvPr id="4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" y="32952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9384" y="528084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Analysis by Aljawharah Aljuhaymi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10001" y="6358983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089816-2FC4-439B-9BB8-4C1AB774F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20" y="32952"/>
            <a:ext cx="1048911" cy="104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76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6046-87A1-49DD-833D-126ED091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20" y="511724"/>
            <a:ext cx="10571998" cy="970450"/>
          </a:xfrm>
        </p:spPr>
        <p:txBody>
          <a:bodyPr/>
          <a:lstStyle/>
          <a:p>
            <a:r>
              <a:rPr lang="en-US" dirty="0"/>
              <a:t>Randomized Search to find best Parameter: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957C-258A-426C-8257-8E823F3B94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Sampling data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 40% 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MAE:12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MSE:245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RMSE:15</a:t>
            </a:r>
            <a:endParaRPr lang="ar-S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CC64C4-49EB-406D-A7FD-8F5DB7DD7C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6260"/>
          <a:stretch/>
        </p:blipFill>
        <p:spPr>
          <a:xfrm>
            <a:off x="4552539" y="2390216"/>
            <a:ext cx="4869168" cy="178129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40923-6329-45AE-898A-D91D2779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4DD91-6F1C-433B-8B52-A75020AA9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8" r="9892" b="9803"/>
          <a:stretch/>
        </p:blipFill>
        <p:spPr>
          <a:xfrm>
            <a:off x="4552539" y="4339436"/>
            <a:ext cx="2027882" cy="14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79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EDA revisiting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More Data Engineering 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chemeClr val="bg1"/>
                </a:solidFill>
              </a:rPr>
              <a:t>Clustering to </a:t>
            </a:r>
            <a:r>
              <a:rPr lang="en-US" dirty="0">
                <a:solidFill>
                  <a:schemeClr val="bg1"/>
                </a:solidFill>
              </a:rPr>
              <a:t>check common observation in the same cluster. </a:t>
            </a: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F709E-E93E-4BCE-9919-E4B16E7E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B7A4C0-F0F2-4ED4-88F6-3B26C982B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93" y="5781096"/>
            <a:ext cx="1048911" cy="104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8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345A-2629-4853-A877-B31E133B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 err="1"/>
              <a:t>Misk</a:t>
            </a:r>
            <a:r>
              <a:rPr lang="en-US" dirty="0"/>
              <a:t> :</a:t>
            </a:r>
            <a:endParaRPr lang="ar-S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65FB8-FC41-4FDF-A5D5-E2CB1E64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A3A638-74D0-46DE-9833-ED9EAF33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911" y="470337"/>
            <a:ext cx="1048911" cy="1048911"/>
          </a:xfrm>
          <a:prstGeom prst="rect">
            <a:avLst/>
          </a:prstGeom>
        </p:spPr>
      </p:pic>
      <p:pic>
        <p:nvPicPr>
          <p:cNvPr id="8" name="Picture 2" descr="http://imgur.com/1ZcRyrc.png">
            <a:extLst>
              <a:ext uri="{FF2B5EF4-FFF2-40B4-BE49-F238E27FC236}">
                <a16:creationId xmlns:a16="http://schemas.microsoft.com/office/drawing/2014/main" id="{1DACCBFD-ED8F-4CEE-9F34-D5F38F8A9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450" y="447188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59B7F9A6-3730-4D8C-906D-9D3CA7A5751C}"/>
              </a:ext>
            </a:extLst>
          </p:cNvPr>
          <p:cNvSpPr/>
          <p:nvPr/>
        </p:nvSpPr>
        <p:spPr>
          <a:xfrm>
            <a:off x="2634827" y="2719307"/>
            <a:ext cx="4741333" cy="2238773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1A1BF-2472-494A-9852-026BD633212D}"/>
              </a:ext>
            </a:extLst>
          </p:cNvPr>
          <p:cNvSpPr txBox="1"/>
          <p:nvPr/>
        </p:nvSpPr>
        <p:spPr>
          <a:xfrm>
            <a:off x="3503673" y="3544833"/>
            <a:ext cx="31883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 &amp; thoughts</a:t>
            </a:r>
            <a:endParaRPr lang="ar-S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63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 </a:t>
            </a: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344506" y="2204777"/>
            <a:ext cx="5185873" cy="36387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AD84C6"/>
              </a:buClr>
              <a:buSzTx/>
              <a:buFont typeface="Wingdings 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AD84C6"/>
              </a:buClr>
              <a:buSzTx/>
              <a:buFont typeface="Wingdings 2" charset="2"/>
              <a:buChar char="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AD84C6"/>
              </a:buClr>
              <a:buSzTx/>
              <a:buFont typeface="Wingdings 2" charset="2"/>
              <a:buChar char="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AD84C6"/>
              </a:buClr>
              <a:buSzTx/>
              <a:buFont typeface="Wingdings 2" charset="2"/>
              <a:buChar char="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AD84C6"/>
              </a:buClr>
              <a:buSzTx/>
              <a:buFont typeface="Wingdings 2" charset="2"/>
              <a:buChar char="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1A639-B151-4EE1-A4A5-3C25A258CEA9}"/>
              </a:ext>
            </a:extLst>
          </p:cNvPr>
          <p:cNvSpPr txBox="1"/>
          <p:nvPr/>
        </p:nvSpPr>
        <p:spPr>
          <a:xfrm>
            <a:off x="1405218" y="1102659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A032A-4A92-47DA-ACAE-87B3658D282D}"/>
              </a:ext>
            </a:extLst>
          </p:cNvPr>
          <p:cNvSpPr txBox="1"/>
          <p:nvPr/>
        </p:nvSpPr>
        <p:spPr>
          <a:xfrm>
            <a:off x="813548" y="2333065"/>
            <a:ext cx="93457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We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want to know better the customer purchase behavior against different products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based on historical records </a:t>
            </a:r>
            <a:endParaRPr kumimoji="0" lang="ar-S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D35AA-7F31-49E2-8153-7DC7996B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B046FF-1F2F-470F-A103-B4E98E2D3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93" y="5781096"/>
            <a:ext cx="1048911" cy="104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2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 </a:t>
            </a: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344506" y="2204777"/>
            <a:ext cx="5185873" cy="36387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AD84C6"/>
              </a:buClr>
              <a:buSz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AD84C6"/>
              </a:buClr>
              <a:buSzTx/>
              <a:buFont typeface="Wingdings 2" charset="2"/>
              <a:buChar char="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AD84C6"/>
              </a:buClr>
              <a:buSzTx/>
              <a:buFont typeface="Wingdings 2" charset="2"/>
              <a:buChar char="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AD84C6"/>
              </a:buClr>
              <a:buSzTx/>
              <a:buFont typeface="Wingdings 2" charset="2"/>
              <a:buChar char="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AD84C6"/>
              </a:buClr>
              <a:buSzTx/>
              <a:buFont typeface="Wingdings 2" charset="2"/>
              <a:buChar char="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1A639-B151-4EE1-A4A5-3C25A258CEA9}"/>
              </a:ext>
            </a:extLst>
          </p:cNvPr>
          <p:cNvSpPr txBox="1"/>
          <p:nvPr/>
        </p:nvSpPr>
        <p:spPr>
          <a:xfrm>
            <a:off x="1405218" y="1102659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D35AA-7F31-49E2-8153-7DC7996B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B046FF-1F2F-470F-A103-B4E98E2D3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93" y="5781096"/>
            <a:ext cx="1048911" cy="1048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16E6E9-B35A-4C3A-8A03-CA137F180466}"/>
              </a:ext>
            </a:extLst>
          </p:cNvPr>
          <p:cNvSpPr txBox="1"/>
          <p:nvPr/>
        </p:nvSpPr>
        <p:spPr>
          <a:xfrm>
            <a:off x="1065493" y="2204777"/>
            <a:ext cx="6989295" cy="24468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EDA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Models And Evaluation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Future work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ar-SA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34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Data Analysis:</a:t>
            </a: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344506" y="2204777"/>
            <a:ext cx="5185873" cy="36387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Large Data Set + 500k rows</a:t>
            </a:r>
          </a:p>
          <a:p>
            <a:r>
              <a:rPr lang="en-US" sz="1600" dirty="0">
                <a:solidFill>
                  <a:schemeClr val="bg1"/>
                </a:solidFill>
              </a:rPr>
              <a:t>12 columns</a:t>
            </a:r>
          </a:p>
          <a:p>
            <a:r>
              <a:rPr lang="en-US" sz="1600" dirty="0">
                <a:solidFill>
                  <a:schemeClr val="bg1"/>
                </a:solidFill>
              </a:rPr>
              <a:t>Target variable : Purchase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We will use Features except Product ID.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EBE7E-544A-4B5F-98B9-FEDB6B9D7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38" y="2222287"/>
            <a:ext cx="2527094" cy="148791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62CF6-DA2D-4A05-9049-0B3F156DE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222288"/>
            <a:ext cx="3175064" cy="2161454"/>
          </a:xfrm>
        </p:spPr>
        <p:txBody>
          <a:bodyPr/>
          <a:lstStyle/>
          <a:p>
            <a:endParaRPr lang="ar-S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6DBB-78AA-4675-8704-39BE9306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3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Data Analysis: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9950888" cy="36387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bg1"/>
                </a:solidFill>
              </a:rPr>
              <a:t>Convert Categorical features to numeric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CityCategory</a:t>
            </a:r>
            <a:r>
              <a:rPr lang="en-US" sz="1600" dirty="0">
                <a:solidFill>
                  <a:schemeClr val="bg1"/>
                </a:solidFill>
              </a:rPr>
              <a:t>, Gender, Age ,</a:t>
            </a:r>
            <a:r>
              <a:rPr lang="en-US" sz="1600" dirty="0" err="1">
                <a:solidFill>
                  <a:schemeClr val="bg1"/>
                </a:solidFill>
              </a:rPr>
              <a:t>SatyCurrentcity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bg1"/>
                </a:solidFill>
              </a:rPr>
              <a:t>Missing values imputation to 0 in two features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en-US" sz="1600" dirty="0">
                <a:solidFill>
                  <a:schemeClr val="bg1"/>
                </a:solidFill>
              </a:rPr>
              <a:t>PC_1 and PC_3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bg1"/>
                </a:solidFill>
              </a:rPr>
              <a:t>Features Distribution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 M</a:t>
            </a:r>
            <a:r>
              <a:rPr lang="en-US" sz="1600" dirty="0">
                <a:solidFill>
                  <a:schemeClr val="bg1"/>
                </a:solidFill>
              </a:rPr>
              <a:t>ales more than Females - Singles more than Married –  26to 35 age more than others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3E49B-DEA4-40B7-B475-30A7AC53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C2B53-53DC-40B3-841A-F1DEFA5FF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93" y="5781096"/>
            <a:ext cx="1048911" cy="104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9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Engineering: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Drop </a:t>
            </a:r>
            <a:r>
              <a:rPr lang="en-US" dirty="0" err="1">
                <a:solidFill>
                  <a:schemeClr val="bg1"/>
                </a:solidFill>
              </a:rPr>
              <a:t>Product_ID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Dummy coding categorical Features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983C5D-AF11-476A-AA17-E85FDE74FC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388" b="35611"/>
          <a:stretch/>
        </p:blipFill>
        <p:spPr>
          <a:xfrm>
            <a:off x="6095999" y="3040605"/>
            <a:ext cx="4324572" cy="137778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69476-D7AA-4BB2-BAF8-63879BA3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A8758-9D9B-4C55-AEB1-01AA6D622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93" y="5781096"/>
            <a:ext cx="1048911" cy="104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Selecting Feature Columns - Numerical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397" y="2376182"/>
            <a:ext cx="3201959" cy="265899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Target features that show correlation using heatmap</a:t>
            </a:r>
          </a:p>
          <a:p>
            <a:r>
              <a:rPr lang="en-US" dirty="0">
                <a:solidFill>
                  <a:schemeClr val="bg1"/>
                </a:solidFill>
              </a:rPr>
              <a:t>Use logic to disregard features with collinearity (Purchase with PC_3, PC_1)</a:t>
            </a: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C36CE-D16F-4688-99FA-B4F6BDD5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0006" y="5917814"/>
            <a:ext cx="1593476" cy="9401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3AF722-44AA-4714-8B37-D81C77D20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93" y="5781096"/>
            <a:ext cx="1048911" cy="104891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55F505D-BA6F-48D3-A93B-3B992ED063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579890-523A-49A2-A5A6-56FFA61976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0" t="1695" r="7699" b="1530"/>
          <a:stretch/>
        </p:blipFill>
        <p:spPr>
          <a:xfrm>
            <a:off x="4199466" y="1913443"/>
            <a:ext cx="6318187" cy="49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Root Mean Squared Error: </a:t>
            </a:r>
            <a:br>
              <a:rPr lang="en-US" dirty="0"/>
            </a:br>
            <a:r>
              <a:rPr lang="en-US" dirty="0"/>
              <a:t>Null vs.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3919" y="2419995"/>
            <a:ext cx="5185873" cy="3638763"/>
          </a:xfrm>
        </p:spPr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Regression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1" y="2419995"/>
            <a:ext cx="5194583" cy="3638764"/>
          </a:xfrm>
        </p:spPr>
        <p:txBody>
          <a:bodyPr anchor="t"/>
          <a:lstStyle/>
          <a:p>
            <a:r>
              <a:rPr lang="en-US" dirty="0">
                <a:solidFill>
                  <a:schemeClr val="bg1"/>
                </a:solidFill>
              </a:rPr>
              <a:t>Null Model</a:t>
            </a: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8C35D4-90D9-4712-A348-B64390EC0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621"/>
          <a:stretch/>
        </p:blipFill>
        <p:spPr>
          <a:xfrm>
            <a:off x="684742" y="3044906"/>
            <a:ext cx="3950635" cy="85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937701-1E21-4261-A712-CAAC13499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715" y="2954783"/>
            <a:ext cx="5466543" cy="2051091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A61CDE-CA3A-41F7-AE6D-DD3D39FB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CF3153-6E77-4442-9A86-F29F659C5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493" y="5781096"/>
            <a:ext cx="1048911" cy="104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7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A3BE74B-0F57-42AE-94C1-E83397D3B6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55737816"/>
              </p:ext>
            </p:extLst>
          </p:nvPr>
        </p:nvGraphicFramePr>
        <p:xfrm>
          <a:off x="2167309" y="2308060"/>
          <a:ext cx="6875620" cy="441611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37810">
                  <a:extLst>
                    <a:ext uri="{9D8B030D-6E8A-4147-A177-3AD203B41FA5}">
                      <a16:colId xmlns:a16="http://schemas.microsoft.com/office/drawing/2014/main" val="3698224631"/>
                    </a:ext>
                  </a:extLst>
                </a:gridCol>
                <a:gridCol w="3437810">
                  <a:extLst>
                    <a:ext uri="{9D8B030D-6E8A-4147-A177-3AD203B41FA5}">
                      <a16:colId xmlns:a16="http://schemas.microsoft.com/office/drawing/2014/main" val="4138764818"/>
                    </a:ext>
                  </a:extLst>
                </a:gridCol>
              </a:tblGrid>
              <a:tr h="690777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Random Forest Regressor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Regression 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95249"/>
                  </a:ext>
                </a:extLst>
              </a:tr>
              <a:tr h="783760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R^2 for training set:86</a:t>
                      </a:r>
                    </a:p>
                    <a:p>
                      <a:pPr rtl="1"/>
                      <a:r>
                        <a:rPr lang="en-US" sz="1400" dirty="0"/>
                        <a:t>R^2 for testing set:61</a:t>
                      </a:r>
                      <a:endParaRPr lang="ar-SA" sz="1400" dirty="0"/>
                    </a:p>
                    <a:p>
                      <a:pPr rtl="1"/>
                      <a:endParaRPr lang="ar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R^2 for training set:14.36</a:t>
                      </a:r>
                    </a:p>
                    <a:p>
                      <a:pPr rtl="1"/>
                      <a:r>
                        <a:rPr lang="en-US" sz="1400" dirty="0"/>
                        <a:t> R^2 for testing set:14.04</a:t>
                      </a:r>
                      <a:endParaRPr lang="ar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3744"/>
                  </a:ext>
                </a:extLst>
              </a:tr>
              <a:tr h="731829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MAE:12</a:t>
                      </a:r>
                    </a:p>
                    <a:p>
                      <a:pPr rtl="1"/>
                      <a:r>
                        <a:rPr lang="en-US" sz="1400" dirty="0"/>
                        <a:t>MSE:261</a:t>
                      </a:r>
                    </a:p>
                    <a:p>
                      <a:pPr rtl="1"/>
                      <a:r>
                        <a:rPr lang="en-US" sz="1400" dirty="0"/>
                        <a:t>RMSE:16</a:t>
                      </a:r>
                      <a:endParaRPr lang="ar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MAE:18.75</a:t>
                      </a:r>
                    </a:p>
                    <a:p>
                      <a:pPr rtl="1"/>
                      <a:r>
                        <a:rPr lang="en-US" sz="1400" dirty="0"/>
                        <a:t>MSE:600</a:t>
                      </a:r>
                    </a:p>
                    <a:p>
                      <a:pPr rtl="1"/>
                      <a:r>
                        <a:rPr lang="en-US" sz="1400" dirty="0"/>
                        <a:t>RMSE:24</a:t>
                      </a:r>
                      <a:endParaRPr lang="ar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323816"/>
                  </a:ext>
                </a:extLst>
              </a:tr>
              <a:tr h="2209744">
                <a:tc>
                  <a:txBody>
                    <a:bodyPr/>
                    <a:lstStyle/>
                    <a:p>
                      <a:pPr rtl="1"/>
                      <a:endParaRPr lang="ar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89141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996F270-058E-41FE-ABFA-506D14C9E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925" y="4715226"/>
            <a:ext cx="2753969" cy="16912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5E55F0-9EE9-45F3-89CB-C8047528A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829" y="4688636"/>
            <a:ext cx="2877321" cy="1744439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D4E5DF5-E817-43A4-8D80-DD39E31C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62B175-8962-4545-9F06-A05F67DBE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493" y="5781096"/>
            <a:ext cx="1048911" cy="1048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78AAA7-FF90-44B2-8453-DDDC6CADDEBA}"/>
              </a:ext>
            </a:extLst>
          </p:cNvPr>
          <p:cNvSpPr txBox="1"/>
          <p:nvPr/>
        </p:nvSpPr>
        <p:spPr>
          <a:xfrm>
            <a:off x="900951" y="622139"/>
            <a:ext cx="687561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 dirty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Models And Evaluation:</a:t>
            </a:r>
            <a:endParaRPr lang="ar-SA" sz="4000" b="1" dirty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8740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271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Wingdings</vt:lpstr>
      <vt:lpstr>Wingdings 2</vt:lpstr>
      <vt:lpstr>Quotable</vt:lpstr>
      <vt:lpstr>Black Friday Customers Purchase</vt:lpstr>
      <vt:lpstr>Problem Statement: </vt:lpstr>
      <vt:lpstr>Agenda: </vt:lpstr>
      <vt:lpstr>Explanatory Data Analysis:</vt:lpstr>
      <vt:lpstr>Explanatory Data Analysis:</vt:lpstr>
      <vt:lpstr>Features Engineering:</vt:lpstr>
      <vt:lpstr>Selecting Feature Columns - Numerical</vt:lpstr>
      <vt:lpstr>Root Mean Squared Error:  Null vs. Regression</vt:lpstr>
      <vt:lpstr>PowerPoint Presentation</vt:lpstr>
      <vt:lpstr>Randomized Search to find best Parameter:</vt:lpstr>
      <vt:lpstr>Next step:</vt:lpstr>
      <vt:lpstr>Thank you Misk :</vt:lpstr>
    </vt:vector>
  </TitlesOfParts>
  <Company>The UPS 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Hohmann</dc:creator>
  <cp:lastModifiedBy>aljawharah aljuhaymi</cp:lastModifiedBy>
  <cp:revision>33</cp:revision>
  <dcterms:created xsi:type="dcterms:W3CDTF">2018-03-22T20:58:35Z</dcterms:created>
  <dcterms:modified xsi:type="dcterms:W3CDTF">2018-12-18T15:52:31Z</dcterms:modified>
</cp:coreProperties>
</file>