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288" r:id="rId34"/>
    <p:sldId id="304" r:id="rId35"/>
    <p:sldId id="302" r:id="rId36"/>
    <p:sldId id="303" r:id="rId37"/>
    <p:sldId id="267" r:id="rId38"/>
    <p:sldId id="307" r:id="rId39"/>
    <p:sldId id="309" r:id="rId40"/>
    <p:sldId id="272" r:id="rId41"/>
    <p:sldId id="314" r:id="rId42"/>
    <p:sldId id="292" r:id="rId43"/>
    <p:sldId id="293" r:id="rId44"/>
    <p:sldId id="294" r:id="rId45"/>
    <p:sldId id="308" r:id="rId46"/>
    <p:sldId id="315" r:id="rId47"/>
    <p:sldId id="268" r:id="rId48"/>
    <p:sldId id="298" r:id="rId49"/>
    <p:sldId id="269" r:id="rId50"/>
    <p:sldId id="299" r:id="rId51"/>
    <p:sldId id="319" r:id="rId52"/>
    <p:sldId id="321" r:id="rId53"/>
    <p:sldId id="316" r:id="rId54"/>
    <p:sldId id="276" r:id="rId55"/>
    <p:sldId id="32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86918" autoAdjust="0"/>
  </p:normalViewPr>
  <p:slideViewPr>
    <p:cSldViewPr snapToGrid="0">
      <p:cViewPr varScale="1">
        <p:scale>
          <a:sx n="158" d="100"/>
          <a:sy n="158" d="100"/>
        </p:scale>
        <p:origin x="3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7D0-3AC8-4A0C-8B5D-2E67A71F8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(Windows/Mac/Linux)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user or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user or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667500"/>
            <a:ext cx="13733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587500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004864"/>
            <a:ext cx="1399273" cy="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37637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3981053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004014"/>
            <a:ext cx="13733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149986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55360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295722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58158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4985200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38881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581753"/>
            <a:ext cx="43897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004014"/>
            <a:ext cx="17185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667500"/>
            <a:ext cx="17185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581753"/>
            <a:ext cx="17100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2933700"/>
            <a:ext cx="1522800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491911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342719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193527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047203"/>
            <a:ext cx="6722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4898011"/>
            <a:ext cx="6785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C280-9E6E-C8C2-0524-63B30D24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08489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04110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617319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14198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15942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389870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65760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081064"/>
            <a:ext cx="1345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1066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50525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2641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587500"/>
            <a:ext cx="4787898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584664"/>
            <a:ext cx="1521574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(create and start)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 and 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D2D4E-5677-CA07-322F-0E1C90607310}"/>
              </a:ext>
            </a:extLst>
          </p:cNvPr>
          <p:cNvGrpSpPr/>
          <p:nvPr/>
        </p:nvGrpSpPr>
        <p:grpSpPr>
          <a:xfrm>
            <a:off x="985820" y="1690688"/>
            <a:ext cx="10220361" cy="4683481"/>
            <a:chOff x="825106" y="1690688"/>
            <a:chExt cx="10220361" cy="46834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0441CE-C7BA-B939-B5E6-25F396AE8D76}"/>
                </a:ext>
              </a:extLst>
            </p:cNvPr>
            <p:cNvGrpSpPr/>
            <p:nvPr/>
          </p:nvGrpSpPr>
          <p:grpSpPr>
            <a:xfrm>
              <a:off x="4584641" y="2099277"/>
              <a:ext cx="6074757" cy="3963411"/>
              <a:chOff x="3169945" y="1932127"/>
              <a:chExt cx="6074757" cy="39634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3B9CA7-4344-701A-77FE-F2B29E71D3B3}"/>
                  </a:ext>
                </a:extLst>
              </p:cNvPr>
              <p:cNvSpPr/>
              <p:nvPr/>
            </p:nvSpPr>
            <p:spPr>
              <a:xfrm>
                <a:off x="6934178" y="4502742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SEQ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04F0FF-C114-1A87-6854-B2DFA322B168}"/>
                  </a:ext>
                </a:extLst>
              </p:cNvPr>
              <p:cNvSpPr/>
              <p:nvPr/>
            </p:nvSpPr>
            <p:spPr>
              <a:xfrm>
                <a:off x="3169945" y="4502743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API</a:t>
                </a:r>
              </a:p>
              <a:p>
                <a:pPr algn="ctr"/>
                <a:r>
                  <a:rPr lang="en-AU" dirty="0"/>
                  <a:t>(ASP.NET Web API)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25BC90-6945-7A00-080B-191076A7E0FC}"/>
                  </a:ext>
                </a:extLst>
              </p:cNvPr>
              <p:cNvSpPr/>
              <p:nvPr/>
            </p:nvSpPr>
            <p:spPr>
              <a:xfrm>
                <a:off x="3169945" y="1932127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UI</a:t>
                </a:r>
              </a:p>
              <a:p>
                <a:pPr algn="ctr"/>
                <a:r>
                  <a:rPr lang="en-AU" dirty="0"/>
                  <a:t>(Vue.js)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A6CC811-60A8-D819-576B-FC5D63D9D1C6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 flipV="1">
                <a:off x="5480469" y="5199140"/>
                <a:ext cx="145370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4079798-DCF8-5347-DAA8-CD4730204867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>
                <a:off x="4325207" y="3324922"/>
                <a:ext cx="0" cy="11778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6B3D2-4F90-63FA-E7B5-D19029253EC7}"/>
                  </a:ext>
                </a:extLst>
              </p:cNvPr>
              <p:cNvSpPr txBox="1"/>
              <p:nvPr/>
            </p:nvSpPr>
            <p:spPr>
              <a:xfrm>
                <a:off x="5751912" y="48298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logging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A3A0FF-4883-00B9-81F6-B385D39AD58F}"/>
                  </a:ext>
                </a:extLst>
              </p:cNvPr>
              <p:cNvSpPr txBox="1"/>
              <p:nvPr/>
            </p:nvSpPr>
            <p:spPr>
              <a:xfrm>
                <a:off x="3296660" y="3566361"/>
                <a:ext cx="10285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HTTP requests</a:t>
                </a:r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AA4C6D-B99E-04FB-CA58-5B98E03FF4C4}"/>
                </a:ext>
              </a:extLst>
            </p:cNvPr>
            <p:cNvSpPr/>
            <p:nvPr/>
          </p:nvSpPr>
          <p:spPr>
            <a:xfrm>
              <a:off x="4127440" y="1690688"/>
              <a:ext cx="6918027" cy="4683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066B01-F8BE-5026-A116-8047BB52D745}"/>
                </a:ext>
              </a:extLst>
            </p:cNvPr>
            <p:cNvSpPr/>
            <p:nvPr/>
          </p:nvSpPr>
          <p:spPr>
            <a:xfrm>
              <a:off x="825106" y="2099277"/>
              <a:ext cx="2310524" cy="1392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Web Browser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953451-B007-D6C3-9BEA-5343ACDEE03D}"/>
                </a:ext>
              </a:extLst>
            </p:cNvPr>
            <p:cNvCxnSpPr>
              <a:cxnSpLocks/>
              <a:stCxn id="19" idx="3"/>
              <a:endCxn id="6" idx="1"/>
            </p:cNvCxnSpPr>
            <p:nvPr/>
          </p:nvCxnSpPr>
          <p:spPr>
            <a:xfrm>
              <a:off x="3135630" y="2795675"/>
              <a:ext cx="144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Engine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473200"/>
            <a:ext cx="4808225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64894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189111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644183"/>
            <a:ext cx="2170226" cy="38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21786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62148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1894884"/>
            <a:ext cx="2170226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025103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E4B7F4F-F753-E198-EB39-9E58DDB365D4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189568"/>
            <a:ext cx="942266" cy="7545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428722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83234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23595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193334"/>
            <a:ext cx="615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491784"/>
            <a:ext cx="0" cy="152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639577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04319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1894884"/>
            <a:ext cx="4444722" cy="4597990"/>
            <a:chOff x="3997740" y="1894884"/>
            <a:chExt cx="4444722" cy="45979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886333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399234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137650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285A29BD-DF25-3792-296E-99ECD511DCAA}"/>
              </a:ext>
            </a:extLst>
          </p:cNvPr>
          <p:cNvCxnSpPr>
            <a:stCxn id="5" idx="3"/>
            <a:endCxn id="93" idx="1"/>
          </p:cNvCxnSpPr>
          <p:nvPr/>
        </p:nvCxnSpPr>
        <p:spPr>
          <a:xfrm flipV="1">
            <a:off x="3118393" y="2944087"/>
            <a:ext cx="934847" cy="331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A30CE1DE-2EAC-8CB9-F34A-D7D8C9BC9836}"/>
              </a:ext>
            </a:extLst>
          </p:cNvPr>
          <p:cNvCxnSpPr>
            <a:stCxn id="125" idx="3"/>
            <a:endCxn id="93" idx="1"/>
          </p:cNvCxnSpPr>
          <p:nvPr/>
        </p:nvCxnSpPr>
        <p:spPr>
          <a:xfrm flipV="1">
            <a:off x="3109576" y="2944087"/>
            <a:ext cx="943664" cy="75359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76CD416B-F407-6B20-1E49-6C6C4A41F06D}"/>
              </a:ext>
            </a:extLst>
          </p:cNvPr>
          <p:cNvCxnSpPr>
            <a:stCxn id="126" idx="3"/>
            <a:endCxn id="93" idx="1"/>
          </p:cNvCxnSpPr>
          <p:nvPr/>
        </p:nvCxnSpPr>
        <p:spPr>
          <a:xfrm flipV="1">
            <a:off x="3109576" y="2944087"/>
            <a:ext cx="943664" cy="14920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E884D126-FCDC-1F74-CCA7-1DE8ED5A34C9}"/>
              </a:ext>
            </a:extLst>
          </p:cNvPr>
          <p:cNvCxnSpPr>
            <a:stCxn id="120" idx="3"/>
            <a:endCxn id="93" idx="1"/>
          </p:cNvCxnSpPr>
          <p:nvPr/>
        </p:nvCxnSpPr>
        <p:spPr>
          <a:xfrm flipV="1">
            <a:off x="3109576" y="2944087"/>
            <a:ext cx="943664" cy="22406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626295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id="{560D6B5F-404A-E7E3-9A56-32C4469DEB42}"/>
              </a:ext>
            </a:extLst>
          </p:cNvPr>
          <p:cNvCxnSpPr>
            <a:stCxn id="138" idx="3"/>
            <a:endCxn id="93" idx="1"/>
          </p:cNvCxnSpPr>
          <p:nvPr/>
        </p:nvCxnSpPr>
        <p:spPr>
          <a:xfrm flipV="1">
            <a:off x="3109576" y="2944087"/>
            <a:ext cx="943664" cy="298065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05E164-3C0B-3B6C-7F0F-92C7C997F7E4}"/>
              </a:ext>
            </a:extLst>
          </p:cNvPr>
          <p:cNvGrpSpPr/>
          <p:nvPr/>
        </p:nvGrpSpPr>
        <p:grpSpPr>
          <a:xfrm>
            <a:off x="3546475" y="2035175"/>
            <a:ext cx="5099050" cy="3279775"/>
            <a:chOff x="3546475" y="1825625"/>
            <a:chExt cx="5099050" cy="327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A3D5E2-0CEE-90E6-982B-5B90E1E3576C}"/>
                </a:ext>
              </a:extLst>
            </p:cNvPr>
            <p:cNvSpPr/>
            <p:nvPr/>
          </p:nvSpPr>
          <p:spPr>
            <a:xfrm>
              <a:off x="3546475" y="1825625"/>
              <a:ext cx="5099050" cy="76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ACCE7-E083-7F77-2B04-031B6ABD940C}"/>
                </a:ext>
              </a:extLst>
            </p:cNvPr>
            <p:cNvSpPr/>
            <p:nvPr/>
          </p:nvSpPr>
          <p:spPr>
            <a:xfrm>
              <a:off x="3546475" y="2876550"/>
              <a:ext cx="509905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Linux Kernel</a:t>
              </a:r>
            </a:p>
            <a:p>
              <a:pPr algn="ctr"/>
              <a:r>
                <a:rPr lang="en-AU" dirty="0"/>
                <a:t>(</a:t>
              </a:r>
              <a:r>
                <a:rPr lang="en-AU" dirty="0" err="1"/>
                <a:t>cgroups</a:t>
              </a:r>
              <a:r>
                <a:rPr lang="en-AU" dirty="0"/>
                <a:t>, namespaces, …)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0ADF07-77F1-35DF-8EC0-03B7CBFCEDE5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6096000" y="2593975"/>
              <a:ext cx="0" cy="282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F95081-4D03-387A-5EDB-FBC0FE3F20CE}"/>
                </a:ext>
              </a:extLst>
            </p:cNvPr>
            <p:cNvSpPr/>
            <p:nvPr/>
          </p:nvSpPr>
          <p:spPr>
            <a:xfrm>
              <a:off x="354647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CPU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21CE03-3CE7-6266-FF2C-310214F9EA04}"/>
                </a:ext>
              </a:extLst>
            </p:cNvPr>
            <p:cNvSpPr/>
            <p:nvPr/>
          </p:nvSpPr>
          <p:spPr>
            <a:xfrm>
              <a:off x="4886158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Memory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0A2B4C-3AC4-378D-5014-DDBE3DA25A53}"/>
                </a:ext>
              </a:extLst>
            </p:cNvPr>
            <p:cNvSpPr/>
            <p:nvPr/>
          </p:nvSpPr>
          <p:spPr>
            <a:xfrm>
              <a:off x="6225841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Storage</a:t>
              </a:r>
              <a:r>
                <a:rPr lang="en-AU" b="1" dirty="0"/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25691C-896F-31EA-BA3B-C154B4F9EA7A}"/>
                </a:ext>
              </a:extLst>
            </p:cNvPr>
            <p:cNvSpPr/>
            <p:nvPr/>
          </p:nvSpPr>
          <p:spPr>
            <a:xfrm>
              <a:off x="756552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Network</a:t>
              </a:r>
              <a:r>
                <a:rPr lang="en-AU" b="1" dirty="0"/>
                <a:t> 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DF6107A-B2D7-3609-1CE0-3D964E834B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rot="5400000" flipH="1" flipV="1">
              <a:off x="4853112" y="2986213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AE176C5-B45D-1827-3D3E-211DFE89CE32}"/>
                </a:ext>
              </a:extLst>
            </p:cNvPr>
            <p:cNvCxnSpPr>
              <a:cxnSpLocks/>
              <a:stCxn id="29" idx="0"/>
              <a:endCxn id="25" idx="2"/>
            </p:cNvCxnSpPr>
            <p:nvPr/>
          </p:nvCxnSpPr>
          <p:spPr>
            <a:xfrm rot="5400000" flipH="1" flipV="1">
              <a:off x="5522954" y="3656054"/>
              <a:ext cx="476250" cy="66984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6C92D05-DB68-1D25-2CAA-25D33E1EA9FB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rot="16200000" flipV="1">
              <a:off x="6192796" y="3656054"/>
              <a:ext cx="476250" cy="669841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66C9B2-8DDC-6253-A887-DB638BBE19BC}"/>
                </a:ext>
              </a:extLst>
            </p:cNvPr>
            <p:cNvCxnSpPr>
              <a:cxnSpLocks/>
              <a:stCxn id="31" idx="0"/>
              <a:endCxn id="25" idx="2"/>
            </p:cNvCxnSpPr>
            <p:nvPr/>
          </p:nvCxnSpPr>
          <p:spPr>
            <a:xfrm rot="16200000" flipV="1">
              <a:off x="6862638" y="2986212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Docker help us with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2110</Words>
  <Application>Microsoft Office PowerPoint</Application>
  <PresentationFormat>Widescreen</PresentationFormat>
  <Paragraphs>405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Docker</vt:lpstr>
      <vt:lpstr>Agenda</vt:lpstr>
      <vt:lpstr>What is not on the agenda?</vt:lpstr>
      <vt:lpstr>Docker Architecture</vt:lpstr>
      <vt:lpstr>Virtual Machines vs. Containers</vt:lpstr>
      <vt:lpstr>Docker architecture</vt:lpstr>
      <vt:lpstr>Docker engine architecture</vt:lpstr>
      <vt:lpstr>Docker engine responsibilities</vt:lpstr>
      <vt:lpstr>How can Docker help us with development?</vt:lpstr>
      <vt:lpstr>Setting up Docker</vt:lpstr>
      <vt:lpstr>On Linux</vt:lpstr>
      <vt:lpstr>Docker Desktop (Windows/Mac/Linux)</vt:lpstr>
      <vt:lpstr>Docker Images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 Docker images</vt:lpstr>
      <vt:lpstr>Pulling a Docker image</vt:lpstr>
      <vt:lpstr>Removing a Docker image</vt:lpstr>
      <vt:lpstr>Removing all Docker images</vt:lpstr>
      <vt:lpstr>DEMO   Working with Docker images</vt:lpstr>
      <vt:lpstr>Docker Containers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(create and start)</vt:lpstr>
      <vt:lpstr>Attaching to a Docker container 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 Working with Docker containers</vt:lpstr>
      <vt:lpstr>Creating Docker images</vt:lpstr>
      <vt:lpstr>Dockerfile</vt:lpstr>
      <vt:lpstr>Dockerfile example</vt:lpstr>
      <vt:lpstr>Building a Docker image</vt:lpstr>
      <vt:lpstr>Pushing a Docker image</vt:lpstr>
      <vt:lpstr>Exporting and importing a Docker image</vt:lpstr>
      <vt:lpstr>DEMO   Creating Docker images</vt:lpstr>
      <vt:lpstr>Docker Compose</vt:lpstr>
      <vt:lpstr>Docker Compose</vt:lpstr>
      <vt:lpstr>Docker Compose example</vt:lpstr>
      <vt:lpstr>Docker Compose Up</vt:lpstr>
      <vt:lpstr>Docker Compose Down</vt:lpstr>
      <vt:lpstr>DEMO   Working with Docker Compose</vt:lpstr>
      <vt:lpstr>Docker Compose Demo</vt:lpstr>
      <vt:lpstr>Docker Engine API </vt:lpstr>
      <vt:lpstr>Docker Engine API</vt:lpstr>
      <vt:lpstr>DEMO   Working with Docker Engine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61</cp:revision>
  <dcterms:created xsi:type="dcterms:W3CDTF">2022-04-25T23:17:32Z</dcterms:created>
  <dcterms:modified xsi:type="dcterms:W3CDTF">2022-05-03T01:58:11Z</dcterms:modified>
</cp:coreProperties>
</file>