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62" r:id="rId4"/>
    <p:sldId id="310" r:id="rId5"/>
    <p:sldId id="278" r:id="rId6"/>
    <p:sldId id="258" r:id="rId7"/>
    <p:sldId id="277" r:id="rId8"/>
    <p:sldId id="301" r:id="rId9"/>
    <p:sldId id="259" r:id="rId10"/>
    <p:sldId id="311" r:id="rId11"/>
    <p:sldId id="279" r:id="rId12"/>
    <p:sldId id="280" r:id="rId13"/>
    <p:sldId id="312" r:id="rId14"/>
    <p:sldId id="263" r:id="rId15"/>
    <p:sldId id="281" r:id="rId16"/>
    <p:sldId id="317" r:id="rId17"/>
    <p:sldId id="264" r:id="rId18"/>
    <p:sldId id="318" r:id="rId19"/>
    <p:sldId id="284" r:id="rId20"/>
    <p:sldId id="291" r:id="rId21"/>
    <p:sldId id="283" r:id="rId22"/>
    <p:sldId id="305" r:id="rId23"/>
    <p:sldId id="306" r:id="rId24"/>
    <p:sldId id="313" r:id="rId25"/>
    <p:sldId id="265" r:id="rId26"/>
    <p:sldId id="282" r:id="rId27"/>
    <p:sldId id="300" r:id="rId28"/>
    <p:sldId id="285" r:id="rId29"/>
    <p:sldId id="290" r:id="rId30"/>
    <p:sldId id="286" r:id="rId31"/>
    <p:sldId id="289" r:id="rId32"/>
    <p:sldId id="287" r:id="rId33"/>
    <p:sldId id="288" r:id="rId34"/>
    <p:sldId id="304" r:id="rId35"/>
    <p:sldId id="302" r:id="rId36"/>
    <p:sldId id="303" r:id="rId37"/>
    <p:sldId id="267" r:id="rId38"/>
    <p:sldId id="307" r:id="rId39"/>
    <p:sldId id="309" r:id="rId40"/>
    <p:sldId id="272" r:id="rId41"/>
    <p:sldId id="314" r:id="rId42"/>
    <p:sldId id="292" r:id="rId43"/>
    <p:sldId id="293" r:id="rId44"/>
    <p:sldId id="294" r:id="rId45"/>
    <p:sldId id="308" r:id="rId46"/>
    <p:sldId id="315" r:id="rId47"/>
    <p:sldId id="268" r:id="rId48"/>
    <p:sldId id="298" r:id="rId49"/>
    <p:sldId id="269" r:id="rId50"/>
    <p:sldId id="299" r:id="rId51"/>
    <p:sldId id="319" r:id="rId52"/>
    <p:sldId id="316" r:id="rId53"/>
    <p:sldId id="276" r:id="rId54"/>
    <p:sldId id="320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BAD9CD-8F9D-4605-A804-7C35EB9E7D90}" v="157" dt="2022-04-26T05:47:38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8" autoAdjust="0"/>
    <p:restoredTop sz="86918" autoAdjust="0"/>
  </p:normalViewPr>
  <p:slideViewPr>
    <p:cSldViewPr snapToGrid="0">
      <p:cViewPr>
        <p:scale>
          <a:sx n="150" d="100"/>
          <a:sy n="150" d="100"/>
        </p:scale>
        <p:origin x="40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jaz Simonic" userId="8519e17e1b2d4445" providerId="LiveId" clId="{CDBAD9CD-8F9D-4605-A804-7C35EB9E7D90}"/>
    <pc:docChg chg="undo redo custSel addSld delSld modSld sldOrd">
      <pc:chgData name="Aljaz Simonic" userId="8519e17e1b2d4445" providerId="LiveId" clId="{CDBAD9CD-8F9D-4605-A804-7C35EB9E7D90}" dt="2022-04-26T05:48:21.381" v="5546" actId="47"/>
      <pc:docMkLst>
        <pc:docMk/>
      </pc:docMkLst>
      <pc:sldChg chg="addSp delSp modSp mod">
        <pc:chgData name="Aljaz Simonic" userId="8519e17e1b2d4445" providerId="LiveId" clId="{CDBAD9CD-8F9D-4605-A804-7C35EB9E7D90}" dt="2022-04-26T01:59:19.292" v="80" actId="1076"/>
        <pc:sldMkLst>
          <pc:docMk/>
          <pc:sldMk cId="3754429305" sldId="258"/>
        </pc:sldMkLst>
        <pc:spChg chg="mod">
          <ac:chgData name="Aljaz Simonic" userId="8519e17e1b2d4445" providerId="LiveId" clId="{CDBAD9CD-8F9D-4605-A804-7C35EB9E7D90}" dt="2022-04-26T01:54:22.428" v="44" actId="20577"/>
          <ac:spMkLst>
            <pc:docMk/>
            <pc:sldMk cId="3754429305" sldId="258"/>
            <ac:spMk id="2" creationId="{45594A13-DE9D-453C-8A33-EAF5F394A672}"/>
          </ac:spMkLst>
        </pc:spChg>
        <pc:spChg chg="add mod">
          <ac:chgData name="Aljaz Simonic" userId="8519e17e1b2d4445" providerId="LiveId" clId="{CDBAD9CD-8F9D-4605-A804-7C35EB9E7D90}" dt="2022-04-26T01:59:06.100" v="77" actId="478"/>
          <ac:spMkLst>
            <pc:docMk/>
            <pc:sldMk cId="3754429305" sldId="258"/>
            <ac:spMk id="9" creationId="{4D608C06-BBA0-4A79-8087-572B19426737}"/>
          </ac:spMkLst>
        </pc:spChg>
        <pc:picChg chg="del">
          <ac:chgData name="Aljaz Simonic" userId="8519e17e1b2d4445" providerId="LiveId" clId="{CDBAD9CD-8F9D-4605-A804-7C35EB9E7D90}" dt="2022-04-26T01:59:06.100" v="77" actId="478"/>
          <ac:picMkLst>
            <pc:docMk/>
            <pc:sldMk cId="3754429305" sldId="258"/>
            <ac:picMk id="7" creationId="{71517113-DEA8-48FC-B025-CFB7353A0203}"/>
          </ac:picMkLst>
        </pc:picChg>
        <pc:picChg chg="add mod">
          <ac:chgData name="Aljaz Simonic" userId="8519e17e1b2d4445" providerId="LiveId" clId="{CDBAD9CD-8F9D-4605-A804-7C35EB9E7D90}" dt="2022-04-26T01:59:19.292" v="80" actId="1076"/>
          <ac:picMkLst>
            <pc:docMk/>
            <pc:sldMk cId="3754429305" sldId="258"/>
            <ac:picMk id="1032" creationId="{89DA0DAD-A575-4CE0-9901-B86F03BED569}"/>
          </ac:picMkLst>
        </pc:picChg>
      </pc:sldChg>
      <pc:sldChg chg="modSp mod">
        <pc:chgData name="Aljaz Simonic" userId="8519e17e1b2d4445" providerId="LiveId" clId="{CDBAD9CD-8F9D-4605-A804-7C35EB9E7D90}" dt="2022-04-26T02:07:10.405" v="236" actId="20577"/>
        <pc:sldMkLst>
          <pc:docMk/>
          <pc:sldMk cId="1876859006" sldId="259"/>
        </pc:sldMkLst>
        <pc:spChg chg="mod">
          <ac:chgData name="Aljaz Simonic" userId="8519e17e1b2d4445" providerId="LiveId" clId="{CDBAD9CD-8F9D-4605-A804-7C35EB9E7D90}" dt="2022-04-26T02:07:10.405" v="236" actId="20577"/>
          <ac:spMkLst>
            <pc:docMk/>
            <pc:sldMk cId="1876859006" sldId="259"/>
            <ac:spMk id="3" creationId="{D8BDEE9D-EC7A-445B-9E15-8A26731E1B59}"/>
          </ac:spMkLst>
        </pc:spChg>
      </pc:sldChg>
      <pc:sldChg chg="modSp mod">
        <pc:chgData name="Aljaz Simonic" userId="8519e17e1b2d4445" providerId="LiveId" clId="{CDBAD9CD-8F9D-4605-A804-7C35EB9E7D90}" dt="2022-04-26T02:26:20.603" v="435" actId="20577"/>
        <pc:sldMkLst>
          <pc:docMk/>
          <pc:sldMk cId="66749787" sldId="260"/>
        </pc:sldMkLst>
        <pc:spChg chg="mod">
          <ac:chgData name="Aljaz Simonic" userId="8519e17e1b2d4445" providerId="LiveId" clId="{CDBAD9CD-8F9D-4605-A804-7C35EB9E7D90}" dt="2022-04-26T02:26:20.603" v="435" actId="20577"/>
          <ac:spMkLst>
            <pc:docMk/>
            <pc:sldMk cId="66749787" sldId="260"/>
            <ac:spMk id="3" creationId="{4CD1C478-F56C-4A63-A5E8-ADC99C4A07E1}"/>
          </ac:spMkLst>
        </pc:spChg>
      </pc:sldChg>
      <pc:sldChg chg="del">
        <pc:chgData name="Aljaz Simonic" userId="8519e17e1b2d4445" providerId="LiveId" clId="{CDBAD9CD-8F9D-4605-A804-7C35EB9E7D90}" dt="2022-04-26T02:21:14.464" v="349" actId="47"/>
        <pc:sldMkLst>
          <pc:docMk/>
          <pc:sldMk cId="1460311001" sldId="261"/>
        </pc:sldMkLst>
      </pc:sldChg>
      <pc:sldChg chg="modSp mod">
        <pc:chgData name="Aljaz Simonic" userId="8519e17e1b2d4445" providerId="LiveId" clId="{CDBAD9CD-8F9D-4605-A804-7C35EB9E7D90}" dt="2022-04-26T01:50:59.567" v="25" actId="6549"/>
        <pc:sldMkLst>
          <pc:docMk/>
          <pc:sldMk cId="3727922351" sldId="262"/>
        </pc:sldMkLst>
        <pc:spChg chg="mod">
          <ac:chgData name="Aljaz Simonic" userId="8519e17e1b2d4445" providerId="LiveId" clId="{CDBAD9CD-8F9D-4605-A804-7C35EB9E7D90}" dt="2022-04-26T01:50:59.567" v="25" actId="6549"/>
          <ac:spMkLst>
            <pc:docMk/>
            <pc:sldMk cId="3727922351" sldId="262"/>
            <ac:spMk id="3" creationId="{BD02C9F1-C5AF-4ECA-9B50-2CF9E69A99FA}"/>
          </ac:spMkLst>
        </pc:spChg>
      </pc:sldChg>
      <pc:sldChg chg="modSp mod">
        <pc:chgData name="Aljaz Simonic" userId="8519e17e1b2d4445" providerId="LiveId" clId="{CDBAD9CD-8F9D-4605-A804-7C35EB9E7D90}" dt="2022-04-26T03:21:38.088" v="2035" actId="113"/>
        <pc:sldMkLst>
          <pc:docMk/>
          <pc:sldMk cId="874252368" sldId="263"/>
        </pc:sldMkLst>
        <pc:spChg chg="mod">
          <ac:chgData name="Aljaz Simonic" userId="8519e17e1b2d4445" providerId="LiveId" clId="{CDBAD9CD-8F9D-4605-A804-7C35EB9E7D90}" dt="2022-04-26T03:21:38.088" v="2035" actId="113"/>
          <ac:spMkLst>
            <pc:docMk/>
            <pc:sldMk cId="874252368" sldId="263"/>
            <ac:spMk id="3" creationId="{B1C0C589-2D0E-479A-A1D3-9BCE912B1B83}"/>
          </ac:spMkLst>
        </pc:spChg>
      </pc:sldChg>
      <pc:sldChg chg="addSp delSp modSp mod ord">
        <pc:chgData name="Aljaz Simonic" userId="8519e17e1b2d4445" providerId="LiveId" clId="{CDBAD9CD-8F9D-4605-A804-7C35EB9E7D90}" dt="2022-04-26T03:38:52.565" v="2282"/>
        <pc:sldMkLst>
          <pc:docMk/>
          <pc:sldMk cId="2463054907" sldId="264"/>
        </pc:sldMkLst>
        <pc:spChg chg="del mod">
          <ac:chgData name="Aljaz Simonic" userId="8519e17e1b2d4445" providerId="LiveId" clId="{CDBAD9CD-8F9D-4605-A804-7C35EB9E7D90}" dt="2022-04-26T02:20:09.642" v="348" actId="22"/>
          <ac:spMkLst>
            <pc:docMk/>
            <pc:sldMk cId="2463054907" sldId="264"/>
            <ac:spMk id="3" creationId="{C0C089B5-0731-4FE2-BE1C-96A20F86C935}"/>
          </ac:spMkLst>
        </pc:spChg>
        <pc:picChg chg="add mod ord">
          <ac:chgData name="Aljaz Simonic" userId="8519e17e1b2d4445" providerId="LiveId" clId="{CDBAD9CD-8F9D-4605-A804-7C35EB9E7D90}" dt="2022-04-26T02:20:09.642" v="348" actId="22"/>
          <ac:picMkLst>
            <pc:docMk/>
            <pc:sldMk cId="2463054907" sldId="264"/>
            <ac:picMk id="5" creationId="{8E97FC88-67F3-499A-A5BE-0DE6361A6BE3}"/>
          </ac:picMkLst>
        </pc:picChg>
      </pc:sldChg>
      <pc:sldChg chg="modSp mod">
        <pc:chgData name="Aljaz Simonic" userId="8519e17e1b2d4445" providerId="LiveId" clId="{CDBAD9CD-8F9D-4605-A804-7C35EB9E7D90}" dt="2022-04-26T03:33:15.015" v="2275" actId="20577"/>
        <pc:sldMkLst>
          <pc:docMk/>
          <pc:sldMk cId="898203719" sldId="265"/>
        </pc:sldMkLst>
        <pc:spChg chg="mod">
          <ac:chgData name="Aljaz Simonic" userId="8519e17e1b2d4445" providerId="LiveId" clId="{CDBAD9CD-8F9D-4605-A804-7C35EB9E7D90}" dt="2022-04-26T03:33:15.015" v="2275" actId="20577"/>
          <ac:spMkLst>
            <pc:docMk/>
            <pc:sldMk cId="898203719" sldId="265"/>
            <ac:spMk id="3" creationId="{55702204-73F4-46D9-AC3C-5CD4B31B02D9}"/>
          </ac:spMkLst>
        </pc:spChg>
      </pc:sldChg>
      <pc:sldChg chg="del">
        <pc:chgData name="Aljaz Simonic" userId="8519e17e1b2d4445" providerId="LiveId" clId="{CDBAD9CD-8F9D-4605-A804-7C35EB9E7D90}" dt="2022-04-26T03:39:29.413" v="2283" actId="47"/>
        <pc:sldMkLst>
          <pc:docMk/>
          <pc:sldMk cId="111303648" sldId="266"/>
        </pc:sldMkLst>
      </pc:sldChg>
      <pc:sldChg chg="modSp add mod">
        <pc:chgData name="Aljaz Simonic" userId="8519e17e1b2d4445" providerId="LiveId" clId="{CDBAD9CD-8F9D-4605-A804-7C35EB9E7D90}" dt="2022-04-26T05:04:43.938" v="4476" actId="20577"/>
        <pc:sldMkLst>
          <pc:docMk/>
          <pc:sldMk cId="458072988" sldId="267"/>
        </pc:sldMkLst>
        <pc:spChg chg="mod">
          <ac:chgData name="Aljaz Simonic" userId="8519e17e1b2d4445" providerId="LiveId" clId="{CDBAD9CD-8F9D-4605-A804-7C35EB9E7D90}" dt="2022-04-26T05:04:43.938" v="4476" actId="20577"/>
          <ac:spMkLst>
            <pc:docMk/>
            <pc:sldMk cId="458072988" sldId="267"/>
            <ac:spMk id="3" creationId="{2293A7FE-7354-48AA-93B7-682FABF8AF22}"/>
          </ac:spMkLst>
        </pc:spChg>
      </pc:sldChg>
      <pc:sldChg chg="addSp delSp modSp del mod">
        <pc:chgData name="Aljaz Simonic" userId="8519e17e1b2d4445" providerId="LiveId" clId="{CDBAD9CD-8F9D-4605-A804-7C35EB9E7D90}" dt="2022-04-26T04:57:34.611" v="4322" actId="2696"/>
        <pc:sldMkLst>
          <pc:docMk/>
          <pc:sldMk cId="472020548" sldId="267"/>
        </pc:sldMkLst>
        <pc:spChg chg="mod">
          <ac:chgData name="Aljaz Simonic" userId="8519e17e1b2d4445" providerId="LiveId" clId="{CDBAD9CD-8F9D-4605-A804-7C35EB9E7D90}" dt="2022-04-26T04:57:30.575" v="4321" actId="20577"/>
          <ac:spMkLst>
            <pc:docMk/>
            <pc:sldMk cId="472020548" sldId="267"/>
            <ac:spMk id="2" creationId="{45CBD01C-F912-4AF5-BD7D-37DE5CB460D6}"/>
          </ac:spMkLst>
        </pc:spChg>
        <pc:spChg chg="mod">
          <ac:chgData name="Aljaz Simonic" userId="8519e17e1b2d4445" providerId="LiveId" clId="{CDBAD9CD-8F9D-4605-A804-7C35EB9E7D90}" dt="2022-04-26T04:56:28.442" v="4312" actId="20577"/>
          <ac:spMkLst>
            <pc:docMk/>
            <pc:sldMk cId="472020548" sldId="267"/>
            <ac:spMk id="3" creationId="{2293A7FE-7354-48AA-93B7-682FABF8AF22}"/>
          </ac:spMkLst>
        </pc:spChg>
        <pc:spChg chg="add del">
          <ac:chgData name="Aljaz Simonic" userId="8519e17e1b2d4445" providerId="LiveId" clId="{CDBAD9CD-8F9D-4605-A804-7C35EB9E7D90}" dt="2022-04-26T04:52:21.722" v="4240"/>
          <ac:spMkLst>
            <pc:docMk/>
            <pc:sldMk cId="472020548" sldId="267"/>
            <ac:spMk id="4" creationId="{A4602512-9BC8-4180-A84A-0C77D85B2C9C}"/>
          </ac:spMkLst>
        </pc:spChg>
      </pc:sldChg>
      <pc:sldChg chg="modSp mod">
        <pc:chgData name="Aljaz Simonic" userId="8519e17e1b2d4445" providerId="LiveId" clId="{CDBAD9CD-8F9D-4605-A804-7C35EB9E7D90}" dt="2022-04-26T05:26:51.587" v="5098" actId="20577"/>
        <pc:sldMkLst>
          <pc:docMk/>
          <pc:sldMk cId="3489968822" sldId="268"/>
        </pc:sldMkLst>
        <pc:spChg chg="mod">
          <ac:chgData name="Aljaz Simonic" userId="8519e17e1b2d4445" providerId="LiveId" clId="{CDBAD9CD-8F9D-4605-A804-7C35EB9E7D90}" dt="2022-04-26T05:26:51.587" v="5098" actId="20577"/>
          <ac:spMkLst>
            <pc:docMk/>
            <pc:sldMk cId="3489968822" sldId="268"/>
            <ac:spMk id="3" creationId="{E363E27B-9D0F-4249-8167-13D07D13299C}"/>
          </ac:spMkLst>
        </pc:spChg>
      </pc:sldChg>
      <pc:sldChg chg="addSp delSp modSp mod">
        <pc:chgData name="Aljaz Simonic" userId="8519e17e1b2d4445" providerId="LiveId" clId="{CDBAD9CD-8F9D-4605-A804-7C35EB9E7D90}" dt="2022-04-26T05:46:40.963" v="5496" actId="20577"/>
        <pc:sldMkLst>
          <pc:docMk/>
          <pc:sldMk cId="4098360026" sldId="269"/>
        </pc:sldMkLst>
        <pc:spChg chg="mod">
          <ac:chgData name="Aljaz Simonic" userId="8519e17e1b2d4445" providerId="LiveId" clId="{CDBAD9CD-8F9D-4605-A804-7C35EB9E7D90}" dt="2022-04-26T05:45:33.834" v="5480" actId="20577"/>
          <ac:spMkLst>
            <pc:docMk/>
            <pc:sldMk cId="4098360026" sldId="269"/>
            <ac:spMk id="2" creationId="{66ABCCF5-3FD5-4BD0-9FF8-0BDB205B5CFD}"/>
          </ac:spMkLst>
        </pc:spChg>
        <pc:spChg chg="add del mod">
          <ac:chgData name="Aljaz Simonic" userId="8519e17e1b2d4445" providerId="LiveId" clId="{CDBAD9CD-8F9D-4605-A804-7C35EB9E7D90}" dt="2022-04-26T05:46:40.963" v="5496" actId="20577"/>
          <ac:spMkLst>
            <pc:docMk/>
            <pc:sldMk cId="4098360026" sldId="269"/>
            <ac:spMk id="3" creationId="{7A91F25E-7A8D-4CF9-A1D0-9EBFFF9B5046}"/>
          </ac:spMkLst>
        </pc:spChg>
        <pc:spChg chg="add del mod">
          <ac:chgData name="Aljaz Simonic" userId="8519e17e1b2d4445" providerId="LiveId" clId="{CDBAD9CD-8F9D-4605-A804-7C35EB9E7D90}" dt="2022-04-26T05:41:25.459" v="5343"/>
          <ac:spMkLst>
            <pc:docMk/>
            <pc:sldMk cId="4098360026" sldId="269"/>
            <ac:spMk id="4" creationId="{9F9EF14F-CCEB-40A4-9AC1-BEEA5FC9877F}"/>
          </ac:spMkLst>
        </pc:spChg>
        <pc:spChg chg="add del">
          <ac:chgData name="Aljaz Simonic" userId="8519e17e1b2d4445" providerId="LiveId" clId="{CDBAD9CD-8F9D-4605-A804-7C35EB9E7D90}" dt="2022-04-26T05:44:21.987" v="5436"/>
          <ac:spMkLst>
            <pc:docMk/>
            <pc:sldMk cId="4098360026" sldId="269"/>
            <ac:spMk id="5" creationId="{0212A4CA-52C8-42D6-9F60-3F7651CF8DD1}"/>
          </ac:spMkLst>
        </pc:spChg>
      </pc:sldChg>
      <pc:sldChg chg="del">
        <pc:chgData name="Aljaz Simonic" userId="8519e17e1b2d4445" providerId="LiveId" clId="{CDBAD9CD-8F9D-4605-A804-7C35EB9E7D90}" dt="2022-04-26T05:48:06.992" v="5542" actId="47"/>
        <pc:sldMkLst>
          <pc:docMk/>
          <pc:sldMk cId="1764943360" sldId="270"/>
        </pc:sldMkLst>
      </pc:sldChg>
      <pc:sldChg chg="del">
        <pc:chgData name="Aljaz Simonic" userId="8519e17e1b2d4445" providerId="LiveId" clId="{CDBAD9CD-8F9D-4605-A804-7C35EB9E7D90}" dt="2022-04-26T05:48:08.774" v="5543" actId="47"/>
        <pc:sldMkLst>
          <pc:docMk/>
          <pc:sldMk cId="2800677977" sldId="271"/>
        </pc:sldMkLst>
      </pc:sldChg>
      <pc:sldChg chg="modSp mod ord">
        <pc:chgData name="Aljaz Simonic" userId="8519e17e1b2d4445" providerId="LiveId" clId="{CDBAD9CD-8F9D-4605-A804-7C35EB9E7D90}" dt="2022-04-26T04:31:08.676" v="3984" actId="20577"/>
        <pc:sldMkLst>
          <pc:docMk/>
          <pc:sldMk cId="4222478341" sldId="272"/>
        </pc:sldMkLst>
        <pc:spChg chg="mod">
          <ac:chgData name="Aljaz Simonic" userId="8519e17e1b2d4445" providerId="LiveId" clId="{CDBAD9CD-8F9D-4605-A804-7C35EB9E7D90}" dt="2022-04-26T04:31:08.676" v="3984" actId="20577"/>
          <ac:spMkLst>
            <pc:docMk/>
            <pc:sldMk cId="4222478341" sldId="272"/>
            <ac:spMk id="3" creationId="{0EC31085-938E-417B-A290-C0E407B84173}"/>
          </ac:spMkLst>
        </pc:spChg>
      </pc:sldChg>
      <pc:sldChg chg="del">
        <pc:chgData name="Aljaz Simonic" userId="8519e17e1b2d4445" providerId="LiveId" clId="{CDBAD9CD-8F9D-4605-A804-7C35EB9E7D90}" dt="2022-04-26T05:48:14.861" v="5544" actId="47"/>
        <pc:sldMkLst>
          <pc:docMk/>
          <pc:sldMk cId="611136872" sldId="273"/>
        </pc:sldMkLst>
      </pc:sldChg>
      <pc:sldChg chg="del">
        <pc:chgData name="Aljaz Simonic" userId="8519e17e1b2d4445" providerId="LiveId" clId="{CDBAD9CD-8F9D-4605-A804-7C35EB9E7D90}" dt="2022-04-26T05:48:18.195" v="5545" actId="47"/>
        <pc:sldMkLst>
          <pc:docMk/>
          <pc:sldMk cId="154622772" sldId="274"/>
        </pc:sldMkLst>
      </pc:sldChg>
      <pc:sldChg chg="del">
        <pc:chgData name="Aljaz Simonic" userId="8519e17e1b2d4445" providerId="LiveId" clId="{CDBAD9CD-8F9D-4605-A804-7C35EB9E7D90}" dt="2022-04-26T05:48:21.381" v="5546" actId="47"/>
        <pc:sldMkLst>
          <pc:docMk/>
          <pc:sldMk cId="32545651" sldId="275"/>
        </pc:sldMkLst>
      </pc:sldChg>
      <pc:sldChg chg="addSp modSp new mod">
        <pc:chgData name="Aljaz Simonic" userId="8519e17e1b2d4445" providerId="LiveId" clId="{CDBAD9CD-8F9D-4605-A804-7C35EB9E7D90}" dt="2022-04-26T01:57:23.539" v="76" actId="1076"/>
        <pc:sldMkLst>
          <pc:docMk/>
          <pc:sldMk cId="3955753827" sldId="277"/>
        </pc:sldMkLst>
        <pc:spChg chg="mod">
          <ac:chgData name="Aljaz Simonic" userId="8519e17e1b2d4445" providerId="LiveId" clId="{CDBAD9CD-8F9D-4605-A804-7C35EB9E7D90}" dt="2022-04-26T01:57:18.882" v="74" actId="1076"/>
          <ac:spMkLst>
            <pc:docMk/>
            <pc:sldMk cId="3955753827" sldId="277"/>
            <ac:spMk id="2" creationId="{C33F09F2-E388-4D82-B775-31731D478829}"/>
          </ac:spMkLst>
        </pc:spChg>
        <pc:picChg chg="add mod">
          <ac:chgData name="Aljaz Simonic" userId="8519e17e1b2d4445" providerId="LiveId" clId="{CDBAD9CD-8F9D-4605-A804-7C35EB9E7D90}" dt="2022-04-26T01:57:23.539" v="76" actId="1076"/>
          <ac:picMkLst>
            <pc:docMk/>
            <pc:sldMk cId="3955753827" sldId="277"/>
            <ac:picMk id="2050" creationId="{745CA387-7A4C-4434-8402-CCAF8B02AA8F}"/>
          </ac:picMkLst>
        </pc:picChg>
      </pc:sldChg>
      <pc:sldChg chg="addSp delSp modSp new mod">
        <pc:chgData name="Aljaz Simonic" userId="8519e17e1b2d4445" providerId="LiveId" clId="{CDBAD9CD-8F9D-4605-A804-7C35EB9E7D90}" dt="2022-04-26T02:01:35.971" v="132" actId="1076"/>
        <pc:sldMkLst>
          <pc:docMk/>
          <pc:sldMk cId="213564600" sldId="278"/>
        </pc:sldMkLst>
        <pc:spChg chg="mod">
          <ac:chgData name="Aljaz Simonic" userId="8519e17e1b2d4445" providerId="LiveId" clId="{CDBAD9CD-8F9D-4605-A804-7C35EB9E7D90}" dt="2022-04-26T02:01:19.165" v="128" actId="20577"/>
          <ac:spMkLst>
            <pc:docMk/>
            <pc:sldMk cId="213564600" sldId="278"/>
            <ac:spMk id="2" creationId="{5365FD0F-919C-45DC-B717-62DEB379876C}"/>
          </ac:spMkLst>
        </pc:spChg>
        <pc:spChg chg="del">
          <ac:chgData name="Aljaz Simonic" userId="8519e17e1b2d4445" providerId="LiveId" clId="{CDBAD9CD-8F9D-4605-A804-7C35EB9E7D90}" dt="2022-04-26T02:01:22.045" v="129"/>
          <ac:spMkLst>
            <pc:docMk/>
            <pc:sldMk cId="213564600" sldId="278"/>
            <ac:spMk id="3" creationId="{DAA75F2A-4AC2-493E-848D-CD1FEEF44601}"/>
          </ac:spMkLst>
        </pc:spChg>
        <pc:picChg chg="add mod">
          <ac:chgData name="Aljaz Simonic" userId="8519e17e1b2d4445" providerId="LiveId" clId="{CDBAD9CD-8F9D-4605-A804-7C35EB9E7D90}" dt="2022-04-26T02:01:35.971" v="132" actId="1076"/>
          <ac:picMkLst>
            <pc:docMk/>
            <pc:sldMk cId="213564600" sldId="278"/>
            <ac:picMk id="3074" creationId="{069E96B3-8EE1-4A4C-9117-9E8327780316}"/>
          </ac:picMkLst>
        </pc:picChg>
      </pc:sldChg>
      <pc:sldChg chg="addSp delSp modSp new mod ord">
        <pc:chgData name="Aljaz Simonic" userId="8519e17e1b2d4445" providerId="LiveId" clId="{CDBAD9CD-8F9D-4605-A804-7C35EB9E7D90}" dt="2022-04-26T02:30:56.611" v="451" actId="6549"/>
        <pc:sldMkLst>
          <pc:docMk/>
          <pc:sldMk cId="2362291977" sldId="279"/>
        </pc:sldMkLst>
        <pc:spChg chg="mod">
          <ac:chgData name="Aljaz Simonic" userId="8519e17e1b2d4445" providerId="LiveId" clId="{CDBAD9CD-8F9D-4605-A804-7C35EB9E7D90}" dt="2022-04-26T02:21:42.250" v="367" actId="20577"/>
          <ac:spMkLst>
            <pc:docMk/>
            <pc:sldMk cId="2362291977" sldId="279"/>
            <ac:spMk id="2" creationId="{DA5DA72D-E135-43BA-A670-5AD8B2AC5E35}"/>
          </ac:spMkLst>
        </pc:spChg>
        <pc:spChg chg="add del mod">
          <ac:chgData name="Aljaz Simonic" userId="8519e17e1b2d4445" providerId="LiveId" clId="{CDBAD9CD-8F9D-4605-A804-7C35EB9E7D90}" dt="2022-04-26T02:30:56.611" v="451" actId="6549"/>
          <ac:spMkLst>
            <pc:docMk/>
            <pc:sldMk cId="2362291977" sldId="279"/>
            <ac:spMk id="3" creationId="{0B906D27-9DED-468C-8044-FE41EE5E558C}"/>
          </ac:spMkLst>
        </pc:spChg>
        <pc:spChg chg="add del mod">
          <ac:chgData name="Aljaz Simonic" userId="8519e17e1b2d4445" providerId="LiveId" clId="{CDBAD9CD-8F9D-4605-A804-7C35EB9E7D90}" dt="2022-04-26T02:29:23.409" v="441"/>
          <ac:spMkLst>
            <pc:docMk/>
            <pc:sldMk cId="2362291977" sldId="279"/>
            <ac:spMk id="4" creationId="{1AC02565-BB6D-489C-83F7-797CFC1F4B0A}"/>
          </ac:spMkLst>
        </pc:spChg>
      </pc:sldChg>
      <pc:sldChg chg="modSp new mod ord">
        <pc:chgData name="Aljaz Simonic" userId="8519e17e1b2d4445" providerId="LiveId" clId="{CDBAD9CD-8F9D-4605-A804-7C35EB9E7D90}" dt="2022-04-26T02:26:09.726" v="434"/>
        <pc:sldMkLst>
          <pc:docMk/>
          <pc:sldMk cId="3240199514" sldId="280"/>
        </pc:sldMkLst>
        <pc:spChg chg="mod">
          <ac:chgData name="Aljaz Simonic" userId="8519e17e1b2d4445" providerId="LiveId" clId="{CDBAD9CD-8F9D-4605-A804-7C35EB9E7D90}" dt="2022-04-26T02:23:45.015" v="403" actId="20577"/>
          <ac:spMkLst>
            <pc:docMk/>
            <pc:sldMk cId="3240199514" sldId="280"/>
            <ac:spMk id="2" creationId="{337DBB14-BB50-4A4D-A735-D5DB74976E8C}"/>
          </ac:spMkLst>
        </pc:spChg>
        <pc:spChg chg="mod">
          <ac:chgData name="Aljaz Simonic" userId="8519e17e1b2d4445" providerId="LiveId" clId="{CDBAD9CD-8F9D-4605-A804-7C35EB9E7D90}" dt="2022-04-26T02:25:58.589" v="432" actId="20577"/>
          <ac:spMkLst>
            <pc:docMk/>
            <pc:sldMk cId="3240199514" sldId="280"/>
            <ac:spMk id="3" creationId="{26F24481-5239-4EC9-9F72-2F28D8473F25}"/>
          </ac:spMkLst>
        </pc:spChg>
      </pc:sldChg>
      <pc:sldChg chg="modSp new mod ord">
        <pc:chgData name="Aljaz Simonic" userId="8519e17e1b2d4445" providerId="LiveId" clId="{CDBAD9CD-8F9D-4605-A804-7C35EB9E7D90}" dt="2022-04-26T03:17:35.859" v="1953" actId="13926"/>
        <pc:sldMkLst>
          <pc:docMk/>
          <pc:sldMk cId="2052748677" sldId="281"/>
        </pc:sldMkLst>
        <pc:spChg chg="mod">
          <ac:chgData name="Aljaz Simonic" userId="8519e17e1b2d4445" providerId="LiveId" clId="{CDBAD9CD-8F9D-4605-A804-7C35EB9E7D90}" dt="2022-04-26T03:04:00.121" v="1597" actId="20577"/>
          <ac:spMkLst>
            <pc:docMk/>
            <pc:sldMk cId="2052748677" sldId="281"/>
            <ac:spMk id="2" creationId="{EFD973A1-7032-40AF-81AE-35554DAFD933}"/>
          </ac:spMkLst>
        </pc:spChg>
        <pc:spChg chg="mod">
          <ac:chgData name="Aljaz Simonic" userId="8519e17e1b2d4445" providerId="LiveId" clId="{CDBAD9CD-8F9D-4605-A804-7C35EB9E7D90}" dt="2022-04-26T03:17:35.859" v="1953" actId="13926"/>
          <ac:spMkLst>
            <pc:docMk/>
            <pc:sldMk cId="2052748677" sldId="281"/>
            <ac:spMk id="3" creationId="{221433DD-106C-4187-99F4-91219D6DD1E0}"/>
          </ac:spMkLst>
        </pc:spChg>
      </pc:sldChg>
      <pc:sldChg chg="modSp new mod">
        <pc:chgData name="Aljaz Simonic" userId="8519e17e1b2d4445" providerId="LiveId" clId="{CDBAD9CD-8F9D-4605-A804-7C35EB9E7D90}" dt="2022-04-26T03:48:24.839" v="2467" actId="113"/>
        <pc:sldMkLst>
          <pc:docMk/>
          <pc:sldMk cId="458449782" sldId="282"/>
        </pc:sldMkLst>
        <pc:spChg chg="mod">
          <ac:chgData name="Aljaz Simonic" userId="8519e17e1b2d4445" providerId="LiveId" clId="{CDBAD9CD-8F9D-4605-A804-7C35EB9E7D90}" dt="2022-04-26T03:13:06.742" v="1777" actId="20577"/>
          <ac:spMkLst>
            <pc:docMk/>
            <pc:sldMk cId="458449782" sldId="282"/>
            <ac:spMk id="2" creationId="{36454A5A-2FC7-41D8-A905-0D3F456C1077}"/>
          </ac:spMkLst>
        </pc:spChg>
        <pc:spChg chg="mod">
          <ac:chgData name="Aljaz Simonic" userId="8519e17e1b2d4445" providerId="LiveId" clId="{CDBAD9CD-8F9D-4605-A804-7C35EB9E7D90}" dt="2022-04-26T03:48:24.839" v="2467" actId="113"/>
          <ac:spMkLst>
            <pc:docMk/>
            <pc:sldMk cId="458449782" sldId="282"/>
            <ac:spMk id="3" creationId="{28311CC1-628C-4D7E-AE6D-B78A1C1AA265}"/>
          </ac:spMkLst>
        </pc:spChg>
      </pc:sldChg>
      <pc:sldChg chg="addSp delSp modSp new mod">
        <pc:chgData name="Aljaz Simonic" userId="8519e17e1b2d4445" providerId="LiveId" clId="{CDBAD9CD-8F9D-4605-A804-7C35EB9E7D90}" dt="2022-04-26T03:32:04.019" v="2208" actId="27636"/>
        <pc:sldMkLst>
          <pc:docMk/>
          <pc:sldMk cId="497189775" sldId="283"/>
        </pc:sldMkLst>
        <pc:spChg chg="mod">
          <ac:chgData name="Aljaz Simonic" userId="8519e17e1b2d4445" providerId="LiveId" clId="{CDBAD9CD-8F9D-4605-A804-7C35EB9E7D90}" dt="2022-04-26T03:27:24.760" v="2062" actId="20577"/>
          <ac:spMkLst>
            <pc:docMk/>
            <pc:sldMk cId="497189775" sldId="283"/>
            <ac:spMk id="2" creationId="{BE88DABE-FA01-44AE-AFF7-4D63F4BCDF4C}"/>
          </ac:spMkLst>
        </pc:spChg>
        <pc:spChg chg="add del mod">
          <ac:chgData name="Aljaz Simonic" userId="8519e17e1b2d4445" providerId="LiveId" clId="{CDBAD9CD-8F9D-4605-A804-7C35EB9E7D90}" dt="2022-04-26T03:32:04.019" v="2208" actId="27636"/>
          <ac:spMkLst>
            <pc:docMk/>
            <pc:sldMk cId="497189775" sldId="283"/>
            <ac:spMk id="3" creationId="{047ACFE0-3D44-498F-8351-D97D382C056D}"/>
          </ac:spMkLst>
        </pc:spChg>
        <pc:spChg chg="add del mod">
          <ac:chgData name="Aljaz Simonic" userId="8519e17e1b2d4445" providerId="LiveId" clId="{CDBAD9CD-8F9D-4605-A804-7C35EB9E7D90}" dt="2022-04-26T03:15:32.929" v="1919"/>
          <ac:spMkLst>
            <pc:docMk/>
            <pc:sldMk cId="497189775" sldId="283"/>
            <ac:spMk id="4" creationId="{7DF05E68-C7AA-4A44-9E74-CF3923BCA6C6}"/>
          </ac:spMkLst>
        </pc:spChg>
        <pc:spChg chg="add del mod">
          <ac:chgData name="Aljaz Simonic" userId="8519e17e1b2d4445" providerId="LiveId" clId="{CDBAD9CD-8F9D-4605-A804-7C35EB9E7D90}" dt="2022-04-26T03:30:15.598" v="2189" actId="478"/>
          <ac:spMkLst>
            <pc:docMk/>
            <pc:sldMk cId="497189775" sldId="283"/>
            <ac:spMk id="5" creationId="{2317F6E6-B326-4BAE-9C47-FA093040D89A}"/>
          </ac:spMkLst>
        </pc:spChg>
        <pc:spChg chg="add del">
          <ac:chgData name="Aljaz Simonic" userId="8519e17e1b2d4445" providerId="LiveId" clId="{CDBAD9CD-8F9D-4605-A804-7C35EB9E7D90}" dt="2022-04-26T03:31:29.380" v="2194"/>
          <ac:spMkLst>
            <pc:docMk/>
            <pc:sldMk cId="497189775" sldId="283"/>
            <ac:spMk id="6" creationId="{9315F928-4E53-4D20-9013-C530B369271B}"/>
          </ac:spMkLst>
        </pc:spChg>
        <pc:spChg chg="add del">
          <ac:chgData name="Aljaz Simonic" userId="8519e17e1b2d4445" providerId="LiveId" clId="{CDBAD9CD-8F9D-4605-A804-7C35EB9E7D90}" dt="2022-04-26T03:31:46.083" v="2198"/>
          <ac:spMkLst>
            <pc:docMk/>
            <pc:sldMk cId="497189775" sldId="283"/>
            <ac:spMk id="7" creationId="{CEB43F7E-793E-4637-8152-DCF4D75BD588}"/>
          </ac:spMkLst>
        </pc:spChg>
      </pc:sldChg>
      <pc:sldChg chg="addSp delSp modSp add mod ord">
        <pc:chgData name="Aljaz Simonic" userId="8519e17e1b2d4445" providerId="LiveId" clId="{CDBAD9CD-8F9D-4605-A804-7C35EB9E7D90}" dt="2022-04-26T04:02:56.286" v="3007" actId="20577"/>
        <pc:sldMkLst>
          <pc:docMk/>
          <pc:sldMk cId="3625096147" sldId="284"/>
        </pc:sldMkLst>
        <pc:spChg chg="mod">
          <ac:chgData name="Aljaz Simonic" userId="8519e17e1b2d4445" providerId="LiveId" clId="{CDBAD9CD-8F9D-4605-A804-7C35EB9E7D90}" dt="2022-04-26T04:01:29.441" v="2986" actId="20577"/>
          <ac:spMkLst>
            <pc:docMk/>
            <pc:sldMk cId="3625096147" sldId="284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4:02:56.286" v="3007" actId="20577"/>
          <ac:spMkLst>
            <pc:docMk/>
            <pc:sldMk cId="3625096147" sldId="284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4:02:44.386" v="2999"/>
          <ac:spMkLst>
            <pc:docMk/>
            <pc:sldMk cId="3625096147" sldId="284"/>
            <ac:spMk id="4" creationId="{C88A4EB9-C5FC-467D-8AF5-DDD23EBCD043}"/>
          </ac:spMkLst>
        </pc:spChg>
        <pc:spChg chg="add del mod">
          <ac:chgData name="Aljaz Simonic" userId="8519e17e1b2d4445" providerId="LiveId" clId="{CDBAD9CD-8F9D-4605-A804-7C35EB9E7D90}" dt="2022-04-26T04:02:38.590" v="2995"/>
          <ac:spMkLst>
            <pc:docMk/>
            <pc:sldMk cId="3625096147" sldId="284"/>
            <ac:spMk id="5" creationId="{A7863EE9-2AFA-4322-80BC-0E3420D3F996}"/>
          </ac:spMkLst>
        </pc:spChg>
        <pc:spChg chg="add del">
          <ac:chgData name="Aljaz Simonic" userId="8519e17e1b2d4445" providerId="LiveId" clId="{CDBAD9CD-8F9D-4605-A804-7C35EB9E7D90}" dt="2022-04-26T04:02:49.974" v="3003"/>
          <ac:spMkLst>
            <pc:docMk/>
            <pc:sldMk cId="3625096147" sldId="284"/>
            <ac:spMk id="6" creationId="{9B07610F-5697-407C-8DAF-4F5E6F4549F5}"/>
          </ac:spMkLst>
        </pc:spChg>
      </pc:sldChg>
      <pc:sldChg chg="addSp delSp modSp add mod">
        <pc:chgData name="Aljaz Simonic" userId="8519e17e1b2d4445" providerId="LiveId" clId="{CDBAD9CD-8F9D-4605-A804-7C35EB9E7D90}" dt="2022-04-26T04:01:04.474" v="2979" actId="20577"/>
        <pc:sldMkLst>
          <pc:docMk/>
          <pc:sldMk cId="823616456" sldId="285"/>
        </pc:sldMkLst>
        <pc:spChg chg="mod">
          <ac:chgData name="Aljaz Simonic" userId="8519e17e1b2d4445" providerId="LiveId" clId="{CDBAD9CD-8F9D-4605-A804-7C35EB9E7D90}" dt="2022-04-26T03:58:53.144" v="2854" actId="20577"/>
          <ac:spMkLst>
            <pc:docMk/>
            <pc:sldMk cId="823616456" sldId="285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4:01:04.474" v="2979" actId="20577"/>
          <ac:spMkLst>
            <pc:docMk/>
            <pc:sldMk cId="823616456" sldId="285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3:40:32.254" v="2324"/>
          <ac:spMkLst>
            <pc:docMk/>
            <pc:sldMk cId="823616456" sldId="285"/>
            <ac:spMk id="4" creationId="{C2822F76-0564-449D-8079-B5879BD35ED9}"/>
          </ac:spMkLst>
        </pc:spChg>
        <pc:spChg chg="add del">
          <ac:chgData name="Aljaz Simonic" userId="8519e17e1b2d4445" providerId="LiveId" clId="{CDBAD9CD-8F9D-4605-A804-7C35EB9E7D90}" dt="2022-04-26T03:59:23.078" v="2859"/>
          <ac:spMkLst>
            <pc:docMk/>
            <pc:sldMk cId="823616456" sldId="285"/>
            <ac:spMk id="5" creationId="{43B6FBB3-87D0-40E3-99F2-7E5FADAEDA08}"/>
          </ac:spMkLst>
        </pc:spChg>
      </pc:sldChg>
      <pc:sldChg chg="new del">
        <pc:chgData name="Aljaz Simonic" userId="8519e17e1b2d4445" providerId="LiveId" clId="{CDBAD9CD-8F9D-4605-A804-7C35EB9E7D90}" dt="2022-04-26T03:38:42.691" v="2280" actId="47"/>
        <pc:sldMkLst>
          <pc:docMk/>
          <pc:sldMk cId="1748824624" sldId="285"/>
        </pc:sldMkLst>
      </pc:sldChg>
      <pc:sldChg chg="modSp new del mod">
        <pc:chgData name="Aljaz Simonic" userId="8519e17e1b2d4445" providerId="LiveId" clId="{CDBAD9CD-8F9D-4605-A804-7C35EB9E7D90}" dt="2022-04-26T03:38:15.233" v="2278" actId="2696"/>
        <pc:sldMkLst>
          <pc:docMk/>
          <pc:sldMk cId="1872976052" sldId="285"/>
        </pc:sldMkLst>
        <pc:spChg chg="mod">
          <ac:chgData name="Aljaz Simonic" userId="8519e17e1b2d4445" providerId="LiveId" clId="{CDBAD9CD-8F9D-4605-A804-7C35EB9E7D90}" dt="2022-04-26T03:38:08.664" v="2277" actId="20577"/>
          <ac:spMkLst>
            <pc:docMk/>
            <pc:sldMk cId="1872976052" sldId="285"/>
            <ac:spMk id="2" creationId="{40039BB1-0D14-4776-8083-4700DF1D6BE9}"/>
          </ac:spMkLst>
        </pc:spChg>
      </pc:sldChg>
      <pc:sldChg chg="addSp delSp modSp add mod">
        <pc:chgData name="Aljaz Simonic" userId="8519e17e1b2d4445" providerId="LiveId" clId="{CDBAD9CD-8F9D-4605-A804-7C35EB9E7D90}" dt="2022-04-26T03:55:43.243" v="2764" actId="20577"/>
        <pc:sldMkLst>
          <pc:docMk/>
          <pc:sldMk cId="2248267643" sldId="286"/>
        </pc:sldMkLst>
        <pc:spChg chg="mod">
          <ac:chgData name="Aljaz Simonic" userId="8519e17e1b2d4445" providerId="LiveId" clId="{CDBAD9CD-8F9D-4605-A804-7C35EB9E7D90}" dt="2022-04-26T03:46:02.549" v="2416" actId="20577"/>
          <ac:spMkLst>
            <pc:docMk/>
            <pc:sldMk cId="2248267643" sldId="286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3:55:43.243" v="2764" actId="20577"/>
          <ac:spMkLst>
            <pc:docMk/>
            <pc:sldMk cId="2248267643" sldId="286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3:46:28.654" v="2420"/>
          <ac:spMkLst>
            <pc:docMk/>
            <pc:sldMk cId="2248267643" sldId="286"/>
            <ac:spMk id="4" creationId="{B5B5BD3A-4D3D-4133-A517-6B8FAAA75C5B}"/>
          </ac:spMkLst>
        </pc:spChg>
      </pc:sldChg>
      <pc:sldChg chg="addSp delSp modSp add mod">
        <pc:chgData name="Aljaz Simonic" userId="8519e17e1b2d4445" providerId="LiveId" clId="{CDBAD9CD-8F9D-4605-A804-7C35EB9E7D90}" dt="2022-04-26T03:52:58.736" v="2673" actId="20577"/>
        <pc:sldMkLst>
          <pc:docMk/>
          <pc:sldMk cId="411594294" sldId="287"/>
        </pc:sldMkLst>
        <pc:spChg chg="mod">
          <ac:chgData name="Aljaz Simonic" userId="8519e17e1b2d4445" providerId="LiveId" clId="{CDBAD9CD-8F9D-4605-A804-7C35EB9E7D90}" dt="2022-04-26T03:50:50.505" v="2643" actId="20577"/>
          <ac:spMkLst>
            <pc:docMk/>
            <pc:sldMk cId="411594294" sldId="287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3:52:58.736" v="2673" actId="20577"/>
          <ac:spMkLst>
            <pc:docMk/>
            <pc:sldMk cId="411594294" sldId="287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3:51:20.788" v="2647"/>
          <ac:spMkLst>
            <pc:docMk/>
            <pc:sldMk cId="411594294" sldId="287"/>
            <ac:spMk id="4" creationId="{DF0DECE6-570A-4CD9-BE0B-840E60D992F1}"/>
          </ac:spMkLst>
        </pc:spChg>
        <pc:spChg chg="add del">
          <ac:chgData name="Aljaz Simonic" userId="8519e17e1b2d4445" providerId="LiveId" clId="{CDBAD9CD-8F9D-4605-A804-7C35EB9E7D90}" dt="2022-04-26T03:52:41.914" v="2665"/>
          <ac:spMkLst>
            <pc:docMk/>
            <pc:sldMk cId="411594294" sldId="287"/>
            <ac:spMk id="5" creationId="{EC116081-3243-4A1E-A499-FA4A8DCC95F3}"/>
          </ac:spMkLst>
        </pc:spChg>
      </pc:sldChg>
      <pc:sldChg chg="addSp delSp modSp add mod">
        <pc:chgData name="Aljaz Simonic" userId="8519e17e1b2d4445" providerId="LiveId" clId="{CDBAD9CD-8F9D-4605-A804-7C35EB9E7D90}" dt="2022-04-26T03:54:36.195" v="2752" actId="20577"/>
        <pc:sldMkLst>
          <pc:docMk/>
          <pc:sldMk cId="3791881841" sldId="288"/>
        </pc:sldMkLst>
        <pc:spChg chg="mod">
          <ac:chgData name="Aljaz Simonic" userId="8519e17e1b2d4445" providerId="LiveId" clId="{CDBAD9CD-8F9D-4605-A804-7C35EB9E7D90}" dt="2022-04-26T03:53:20.792" v="2683" actId="20577"/>
          <ac:spMkLst>
            <pc:docMk/>
            <pc:sldMk cId="3791881841" sldId="288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3:54:36.195" v="2752" actId="20577"/>
          <ac:spMkLst>
            <pc:docMk/>
            <pc:sldMk cId="3791881841" sldId="288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3:53:49.941" v="2687"/>
          <ac:spMkLst>
            <pc:docMk/>
            <pc:sldMk cId="3791881841" sldId="288"/>
            <ac:spMk id="4" creationId="{5A33A25B-FE4A-4012-977C-CEDFF4FDD7C9}"/>
          </ac:spMkLst>
        </pc:spChg>
      </pc:sldChg>
      <pc:sldChg chg="addSp delSp modSp add mod">
        <pc:chgData name="Aljaz Simonic" userId="8519e17e1b2d4445" providerId="LiveId" clId="{CDBAD9CD-8F9D-4605-A804-7C35EB9E7D90}" dt="2022-04-26T03:57:39.759" v="2845" actId="20577"/>
        <pc:sldMkLst>
          <pc:docMk/>
          <pc:sldMk cId="3637043805" sldId="289"/>
        </pc:sldMkLst>
        <pc:spChg chg="mod">
          <ac:chgData name="Aljaz Simonic" userId="8519e17e1b2d4445" providerId="LiveId" clId="{CDBAD9CD-8F9D-4605-A804-7C35EB9E7D90}" dt="2022-04-26T03:57:39.759" v="2845" actId="20577"/>
          <ac:spMkLst>
            <pc:docMk/>
            <pc:sldMk cId="3637043805" sldId="289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3:57:28.892" v="2827" actId="313"/>
          <ac:spMkLst>
            <pc:docMk/>
            <pc:sldMk cId="3637043805" sldId="289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3:56:13.504" v="2777"/>
          <ac:spMkLst>
            <pc:docMk/>
            <pc:sldMk cId="3637043805" sldId="289"/>
            <ac:spMk id="4" creationId="{7655C7A7-8DD6-4FD8-B711-BF458A8001D2}"/>
          </ac:spMkLst>
        </pc:spChg>
      </pc:sldChg>
      <pc:sldChg chg="modSp add mod">
        <pc:chgData name="Aljaz Simonic" userId="8519e17e1b2d4445" providerId="LiveId" clId="{CDBAD9CD-8F9D-4605-A804-7C35EB9E7D90}" dt="2022-04-26T03:58:57.184" v="2855" actId="20577"/>
        <pc:sldMkLst>
          <pc:docMk/>
          <pc:sldMk cId="187347632" sldId="290"/>
        </pc:sldMkLst>
        <pc:spChg chg="mod">
          <ac:chgData name="Aljaz Simonic" userId="8519e17e1b2d4445" providerId="LiveId" clId="{CDBAD9CD-8F9D-4605-A804-7C35EB9E7D90}" dt="2022-04-26T03:58:57.184" v="2855" actId="20577"/>
          <ac:spMkLst>
            <pc:docMk/>
            <pc:sldMk cId="187347632" sldId="290"/>
            <ac:spMk id="2" creationId="{BE88DABE-FA01-44AE-AFF7-4D63F4BCDF4C}"/>
          </ac:spMkLst>
        </pc:spChg>
      </pc:sldChg>
      <pc:sldChg chg="add">
        <pc:chgData name="Aljaz Simonic" userId="8519e17e1b2d4445" providerId="LiveId" clId="{CDBAD9CD-8F9D-4605-A804-7C35EB9E7D90}" dt="2022-04-26T04:01:19.801" v="2980"/>
        <pc:sldMkLst>
          <pc:docMk/>
          <pc:sldMk cId="551844829" sldId="291"/>
        </pc:sldMkLst>
      </pc:sldChg>
      <pc:sldChg chg="addSp delSp modSp add mod ord">
        <pc:chgData name="Aljaz Simonic" userId="8519e17e1b2d4445" providerId="LiveId" clId="{CDBAD9CD-8F9D-4605-A804-7C35EB9E7D90}" dt="2022-04-26T04:46:53.757" v="4016" actId="20577"/>
        <pc:sldMkLst>
          <pc:docMk/>
          <pc:sldMk cId="775262558" sldId="292"/>
        </pc:sldMkLst>
        <pc:spChg chg="mod">
          <ac:chgData name="Aljaz Simonic" userId="8519e17e1b2d4445" providerId="LiveId" clId="{CDBAD9CD-8F9D-4605-A804-7C35EB9E7D90}" dt="2022-04-26T04:10:24.504" v="3142" actId="20577"/>
          <ac:spMkLst>
            <pc:docMk/>
            <pc:sldMk cId="775262558" sldId="292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4:46:53.757" v="4016" actId="20577"/>
          <ac:spMkLst>
            <pc:docMk/>
            <pc:sldMk cId="775262558" sldId="292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4:11:22.453" v="3146"/>
          <ac:spMkLst>
            <pc:docMk/>
            <pc:sldMk cId="775262558" sldId="292"/>
            <ac:spMk id="4" creationId="{C815C212-9B02-4C8A-8DC1-B2D6B955F4C9}"/>
          </ac:spMkLst>
        </pc:spChg>
      </pc:sldChg>
      <pc:sldChg chg="addSp delSp modSp add mod">
        <pc:chgData name="Aljaz Simonic" userId="8519e17e1b2d4445" providerId="LiveId" clId="{CDBAD9CD-8F9D-4605-A804-7C35EB9E7D90}" dt="2022-04-26T04:16:20.324" v="3373" actId="20577"/>
        <pc:sldMkLst>
          <pc:docMk/>
          <pc:sldMk cId="1481435848" sldId="293"/>
        </pc:sldMkLst>
        <pc:spChg chg="mod">
          <ac:chgData name="Aljaz Simonic" userId="8519e17e1b2d4445" providerId="LiveId" clId="{CDBAD9CD-8F9D-4605-A804-7C35EB9E7D90}" dt="2022-04-26T04:16:20.324" v="3373" actId="20577"/>
          <ac:spMkLst>
            <pc:docMk/>
            <pc:sldMk cId="1481435848" sldId="293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4:16:14.178" v="3353" actId="20577"/>
          <ac:spMkLst>
            <pc:docMk/>
            <pc:sldMk cId="1481435848" sldId="293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4:16:02.679" v="3345"/>
          <ac:spMkLst>
            <pc:docMk/>
            <pc:sldMk cId="1481435848" sldId="293"/>
            <ac:spMk id="4" creationId="{0FA8F7DB-F5C7-47A7-8521-BD4669322119}"/>
          </ac:spMkLst>
        </pc:spChg>
      </pc:sldChg>
      <pc:sldChg chg="addSp delSp modSp add mod">
        <pc:chgData name="Aljaz Simonic" userId="8519e17e1b2d4445" providerId="LiveId" clId="{CDBAD9CD-8F9D-4605-A804-7C35EB9E7D90}" dt="2022-04-26T04:21:47.838" v="3481" actId="20577"/>
        <pc:sldMkLst>
          <pc:docMk/>
          <pc:sldMk cId="3042224936" sldId="294"/>
        </pc:sldMkLst>
        <pc:spChg chg="mod">
          <ac:chgData name="Aljaz Simonic" userId="8519e17e1b2d4445" providerId="LiveId" clId="{CDBAD9CD-8F9D-4605-A804-7C35EB9E7D90}" dt="2022-04-26T04:17:00.302" v="3398" actId="20577"/>
          <ac:spMkLst>
            <pc:docMk/>
            <pc:sldMk cId="3042224936" sldId="294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4:21:47.838" v="3481" actId="20577"/>
          <ac:spMkLst>
            <pc:docMk/>
            <pc:sldMk cId="3042224936" sldId="294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4:17:18.444" v="3402"/>
          <ac:spMkLst>
            <pc:docMk/>
            <pc:sldMk cId="3042224936" sldId="294"/>
            <ac:spMk id="4" creationId="{8489156E-1FDF-4658-B7EE-8EAE0D8EB259}"/>
          </ac:spMkLst>
        </pc:spChg>
        <pc:spChg chg="add del">
          <ac:chgData name="Aljaz Simonic" userId="8519e17e1b2d4445" providerId="LiveId" clId="{CDBAD9CD-8F9D-4605-A804-7C35EB9E7D90}" dt="2022-04-26T04:17:42.244" v="3418"/>
          <ac:spMkLst>
            <pc:docMk/>
            <pc:sldMk cId="3042224936" sldId="294"/>
            <ac:spMk id="5" creationId="{7BBF4AE0-2E50-48F2-9BE5-965D09510C01}"/>
          </ac:spMkLst>
        </pc:spChg>
      </pc:sldChg>
      <pc:sldChg chg="modSp new del mod">
        <pc:chgData name="Aljaz Simonic" userId="8519e17e1b2d4445" providerId="LiveId" clId="{CDBAD9CD-8F9D-4605-A804-7C35EB9E7D90}" dt="2022-04-26T05:19:43.004" v="4497" actId="47"/>
        <pc:sldMkLst>
          <pc:docMk/>
          <pc:sldMk cId="931293681" sldId="295"/>
        </pc:sldMkLst>
        <pc:spChg chg="mod">
          <ac:chgData name="Aljaz Simonic" userId="8519e17e1b2d4445" providerId="LiveId" clId="{CDBAD9CD-8F9D-4605-A804-7C35EB9E7D90}" dt="2022-04-26T04:31:39" v="4003" actId="20577"/>
          <ac:spMkLst>
            <pc:docMk/>
            <pc:sldMk cId="931293681" sldId="295"/>
            <ac:spMk id="2" creationId="{8E4CC93E-6CE6-45E9-A25B-82FD29C4621B}"/>
          </ac:spMkLst>
        </pc:spChg>
      </pc:sldChg>
      <pc:sldChg chg="addSp delSp modSp new mod modClrScheme chgLayout">
        <pc:chgData name="Aljaz Simonic" userId="8519e17e1b2d4445" providerId="LiveId" clId="{CDBAD9CD-8F9D-4605-A804-7C35EB9E7D90}" dt="2022-04-26T05:19:23.115" v="4495" actId="20577"/>
        <pc:sldMkLst>
          <pc:docMk/>
          <pc:sldMk cId="2104855862" sldId="296"/>
        </pc:sldMkLst>
        <pc:spChg chg="mod ord">
          <ac:chgData name="Aljaz Simonic" userId="8519e17e1b2d4445" providerId="LiveId" clId="{CDBAD9CD-8F9D-4605-A804-7C35EB9E7D90}" dt="2022-04-26T05:19:23.115" v="4495" actId="20577"/>
          <ac:spMkLst>
            <pc:docMk/>
            <pc:sldMk cId="2104855862" sldId="296"/>
            <ac:spMk id="2" creationId="{B83E4CEA-A038-4B14-B7DD-279C6A38ABAE}"/>
          </ac:spMkLst>
        </pc:spChg>
        <pc:spChg chg="add del mod ord">
          <ac:chgData name="Aljaz Simonic" userId="8519e17e1b2d4445" providerId="LiveId" clId="{CDBAD9CD-8F9D-4605-A804-7C35EB9E7D90}" dt="2022-04-26T05:16:28.792" v="4487" actId="478"/>
          <ac:spMkLst>
            <pc:docMk/>
            <pc:sldMk cId="2104855862" sldId="296"/>
            <ac:spMk id="3" creationId="{E6BDD570-625D-428B-B22C-DD0055706679}"/>
          </ac:spMkLst>
        </pc:spChg>
        <pc:spChg chg="add del mod ord">
          <ac:chgData name="Aljaz Simonic" userId="8519e17e1b2d4445" providerId="LiveId" clId="{CDBAD9CD-8F9D-4605-A804-7C35EB9E7D90}" dt="2022-04-26T05:16:20.611" v="4485" actId="700"/>
          <ac:spMkLst>
            <pc:docMk/>
            <pc:sldMk cId="2104855862" sldId="296"/>
            <ac:spMk id="4" creationId="{2C58EFBC-FFB2-40E6-A2ED-C6542A3C7333}"/>
          </ac:spMkLst>
        </pc:spChg>
      </pc:sldChg>
      <pc:sldChg chg="modSp add mod">
        <pc:chgData name="Aljaz Simonic" userId="8519e17e1b2d4445" providerId="LiveId" clId="{CDBAD9CD-8F9D-4605-A804-7C35EB9E7D90}" dt="2022-04-26T05:19:46.730" v="4499" actId="20577"/>
        <pc:sldMkLst>
          <pc:docMk/>
          <pc:sldMk cId="1086428534" sldId="297"/>
        </pc:sldMkLst>
        <pc:spChg chg="mod">
          <ac:chgData name="Aljaz Simonic" userId="8519e17e1b2d4445" providerId="LiveId" clId="{CDBAD9CD-8F9D-4605-A804-7C35EB9E7D90}" dt="2022-04-26T05:19:46.730" v="4499" actId="20577"/>
          <ac:spMkLst>
            <pc:docMk/>
            <pc:sldMk cId="1086428534" sldId="297"/>
            <ac:spMk id="2" creationId="{B83E4CEA-A038-4B14-B7DD-279C6A38ABAE}"/>
          </ac:spMkLst>
        </pc:spChg>
      </pc:sldChg>
      <pc:sldChg chg="addSp delSp modSp add mod">
        <pc:chgData name="Aljaz Simonic" userId="8519e17e1b2d4445" providerId="LiveId" clId="{CDBAD9CD-8F9D-4605-A804-7C35EB9E7D90}" dt="2022-04-26T05:38:31.424" v="5322" actId="20577"/>
        <pc:sldMkLst>
          <pc:docMk/>
          <pc:sldMk cId="2434248481" sldId="298"/>
        </pc:sldMkLst>
        <pc:spChg chg="mod">
          <ac:chgData name="Aljaz Simonic" userId="8519e17e1b2d4445" providerId="LiveId" clId="{CDBAD9CD-8F9D-4605-A804-7C35EB9E7D90}" dt="2022-04-26T05:28:07.867" v="5117" actId="20577"/>
          <ac:spMkLst>
            <pc:docMk/>
            <pc:sldMk cId="2434248481" sldId="298"/>
            <ac:spMk id="2" creationId="{3EA06FBD-2BAC-4DB3-93E9-B22BEA3E7F00}"/>
          </ac:spMkLst>
        </pc:spChg>
        <pc:spChg chg="add del mod">
          <ac:chgData name="Aljaz Simonic" userId="8519e17e1b2d4445" providerId="LiveId" clId="{CDBAD9CD-8F9D-4605-A804-7C35EB9E7D90}" dt="2022-04-26T05:38:31.424" v="5322" actId="20577"/>
          <ac:spMkLst>
            <pc:docMk/>
            <pc:sldMk cId="2434248481" sldId="298"/>
            <ac:spMk id="3" creationId="{E363E27B-9D0F-4249-8167-13D07D13299C}"/>
          </ac:spMkLst>
        </pc:spChg>
        <pc:graphicFrameChg chg="add del mod">
          <ac:chgData name="Aljaz Simonic" userId="8519e17e1b2d4445" providerId="LiveId" clId="{CDBAD9CD-8F9D-4605-A804-7C35EB9E7D90}" dt="2022-04-26T05:30:16.084" v="5124"/>
          <ac:graphicFrameMkLst>
            <pc:docMk/>
            <pc:sldMk cId="2434248481" sldId="298"/>
            <ac:graphicFrameMk id="4" creationId="{2D57C220-F043-48E2-90A1-7442735850D9}"/>
          </ac:graphicFrameMkLst>
        </pc:graphicFrameChg>
      </pc:sldChg>
      <pc:sldChg chg="addSp delSp modSp add mod">
        <pc:chgData name="Aljaz Simonic" userId="8519e17e1b2d4445" providerId="LiveId" clId="{CDBAD9CD-8F9D-4605-A804-7C35EB9E7D90}" dt="2022-04-26T05:47:38.295" v="5541" actId="478"/>
        <pc:sldMkLst>
          <pc:docMk/>
          <pc:sldMk cId="1658801209" sldId="299"/>
        </pc:sldMkLst>
        <pc:spChg chg="mod">
          <ac:chgData name="Aljaz Simonic" userId="8519e17e1b2d4445" providerId="LiveId" clId="{CDBAD9CD-8F9D-4605-A804-7C35EB9E7D90}" dt="2022-04-26T05:45:27.622" v="5478" actId="20577"/>
          <ac:spMkLst>
            <pc:docMk/>
            <pc:sldMk cId="1658801209" sldId="299"/>
            <ac:spMk id="2" creationId="{66ABCCF5-3FD5-4BD0-9FF8-0BDB205B5CFD}"/>
          </ac:spMkLst>
        </pc:spChg>
        <pc:spChg chg="mod">
          <ac:chgData name="Aljaz Simonic" userId="8519e17e1b2d4445" providerId="LiveId" clId="{CDBAD9CD-8F9D-4605-A804-7C35EB9E7D90}" dt="2022-04-26T05:47:28.368" v="5539" actId="20577"/>
          <ac:spMkLst>
            <pc:docMk/>
            <pc:sldMk cId="1658801209" sldId="299"/>
            <ac:spMk id="3" creationId="{7A91F25E-7A8D-4CF9-A1D0-9EBFFF9B5046}"/>
          </ac:spMkLst>
        </pc:spChg>
        <pc:spChg chg="add del">
          <ac:chgData name="Aljaz Simonic" userId="8519e17e1b2d4445" providerId="LiveId" clId="{CDBAD9CD-8F9D-4605-A804-7C35EB9E7D90}" dt="2022-04-26T05:46:09.659" v="5488"/>
          <ac:spMkLst>
            <pc:docMk/>
            <pc:sldMk cId="1658801209" sldId="299"/>
            <ac:spMk id="4" creationId="{189269C7-BFE5-4E32-B279-3039605E6744}"/>
          </ac:spMkLst>
        </pc:spChg>
        <pc:spChg chg="add del mod">
          <ac:chgData name="Aljaz Simonic" userId="8519e17e1b2d4445" providerId="LiveId" clId="{CDBAD9CD-8F9D-4605-A804-7C35EB9E7D90}" dt="2022-04-26T05:47:38.295" v="5541" actId="478"/>
          <ac:spMkLst>
            <pc:docMk/>
            <pc:sldMk cId="1658801209" sldId="299"/>
            <ac:spMk id="5" creationId="{04FC4121-BDB2-42D9-9017-8F8A69B7153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E44F4-FBEB-4CBC-ACE6-D40593B7B37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9241C-E231-43F9-9784-E5A334462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12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9241C-E231-43F9-9784-E5A3344627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91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7BCA-0549-4B27-8033-671EDE6E2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14B6A-CA9A-484B-8B23-962BCE001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249C6-6EC1-4336-8251-3572595F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54F4D-E1BE-4D11-84E7-7E14A0980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D703F-0EB8-43E4-91F4-23044B16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1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7D3E-95CD-4478-8282-03E6519B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2DF8F-25B9-4144-9981-8D61E807A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0CC80-34F0-4CE0-8952-463606CEA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C2976-74FC-400C-B2D6-626BEDDA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16BA1-CE17-4AB8-BB8C-95DE2AEC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DD354-B7CC-47B6-995A-618B21B7C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984F4-C4E5-4A4A-A47A-96CF557EC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8392F-4006-4AE0-8642-BC21DD4A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80B35-4B18-43BB-BFD8-F68ED0D96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ADAEF-F353-4344-912A-6F864FFE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2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5F72-F109-4BF7-9CE5-64230A2E8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B2239-3359-48D6-B444-CB6CF711D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B41AB-C460-4C9C-A41F-3F2E6D6EE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4FA48-598A-4735-804F-C9DE25B9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282DB-4E17-4D75-A811-2B47A939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3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A5C7B-A5EE-413B-9A06-A0C110DD7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5769B-29C2-433F-A3D9-F86E621B4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72CF1-B219-4159-837A-3428325BB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7C663-C3EF-4FDD-8EC5-ECD303A6C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93BD8-ED63-453A-8FC0-1E535309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5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CCC93-5931-4DF5-803A-D0746AD64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474CB-CCE2-421D-8DFB-8F1C29B01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BEB24-5E3A-49D2-AEA5-5EBCCCE53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CD4D9-676A-4643-9F97-9A061DE0A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B5FCE-0891-4F8C-B532-8B420B10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225EC-E64B-4718-B55E-5CB7908E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6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F5A95-AE85-4AB0-8C89-C4B25A1C2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3D4E6-290A-49C7-81F6-685C67A64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EFE0B-45D2-4FC3-AA74-19E98C7FC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CC49B-57DF-49A1-9EED-CE28ACABD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B06D2-CB9C-4F64-9521-B61B32530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4BFFF7-839E-400C-9E1B-71D839D59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3ECDF2-F5B7-488A-B9D1-D2AF65ED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DB46D0-CDBD-40DF-8600-A3348645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A35D-D0D3-454F-A089-2B7AE368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B28E58-487E-4996-864B-36F71DC9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30595-A765-4862-94EE-2E3683E5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5EA6B-74AA-4B28-BE55-8968554D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5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AA7EA0-5981-45C7-95BF-D7624752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74F2BE-9B0C-4C59-BE52-504234F1D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20533-A4BC-40D5-B7A1-6855D16C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346F-C25E-4D03-9FCC-A2BF11C13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84315-A6B4-4EA1-AF69-594F3F2BD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D4238-F453-4944-9CAC-66213299A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FD2CB-B3DD-42A6-9690-96879E1C6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29116-957A-439D-86D2-B7C10EB8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D33D8-B39E-4044-8954-399B73E7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4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74E4-EAA5-4619-9D78-CF84F04E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D613D-7F1A-46C5-B82C-08E6AA36E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62CCA-8730-4AD9-A326-283249462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A0D2D-4A6B-4D06-A924-E0AD504A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4A1A4-D890-473A-B2F0-8A4F896B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F11D8-6139-4CB3-BC6E-AF9FF6F1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3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8D663-EDB7-45C1-ABB1-ABD9C081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080A3-6E64-4A80-ADE8-3CEBC4063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E3C27-931B-44BA-9902-1DCF31218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6D60B-0E2A-4C2F-AD1E-B002C42DE5F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FC646-C24A-42FD-859E-D7E54BB79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A7FEC-7A31-4055-AC58-1E190CCCA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4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install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desktop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image_l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image_pull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image_r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image_r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container_l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container_creat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container_start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container_run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container_attach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container_stop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commandline/container_ls/" TargetMode="External"/><Relationship Id="rId2" Type="http://schemas.openxmlformats.org/officeDocument/2006/relationships/hyperlink" Target="https://docs.docker.com/engine/reference/commandline/container_stop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container_rm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container_rm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image_build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container_push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commandline/container_import/" TargetMode="External"/><Relationship Id="rId2" Type="http://schemas.openxmlformats.org/officeDocument/2006/relationships/hyperlink" Target="https://docs.docker.com/engine/reference/commandline/container_build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compose/reference/u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compose/reference/down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api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07D0-3AC8-4A0C-8B5D-2E67A71F8E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Docker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7304D-688B-4544-AA5E-8E8917DCDE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Masterclass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29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Setting up 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19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DA72D-E135-43BA-A670-5AD8B2AC5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On Linux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06D27-9DED-468C-8044-FE41EE5E5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docker-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docker-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-cli containerd.io docker-compose-plugin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Reference: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https://docs.docker.com/engine/install/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91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BB14-BB50-4A4D-A735-D5DB7497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Desktop (Windows/Mac/Linux)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24481-5239-4EC9-9F72-2F28D8473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Includes:</a:t>
            </a:r>
          </a:p>
          <a:p>
            <a:pPr lvl="1"/>
            <a:r>
              <a:rPr lang="en-US" dirty="0"/>
              <a:t>Docker Engine</a:t>
            </a:r>
          </a:p>
          <a:p>
            <a:pPr lvl="1"/>
            <a:r>
              <a:rPr lang="en-US" dirty="0"/>
              <a:t>Docker CLI </a:t>
            </a:r>
          </a:p>
          <a:p>
            <a:pPr lvl="1"/>
            <a:r>
              <a:rPr lang="en-US" dirty="0"/>
              <a:t>Docker Compose</a:t>
            </a:r>
          </a:p>
          <a:p>
            <a:pPr lvl="1"/>
            <a:r>
              <a:rPr lang="en-US" dirty="0"/>
              <a:t>Docker Dashboard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Reference: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https://docs.docker.com/desktop/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199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Docker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834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425B-4DA9-4354-A19F-72BCC5B0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images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0C589-2D0E-479A-A1D3-9BCE912B1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Docker image is a </a:t>
            </a:r>
            <a:r>
              <a:rPr lang="en-AU" b="1" dirty="0"/>
              <a:t>template</a:t>
            </a:r>
            <a:r>
              <a:rPr lang="en-AU" dirty="0"/>
              <a:t> for a container. </a:t>
            </a:r>
          </a:p>
          <a:p>
            <a:r>
              <a:rPr lang="en-AU" dirty="0"/>
              <a:t>Docker image is composed of </a:t>
            </a:r>
            <a:r>
              <a:rPr lang="en-AU" b="1" dirty="0"/>
              <a:t>layers </a:t>
            </a:r>
            <a:r>
              <a:rPr lang="en-AU" dirty="0"/>
              <a:t>defined in </a:t>
            </a:r>
            <a:r>
              <a:rPr lang="en-AU" b="1" dirty="0" err="1"/>
              <a:t>Dockerfile</a:t>
            </a:r>
            <a:r>
              <a:rPr lang="en-AU" dirty="0"/>
              <a:t>:</a:t>
            </a:r>
          </a:p>
          <a:p>
            <a:pPr lvl="1"/>
            <a:r>
              <a:rPr lang="en-AU" dirty="0"/>
              <a:t>a </a:t>
            </a:r>
            <a:r>
              <a:rPr lang="en-AU" b="1" dirty="0"/>
              <a:t>base layer </a:t>
            </a:r>
            <a:r>
              <a:rPr lang="en-AU" dirty="0"/>
              <a:t>(the environment) and </a:t>
            </a:r>
          </a:p>
          <a:p>
            <a:pPr lvl="1"/>
            <a:r>
              <a:rPr lang="en-AU" dirty="0"/>
              <a:t>one or more </a:t>
            </a:r>
            <a:r>
              <a:rPr lang="en-AU" b="1" dirty="0"/>
              <a:t>layers that contain:</a:t>
            </a:r>
          </a:p>
          <a:p>
            <a:pPr lvl="2"/>
            <a:r>
              <a:rPr lang="en-AU" b="1" dirty="0"/>
              <a:t>Runtime </a:t>
            </a:r>
            <a:r>
              <a:rPr lang="en-AU" dirty="0"/>
              <a:t>(optional) and </a:t>
            </a:r>
          </a:p>
          <a:p>
            <a:pPr lvl="2"/>
            <a:r>
              <a:rPr lang="en-AU" b="1" dirty="0"/>
              <a:t>Application files </a:t>
            </a:r>
            <a:r>
              <a:rPr lang="en-AU" dirty="0"/>
              <a:t>(executables, binaries, configuration files, assets, …).</a:t>
            </a:r>
          </a:p>
          <a:p>
            <a:r>
              <a:rPr lang="en-AU" dirty="0"/>
              <a:t>Docker image is </a:t>
            </a:r>
            <a:r>
              <a:rPr lang="en-AU" b="1" dirty="0"/>
              <a:t>immutable </a:t>
            </a:r>
            <a:r>
              <a:rPr lang="en-AU" dirty="0"/>
              <a:t>once built.</a:t>
            </a:r>
          </a:p>
          <a:p>
            <a:r>
              <a:rPr lang="en-AU" dirty="0"/>
              <a:t>Docker image can be built on top of other docker images.</a:t>
            </a:r>
          </a:p>
          <a:p>
            <a:r>
              <a:rPr lang="en-AU" dirty="0"/>
              <a:t>Docker image defines application </a:t>
            </a:r>
            <a:r>
              <a:rPr lang="en-AU" b="1" dirty="0"/>
              <a:t>entry point</a:t>
            </a:r>
            <a:r>
              <a:rPr lang="en-AU" dirty="0"/>
              <a:t>.</a:t>
            </a:r>
          </a:p>
          <a:p>
            <a:r>
              <a:rPr lang="en-AU" dirty="0"/>
              <a:t>Docker image is built </a:t>
            </a:r>
            <a:r>
              <a:rPr lang="en-AU" b="1" dirty="0"/>
              <a:t>per platform </a:t>
            </a:r>
            <a:r>
              <a:rPr lang="en-AU" dirty="0"/>
              <a:t>(amd64, arm32, …)</a:t>
            </a:r>
          </a:p>
          <a:p>
            <a:r>
              <a:rPr lang="en-AU" dirty="0"/>
              <a:t>Docker images can be </a:t>
            </a:r>
            <a:r>
              <a:rPr lang="en-AU" b="1" dirty="0"/>
              <a:t>tagged </a:t>
            </a:r>
            <a:r>
              <a:rPr lang="en-AU" dirty="0"/>
              <a:t>and </a:t>
            </a:r>
            <a:r>
              <a:rPr lang="en-AU" b="1" dirty="0"/>
              <a:t>versioned</a:t>
            </a:r>
            <a:r>
              <a:rPr lang="en-AU" dirty="0"/>
              <a:t>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4252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73A1-7032-40AF-81AE-35554DAF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Process of creating a Docker image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433DD-106C-4187-99F4-91219D6DD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AU" dirty="0"/>
              <a:t>Docker image is </a:t>
            </a:r>
            <a:r>
              <a:rPr lang="en-AU" b="1" dirty="0"/>
              <a:t>built </a:t>
            </a:r>
            <a:r>
              <a:rPr lang="en-AU" dirty="0"/>
              <a:t>by the author</a:t>
            </a:r>
            <a:r>
              <a:rPr lang="en-AU" b="1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Docker image is </a:t>
            </a:r>
            <a:r>
              <a:rPr lang="en-AU" b="1" dirty="0"/>
              <a:t>pushed </a:t>
            </a:r>
            <a:r>
              <a:rPr lang="en-AU" dirty="0"/>
              <a:t>(to image registry)</a:t>
            </a:r>
            <a:r>
              <a:rPr lang="en-AU" b="1" dirty="0"/>
              <a:t> </a:t>
            </a:r>
            <a:r>
              <a:rPr lang="en-AU" dirty="0"/>
              <a:t>or </a:t>
            </a:r>
            <a:r>
              <a:rPr lang="en-AU" b="1" dirty="0"/>
              <a:t>exported </a:t>
            </a:r>
            <a:r>
              <a:rPr lang="en-AU" dirty="0"/>
              <a:t>(to the file system)</a:t>
            </a:r>
            <a:r>
              <a:rPr lang="en-AU" b="1" dirty="0"/>
              <a:t> </a:t>
            </a:r>
            <a:r>
              <a:rPr lang="en-AU" dirty="0"/>
              <a:t>by the  author.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Docker image is </a:t>
            </a:r>
            <a:r>
              <a:rPr lang="en-AU" b="1" dirty="0"/>
              <a:t>pulled </a:t>
            </a:r>
            <a:r>
              <a:rPr lang="en-AU" dirty="0"/>
              <a:t>or </a:t>
            </a:r>
            <a:r>
              <a:rPr lang="en-AU" b="1" dirty="0"/>
              <a:t>imported </a:t>
            </a:r>
            <a:r>
              <a:rPr lang="en-AU" dirty="0"/>
              <a:t>by the user or consumer</a:t>
            </a:r>
            <a:r>
              <a:rPr lang="en-AU" b="1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Docker image is </a:t>
            </a:r>
            <a:r>
              <a:rPr lang="en-AU" b="1" dirty="0"/>
              <a:t>removed </a:t>
            </a:r>
            <a:r>
              <a:rPr lang="en-AU" dirty="0"/>
              <a:t>by the user or consumer.</a:t>
            </a:r>
            <a:endParaRPr lang="en-US" dirty="0"/>
          </a:p>
          <a:p>
            <a:pPr marL="0" indent="0">
              <a:buNone/>
            </a:pPr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748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4A5A-2FC7-41D8-A905-0D3F456C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image lifecycle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33D912-3B2E-D316-AC9D-85F5D2B19EB7}"/>
              </a:ext>
            </a:extLst>
          </p:cNvPr>
          <p:cNvCxnSpPr>
            <a:cxnSpLocks/>
            <a:stCxn id="57" idx="3"/>
            <a:endCxn id="85" idx="1"/>
          </p:cNvCxnSpPr>
          <p:nvPr/>
        </p:nvCxnSpPr>
        <p:spPr>
          <a:xfrm flipV="1">
            <a:off x="4589275" y="2667500"/>
            <a:ext cx="1373375" cy="1336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4124321-4106-1B27-545E-E63D5F71E8CA}"/>
              </a:ext>
            </a:extLst>
          </p:cNvPr>
          <p:cNvSpPr/>
          <p:nvPr/>
        </p:nvSpPr>
        <p:spPr>
          <a:xfrm>
            <a:off x="4907275" y="2588220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push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64F9E80-6772-078E-A9C3-F9E862EE27F7}"/>
              </a:ext>
            </a:extLst>
          </p:cNvPr>
          <p:cNvSpPr/>
          <p:nvPr/>
        </p:nvSpPr>
        <p:spPr>
          <a:xfrm>
            <a:off x="3509275" y="3554014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Created</a:t>
            </a:r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9D2A6E1-A286-3EEB-7443-E4C5DD10FA1A}"/>
              </a:ext>
            </a:extLst>
          </p:cNvPr>
          <p:cNvSpPr/>
          <p:nvPr/>
        </p:nvSpPr>
        <p:spPr>
          <a:xfrm>
            <a:off x="3502425" y="5041105"/>
            <a:ext cx="1080000" cy="900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Removed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17F0236-3EAC-ABE7-2B5F-DB13F2BC1ABE}"/>
              </a:ext>
            </a:extLst>
          </p:cNvPr>
          <p:cNvCxnSpPr>
            <a:cxnSpLocks/>
          </p:cNvCxnSpPr>
          <p:nvPr/>
        </p:nvCxnSpPr>
        <p:spPr>
          <a:xfrm>
            <a:off x="4024875" y="4466043"/>
            <a:ext cx="0" cy="57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6DDCB005-F20C-8AD1-C720-5141BCA8AE34}"/>
              </a:ext>
            </a:extLst>
          </p:cNvPr>
          <p:cNvSpPr/>
          <p:nvPr/>
        </p:nvSpPr>
        <p:spPr>
          <a:xfrm>
            <a:off x="3192402" y="4646630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8FE77CB-B6FE-8098-03C7-63A8B75F5569}"/>
              </a:ext>
            </a:extLst>
          </p:cNvPr>
          <p:cNvSpPr/>
          <p:nvPr/>
        </p:nvSpPr>
        <p:spPr>
          <a:xfrm>
            <a:off x="5962650" y="1587500"/>
            <a:ext cx="2603500" cy="21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Docker image registry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12D9C92-0572-CE0A-65CD-646FC51D6214}"/>
              </a:ext>
            </a:extLst>
          </p:cNvPr>
          <p:cNvSpPr/>
          <p:nvPr/>
        </p:nvSpPr>
        <p:spPr>
          <a:xfrm>
            <a:off x="3277063" y="2933700"/>
            <a:ext cx="1521574" cy="3115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Image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B38F82A-2A82-C0BC-A546-3D3AE636BEAD}"/>
              </a:ext>
            </a:extLst>
          </p:cNvPr>
          <p:cNvCxnSpPr>
            <a:cxnSpLocks/>
          </p:cNvCxnSpPr>
          <p:nvPr/>
        </p:nvCxnSpPr>
        <p:spPr>
          <a:xfrm flipV="1">
            <a:off x="2098577" y="4004864"/>
            <a:ext cx="1399273" cy="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A63DEC94-B846-9DDD-BB86-7C44FEBBD794}"/>
              </a:ext>
            </a:extLst>
          </p:cNvPr>
          <p:cNvSpPr/>
          <p:nvPr/>
        </p:nvSpPr>
        <p:spPr>
          <a:xfrm>
            <a:off x="2091825" y="3763763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build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DDD828F-0413-CD1C-DE63-0AC29C991921}"/>
              </a:ext>
            </a:extLst>
          </p:cNvPr>
          <p:cNvSpPr/>
          <p:nvPr/>
        </p:nvSpPr>
        <p:spPr>
          <a:xfrm>
            <a:off x="5962650" y="3981053"/>
            <a:ext cx="2603500" cy="21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File system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29C378-5FB5-5F63-518D-4D0E671834C2}"/>
              </a:ext>
            </a:extLst>
          </p:cNvPr>
          <p:cNvCxnSpPr>
            <a:cxnSpLocks/>
            <a:stCxn id="57" idx="3"/>
            <a:endCxn id="38" idx="1"/>
          </p:cNvCxnSpPr>
          <p:nvPr/>
        </p:nvCxnSpPr>
        <p:spPr>
          <a:xfrm>
            <a:off x="4589275" y="4004014"/>
            <a:ext cx="1373375" cy="105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A16ADB9-2293-F2B0-49D8-4FF9F1149A76}"/>
              </a:ext>
            </a:extLst>
          </p:cNvPr>
          <p:cNvSpPr/>
          <p:nvPr/>
        </p:nvSpPr>
        <p:spPr>
          <a:xfrm>
            <a:off x="4907275" y="4972153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export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52914BF-3EF6-D535-2529-B04730501569}"/>
              </a:ext>
            </a:extLst>
          </p:cNvPr>
          <p:cNvSpPr/>
          <p:nvPr/>
        </p:nvSpPr>
        <p:spPr>
          <a:xfrm>
            <a:off x="6402077" y="2149986"/>
            <a:ext cx="1708013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1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9B6736-0B64-661C-AF4C-41401A02EEA8}"/>
              </a:ext>
            </a:extLst>
          </p:cNvPr>
          <p:cNvSpPr/>
          <p:nvPr/>
        </p:nvSpPr>
        <p:spPr>
          <a:xfrm>
            <a:off x="6402077" y="2553605"/>
            <a:ext cx="1708013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2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B71D602-A710-5EBB-5F0F-762D87CE7E20}"/>
              </a:ext>
            </a:extLst>
          </p:cNvPr>
          <p:cNvSpPr/>
          <p:nvPr/>
        </p:nvSpPr>
        <p:spPr>
          <a:xfrm>
            <a:off x="6402077" y="2957224"/>
            <a:ext cx="1708013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3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711A7B3-53E9-137E-E4C7-B62B153FE8EC}"/>
              </a:ext>
            </a:extLst>
          </p:cNvPr>
          <p:cNvSpPr/>
          <p:nvPr/>
        </p:nvSpPr>
        <p:spPr>
          <a:xfrm>
            <a:off x="6402077" y="4581581"/>
            <a:ext cx="1708013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1.tgz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2F9014A-53C0-A40A-CD28-616ABD72D979}"/>
              </a:ext>
            </a:extLst>
          </p:cNvPr>
          <p:cNvSpPr/>
          <p:nvPr/>
        </p:nvSpPr>
        <p:spPr>
          <a:xfrm>
            <a:off x="6402077" y="4985200"/>
            <a:ext cx="1708013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2 .</a:t>
            </a:r>
            <a:r>
              <a:rPr lang="en-AU" dirty="0" err="1"/>
              <a:t>tgz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5729A6-6158-B93D-39FA-6797FF612DC0}"/>
              </a:ext>
            </a:extLst>
          </p:cNvPr>
          <p:cNvSpPr/>
          <p:nvPr/>
        </p:nvSpPr>
        <p:spPr>
          <a:xfrm>
            <a:off x="6402077" y="5388819"/>
            <a:ext cx="1708013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3 .</a:t>
            </a:r>
            <a:r>
              <a:rPr lang="en-AU" dirty="0" err="1"/>
              <a:t>tgz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0E21D01-F57A-56F0-034D-4BB8E0BBCECB}"/>
              </a:ext>
            </a:extLst>
          </p:cNvPr>
          <p:cNvSpPr/>
          <p:nvPr/>
        </p:nvSpPr>
        <p:spPr>
          <a:xfrm>
            <a:off x="498475" y="1581753"/>
            <a:ext cx="4389750" cy="4559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Author Docker engine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FDA1626-6D5F-8033-B6F7-91FA7B88B980}"/>
              </a:ext>
            </a:extLst>
          </p:cNvPr>
          <p:cNvCxnSpPr>
            <a:cxnSpLocks/>
            <a:stCxn id="38" idx="3"/>
            <a:endCxn id="61" idx="1"/>
          </p:cNvCxnSpPr>
          <p:nvPr/>
        </p:nvCxnSpPr>
        <p:spPr>
          <a:xfrm flipV="1">
            <a:off x="8566150" y="4004014"/>
            <a:ext cx="1718575" cy="105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4D245B17-4EC4-17F1-E243-CEC0442001FC}"/>
              </a:ext>
            </a:extLst>
          </p:cNvPr>
          <p:cNvSpPr/>
          <p:nvPr/>
        </p:nvSpPr>
        <p:spPr>
          <a:xfrm>
            <a:off x="8715875" y="2588220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pull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FD752BF-4171-3D65-B66E-A97F7CDA8DB8}"/>
              </a:ext>
            </a:extLst>
          </p:cNvPr>
          <p:cNvSpPr/>
          <p:nvPr/>
        </p:nvSpPr>
        <p:spPr>
          <a:xfrm>
            <a:off x="10284725" y="3554014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Copied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DD6AC40-DA57-2991-E958-543C4E4C9C6E}"/>
              </a:ext>
            </a:extLst>
          </p:cNvPr>
          <p:cNvSpPr/>
          <p:nvPr/>
        </p:nvSpPr>
        <p:spPr>
          <a:xfrm>
            <a:off x="10277875" y="5041105"/>
            <a:ext cx="1080000" cy="900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Removed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526DEBE-40FA-B724-DB4B-AA62E386EE31}"/>
              </a:ext>
            </a:extLst>
          </p:cNvPr>
          <p:cNvCxnSpPr>
            <a:cxnSpLocks/>
          </p:cNvCxnSpPr>
          <p:nvPr/>
        </p:nvCxnSpPr>
        <p:spPr>
          <a:xfrm>
            <a:off x="10800325" y="4466043"/>
            <a:ext cx="0" cy="57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E2C4D9CE-6690-C2EC-E2A8-26ACD1378D4D}"/>
              </a:ext>
            </a:extLst>
          </p:cNvPr>
          <p:cNvSpPr/>
          <p:nvPr/>
        </p:nvSpPr>
        <p:spPr>
          <a:xfrm>
            <a:off x="9967852" y="4646630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A3DE271-728C-0386-785F-BECD5F223276}"/>
              </a:ext>
            </a:extLst>
          </p:cNvPr>
          <p:cNvSpPr/>
          <p:nvPr/>
        </p:nvSpPr>
        <p:spPr>
          <a:xfrm>
            <a:off x="10045451" y="2933700"/>
            <a:ext cx="1521574" cy="3115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Image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CD8A2DA-0296-ADC3-6DDC-645F84056CA3}"/>
              </a:ext>
            </a:extLst>
          </p:cNvPr>
          <p:cNvCxnSpPr>
            <a:cxnSpLocks/>
            <a:stCxn id="85" idx="3"/>
            <a:endCxn id="61" idx="1"/>
          </p:cNvCxnSpPr>
          <p:nvPr/>
        </p:nvCxnSpPr>
        <p:spPr>
          <a:xfrm>
            <a:off x="8566150" y="2667500"/>
            <a:ext cx="1718575" cy="1336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C876FA6-56BD-12A1-B486-DC0264FB3D34}"/>
              </a:ext>
            </a:extLst>
          </p:cNvPr>
          <p:cNvSpPr/>
          <p:nvPr/>
        </p:nvSpPr>
        <p:spPr>
          <a:xfrm>
            <a:off x="8756526" y="4972153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import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31CBBD9-AACC-78D7-D8A0-63505B933EC8}"/>
              </a:ext>
            </a:extLst>
          </p:cNvPr>
          <p:cNvSpPr/>
          <p:nvPr/>
        </p:nvSpPr>
        <p:spPr>
          <a:xfrm>
            <a:off x="9953625" y="1581753"/>
            <a:ext cx="1710050" cy="4559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Consumer Docker engine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78652EE-298A-4669-E132-B9DDD6E99B42}"/>
              </a:ext>
            </a:extLst>
          </p:cNvPr>
          <p:cNvSpPr/>
          <p:nvPr/>
        </p:nvSpPr>
        <p:spPr>
          <a:xfrm>
            <a:off x="582551" y="2933700"/>
            <a:ext cx="1522800" cy="3115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Artifacts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20E3502-E922-98DB-32FD-AED2833307C8}"/>
              </a:ext>
            </a:extLst>
          </p:cNvPr>
          <p:cNvSpPr/>
          <p:nvPr/>
        </p:nvSpPr>
        <p:spPr>
          <a:xfrm>
            <a:off x="809525" y="3491911"/>
            <a:ext cx="1080000" cy="55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500" dirty="0"/>
              <a:t>Base image</a:t>
            </a:r>
            <a:endParaRPr lang="en-US" sz="15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AEBED14-C1C9-48C1-D76B-216496FD616A}"/>
              </a:ext>
            </a:extLst>
          </p:cNvPr>
          <p:cNvSpPr/>
          <p:nvPr/>
        </p:nvSpPr>
        <p:spPr>
          <a:xfrm>
            <a:off x="802803" y="4342719"/>
            <a:ext cx="1080000" cy="55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500" dirty="0" err="1"/>
              <a:t>Dockerfile</a:t>
            </a:r>
            <a:endParaRPr lang="en-US" sz="15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CEE7E9F-6381-95EF-F14D-C948430A06EC}"/>
              </a:ext>
            </a:extLst>
          </p:cNvPr>
          <p:cNvSpPr/>
          <p:nvPr/>
        </p:nvSpPr>
        <p:spPr>
          <a:xfrm>
            <a:off x="809588" y="5193527"/>
            <a:ext cx="1080000" cy="55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500" dirty="0"/>
              <a:t>Application artifacts</a:t>
            </a:r>
            <a:endParaRPr lang="en-US" sz="15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4ED9CD-42D8-B953-6F54-2600B22611D5}"/>
              </a:ext>
            </a:extLst>
          </p:cNvPr>
          <p:cNvCxnSpPr>
            <a:stCxn id="83" idx="0"/>
            <a:endCxn id="79" idx="2"/>
          </p:cNvCxnSpPr>
          <p:nvPr/>
        </p:nvCxnSpPr>
        <p:spPr>
          <a:xfrm flipV="1">
            <a:off x="1342803" y="4047203"/>
            <a:ext cx="6722" cy="295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9C2579-85C2-AAAB-0128-D052EBE01D3F}"/>
              </a:ext>
            </a:extLst>
          </p:cNvPr>
          <p:cNvCxnSpPr>
            <a:stCxn id="83" idx="2"/>
            <a:endCxn id="84" idx="0"/>
          </p:cNvCxnSpPr>
          <p:nvPr/>
        </p:nvCxnSpPr>
        <p:spPr>
          <a:xfrm>
            <a:off x="1342803" y="4898011"/>
            <a:ext cx="6785" cy="295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859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C1DA4-395E-4909-8CC9-6792767C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image registry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97FC88-67F3-499A-A5BE-0DE6361A6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5427" y="1825625"/>
            <a:ext cx="6341145" cy="4351338"/>
          </a:xfrm>
        </p:spPr>
      </p:pic>
    </p:spTree>
    <p:extLst>
      <p:ext uri="{BB962C8B-B14F-4D97-AF65-F5344CB8AC3E}">
        <p14:creationId xmlns:p14="http://schemas.microsoft.com/office/powerpoint/2010/main" val="2463054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C1DA4-395E-4909-8CC9-6792767C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image registry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AC280-9E6E-C8C2-0524-63B30D24C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35C92A-F2C0-B5C7-3504-DA3F07654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767" y="1485900"/>
            <a:ext cx="66478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38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List Docker images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image ls [OPTIONS] [REPOSITORY[:TAG]]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--all (show all images, even intermediate ones)</a:t>
            </a:r>
          </a:p>
          <a:p>
            <a:pPr marL="0" indent="0">
              <a:buNone/>
            </a:pPr>
            <a:r>
              <a:rPr lang="en-US" sz="2400" dirty="0"/>
              <a:t>--quiet (only show image ID)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https://docs.docker.com/engine/reference/commandline/image_ls/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509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5424-19E9-446E-906D-E437610C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9C150-BD96-45C8-8E9F-6A9705C77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/>
              <a:t>Docker architecture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Setting up Docker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Docker images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Docker containers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Creating Docker images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Docker Compose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Docker Engine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64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Pulling a Docker image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image pull [OPTIONS] NAME[:TAG|DIGEST]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https://docs.docker.com/engine/reference/commandline/image_pull/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1844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Removing a Docker image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image rm [OPTIONS] IMAGE [IMAGE...]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Note:</a:t>
            </a:r>
          </a:p>
          <a:p>
            <a:r>
              <a:rPr lang="en-US" sz="2400" dirty="0"/>
              <a:t>Any running containers must be stopped/removed before an image can be removed.</a:t>
            </a:r>
          </a:p>
          <a:p>
            <a:r>
              <a:rPr lang="en-US" sz="2400" dirty="0"/>
              <a:t>Only images that have no containers can be removed (using --force flag will remove an image with non-running containers).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 force (removes any non-running containers based on this image)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https://docs.docker.com/engine/reference/commandline/image_rm/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7189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Removing all Docker images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docker image rm -f $(docker image ls -aq)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https://docs.docker.com/engine/reference/commandline/image_rmi/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7940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DEMO </a:t>
            </a:r>
            <a:br>
              <a:rPr lang="en-AU" sz="6600" dirty="0"/>
            </a:br>
            <a:br>
              <a:rPr lang="en-AU" dirty="0"/>
            </a:br>
            <a:r>
              <a:rPr lang="en-AU" dirty="0"/>
              <a:t>Working with Docker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70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Docker Containers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508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F146C-6345-4596-8C48-C13EF691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02204-73F4-46D9-AC3C-5CD4B31B0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Docker container is created from a docker image.</a:t>
            </a:r>
          </a:p>
          <a:p>
            <a:r>
              <a:rPr lang="en-AU" dirty="0"/>
              <a:t>Docker container cannot exist without a docker image.</a:t>
            </a:r>
            <a:endParaRPr lang="en-US" dirty="0"/>
          </a:p>
          <a:p>
            <a:r>
              <a:rPr lang="en-AU" dirty="0"/>
              <a:t>Docker container is an </a:t>
            </a:r>
            <a:r>
              <a:rPr lang="en-AU" b="1" dirty="0"/>
              <a:t>instance</a:t>
            </a:r>
            <a:r>
              <a:rPr lang="en-AU" dirty="0"/>
              <a:t> of a docker image.</a:t>
            </a:r>
          </a:p>
          <a:p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898203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4A5A-2FC7-41D8-A905-0D3F456C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container lifecycle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11CC1-628C-4D7E-AE6D-B78A1C1AA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Docker container is </a:t>
            </a:r>
            <a:r>
              <a:rPr lang="en-AU" b="1" dirty="0"/>
              <a:t>created </a:t>
            </a:r>
            <a:r>
              <a:rPr lang="en-AU" dirty="0"/>
              <a:t>(or </a:t>
            </a:r>
            <a:r>
              <a:rPr lang="en-AU" b="1" dirty="0"/>
              <a:t>run</a:t>
            </a:r>
            <a:r>
              <a:rPr lang="en-AU" dirty="0"/>
              <a:t>)</a:t>
            </a:r>
            <a:r>
              <a:rPr lang="en-AU" b="1" dirty="0"/>
              <a:t> </a:t>
            </a:r>
            <a:r>
              <a:rPr lang="en-AU" dirty="0"/>
              <a:t>from an image.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Docker container is </a:t>
            </a:r>
            <a:r>
              <a:rPr lang="en-AU" b="1" dirty="0"/>
              <a:t>started</a:t>
            </a:r>
            <a:r>
              <a:rPr lang="en-AU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Docker container can be </a:t>
            </a:r>
            <a:r>
              <a:rPr lang="en-AU" b="1" dirty="0"/>
              <a:t>attached</a:t>
            </a:r>
            <a:r>
              <a:rPr lang="en-AU" dirty="0"/>
              <a:t> to.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Docker container can be </a:t>
            </a:r>
            <a:r>
              <a:rPr lang="en-AU" b="1" dirty="0"/>
              <a:t>paused </a:t>
            </a:r>
            <a:r>
              <a:rPr lang="en-AU" dirty="0"/>
              <a:t>and </a:t>
            </a:r>
            <a:r>
              <a:rPr lang="en-AU" b="1" dirty="0" err="1"/>
              <a:t>unpaused</a:t>
            </a:r>
            <a:r>
              <a:rPr lang="en-AU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Docker container is </a:t>
            </a:r>
            <a:r>
              <a:rPr lang="en-AU" b="1" dirty="0"/>
              <a:t>stopped</a:t>
            </a:r>
            <a:r>
              <a:rPr lang="en-AU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Docker container is </a:t>
            </a:r>
            <a:r>
              <a:rPr lang="en-AU" b="1" dirty="0"/>
              <a:t>removed</a:t>
            </a:r>
            <a:r>
              <a:rPr lang="en-AU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58449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4A5A-2FC7-41D8-A905-0D3F456C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container lifecycle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5E734C-FCBD-62FB-30F4-605F8C1A2B8A}"/>
              </a:ext>
            </a:extLst>
          </p:cNvPr>
          <p:cNvSpPr/>
          <p:nvPr/>
        </p:nvSpPr>
        <p:spPr>
          <a:xfrm>
            <a:off x="6126750" y="3563001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Created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627B85-72FA-6FD0-CF9B-B25B40C5D4E1}"/>
              </a:ext>
            </a:extLst>
          </p:cNvPr>
          <p:cNvSpPr/>
          <p:nvPr/>
        </p:nvSpPr>
        <p:spPr>
          <a:xfrm>
            <a:off x="8565650" y="3563001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Running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AAFF40-9CA7-689C-DCF0-2343DEA12968}"/>
              </a:ext>
            </a:extLst>
          </p:cNvPr>
          <p:cNvSpPr/>
          <p:nvPr/>
        </p:nvSpPr>
        <p:spPr>
          <a:xfrm>
            <a:off x="8565650" y="2084897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Paused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3BB2EC-778D-F1B2-F4D8-5DE498225474}"/>
              </a:ext>
            </a:extLst>
          </p:cNvPr>
          <p:cNvSpPr/>
          <p:nvPr/>
        </p:nvSpPr>
        <p:spPr>
          <a:xfrm>
            <a:off x="8565650" y="5041105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Stopped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AA7DA6-BBEB-D090-1053-88F9445DEC45}"/>
              </a:ext>
            </a:extLst>
          </p:cNvPr>
          <p:cNvSpPr/>
          <p:nvPr/>
        </p:nvSpPr>
        <p:spPr>
          <a:xfrm>
            <a:off x="6106950" y="5041105"/>
            <a:ext cx="1080000" cy="900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Removed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F4CB1E3-1F16-68E1-641E-16615A645BF1}"/>
              </a:ext>
            </a:extLst>
          </p:cNvPr>
          <p:cNvCxnSpPr>
            <a:cxnSpLocks/>
          </p:cNvCxnSpPr>
          <p:nvPr/>
        </p:nvCxnSpPr>
        <p:spPr>
          <a:xfrm>
            <a:off x="9029700" y="4463001"/>
            <a:ext cx="0" cy="57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0B57A0-BBAB-E929-F507-9736AC63873E}"/>
              </a:ext>
            </a:extLst>
          </p:cNvPr>
          <p:cNvCxnSpPr>
            <a:cxnSpLocks/>
          </p:cNvCxnSpPr>
          <p:nvPr/>
        </p:nvCxnSpPr>
        <p:spPr>
          <a:xfrm flipV="1">
            <a:off x="9169150" y="4463001"/>
            <a:ext cx="0" cy="57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33D912-3B2E-D316-AC9D-85F5D2B19EB7}"/>
              </a:ext>
            </a:extLst>
          </p:cNvPr>
          <p:cNvCxnSpPr>
            <a:cxnSpLocks/>
          </p:cNvCxnSpPr>
          <p:nvPr/>
        </p:nvCxnSpPr>
        <p:spPr>
          <a:xfrm>
            <a:off x="4481325" y="3917751"/>
            <a:ext cx="1645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4124321-4106-1B27-545E-E63D5F71E8CA}"/>
              </a:ext>
            </a:extLst>
          </p:cNvPr>
          <p:cNvSpPr/>
          <p:nvPr/>
        </p:nvSpPr>
        <p:spPr>
          <a:xfrm>
            <a:off x="4720725" y="3676650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create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1E886D-BF57-A96D-1B71-72362A21DACD}"/>
              </a:ext>
            </a:extLst>
          </p:cNvPr>
          <p:cNvSpPr/>
          <p:nvPr/>
        </p:nvSpPr>
        <p:spPr>
          <a:xfrm>
            <a:off x="8070600" y="4617319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stop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126C04E-A8D9-DD1C-5622-D20B5E9B9E27}"/>
              </a:ext>
            </a:extLst>
          </p:cNvPr>
          <p:cNvSpPr/>
          <p:nvPr/>
        </p:nvSpPr>
        <p:spPr>
          <a:xfrm>
            <a:off x="9017001" y="4645761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464F628-F524-C7F5-3B8F-96F9DEDAFDA8}"/>
              </a:ext>
            </a:extLst>
          </p:cNvPr>
          <p:cNvCxnSpPr>
            <a:cxnSpLocks/>
          </p:cNvCxnSpPr>
          <p:nvPr/>
        </p:nvCxnSpPr>
        <p:spPr>
          <a:xfrm>
            <a:off x="6629400" y="4466043"/>
            <a:ext cx="0" cy="57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5104E24-8211-EA71-094B-7A1E742B739B}"/>
              </a:ext>
            </a:extLst>
          </p:cNvPr>
          <p:cNvSpPr/>
          <p:nvPr/>
        </p:nvSpPr>
        <p:spPr>
          <a:xfrm>
            <a:off x="5711701" y="4645761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FA57197-6FBE-B249-B8ED-D77F58802523}"/>
              </a:ext>
            </a:extLst>
          </p:cNvPr>
          <p:cNvCxnSpPr>
            <a:cxnSpLocks/>
          </p:cNvCxnSpPr>
          <p:nvPr/>
        </p:nvCxnSpPr>
        <p:spPr>
          <a:xfrm flipV="1">
            <a:off x="9023602" y="2976661"/>
            <a:ext cx="0" cy="57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77FDA7-1C8D-5B27-CE85-A69471240B40}"/>
              </a:ext>
            </a:extLst>
          </p:cNvPr>
          <p:cNvCxnSpPr>
            <a:cxnSpLocks/>
          </p:cNvCxnSpPr>
          <p:nvPr/>
        </p:nvCxnSpPr>
        <p:spPr>
          <a:xfrm>
            <a:off x="9163052" y="2976661"/>
            <a:ext cx="0" cy="57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561E67A-4200-E4FF-2675-1105D50FC26C}"/>
              </a:ext>
            </a:extLst>
          </p:cNvPr>
          <p:cNvSpPr/>
          <p:nvPr/>
        </p:nvSpPr>
        <p:spPr>
          <a:xfrm>
            <a:off x="8073525" y="3141983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pause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161286C-BDCD-1AF8-6831-B382A34238F3}"/>
              </a:ext>
            </a:extLst>
          </p:cNvPr>
          <p:cNvSpPr/>
          <p:nvPr/>
        </p:nvSpPr>
        <p:spPr>
          <a:xfrm>
            <a:off x="9150603" y="3159421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tx1"/>
                </a:solidFill>
              </a:rPr>
              <a:t>unpause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64F9E80-6772-078E-A9C3-F9E862EE27F7}"/>
              </a:ext>
            </a:extLst>
          </p:cNvPr>
          <p:cNvSpPr/>
          <p:nvPr/>
        </p:nvSpPr>
        <p:spPr>
          <a:xfrm>
            <a:off x="3401325" y="3554014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Created</a:t>
            </a:r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D829D43-5542-84F6-641E-0B1971D541C9}"/>
              </a:ext>
            </a:extLst>
          </p:cNvPr>
          <p:cNvCxnSpPr>
            <a:cxnSpLocks/>
          </p:cNvCxnSpPr>
          <p:nvPr/>
        </p:nvCxnSpPr>
        <p:spPr>
          <a:xfrm>
            <a:off x="4481325" y="4093764"/>
            <a:ext cx="1645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C544A47-C7C9-2C5E-584A-B75D4EA32F74}"/>
              </a:ext>
            </a:extLst>
          </p:cNvPr>
          <p:cNvSpPr/>
          <p:nvPr/>
        </p:nvSpPr>
        <p:spPr>
          <a:xfrm>
            <a:off x="4720725" y="4125713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run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A3C871-D012-5C98-D733-C7323B6B243C}"/>
              </a:ext>
            </a:extLst>
          </p:cNvPr>
          <p:cNvCxnSpPr>
            <a:cxnSpLocks/>
          </p:cNvCxnSpPr>
          <p:nvPr/>
        </p:nvCxnSpPr>
        <p:spPr>
          <a:xfrm>
            <a:off x="7210925" y="3898701"/>
            <a:ext cx="1345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91B5363E-5F82-8B79-5A68-6FA953056C0A}"/>
              </a:ext>
            </a:extLst>
          </p:cNvPr>
          <p:cNvSpPr/>
          <p:nvPr/>
        </p:nvSpPr>
        <p:spPr>
          <a:xfrm>
            <a:off x="7334250" y="3657600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D6E8431-D2B5-4B42-03B1-5C8A6ABB5AA7}"/>
              </a:ext>
            </a:extLst>
          </p:cNvPr>
          <p:cNvCxnSpPr>
            <a:cxnSpLocks/>
          </p:cNvCxnSpPr>
          <p:nvPr/>
        </p:nvCxnSpPr>
        <p:spPr>
          <a:xfrm>
            <a:off x="7210925" y="4081064"/>
            <a:ext cx="13452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81DC62A-73C3-0A15-E699-4B3C366E2338}"/>
              </a:ext>
            </a:extLst>
          </p:cNvPr>
          <p:cNvSpPr/>
          <p:nvPr/>
        </p:nvSpPr>
        <p:spPr>
          <a:xfrm>
            <a:off x="7334250" y="4106663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run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83C9BD2-830B-43B8-F46D-039E05AE6A30}"/>
              </a:ext>
            </a:extLst>
          </p:cNvPr>
          <p:cNvCxnSpPr>
            <a:cxnSpLocks/>
          </p:cNvCxnSpPr>
          <p:nvPr/>
        </p:nvCxnSpPr>
        <p:spPr>
          <a:xfrm flipH="1">
            <a:off x="7198225" y="5505251"/>
            <a:ext cx="1345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5E6DB3E0-380B-B6D6-6581-59DEAAC12BC0}"/>
              </a:ext>
            </a:extLst>
          </p:cNvPr>
          <p:cNvSpPr/>
          <p:nvPr/>
        </p:nvSpPr>
        <p:spPr>
          <a:xfrm>
            <a:off x="7321550" y="5264150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9D2A6E1-A286-3EEB-7443-E4C5DD10FA1A}"/>
              </a:ext>
            </a:extLst>
          </p:cNvPr>
          <p:cNvSpPr/>
          <p:nvPr/>
        </p:nvSpPr>
        <p:spPr>
          <a:xfrm>
            <a:off x="3394475" y="5041105"/>
            <a:ext cx="1080000" cy="900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Removed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17F0236-3EAC-ABE7-2B5F-DB13F2BC1ABE}"/>
              </a:ext>
            </a:extLst>
          </p:cNvPr>
          <p:cNvCxnSpPr>
            <a:cxnSpLocks/>
          </p:cNvCxnSpPr>
          <p:nvPr/>
        </p:nvCxnSpPr>
        <p:spPr>
          <a:xfrm>
            <a:off x="3916925" y="4466043"/>
            <a:ext cx="0" cy="57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6DDCB005-F20C-8AD1-C720-5141BCA8AE34}"/>
              </a:ext>
            </a:extLst>
          </p:cNvPr>
          <p:cNvSpPr/>
          <p:nvPr/>
        </p:nvSpPr>
        <p:spPr>
          <a:xfrm>
            <a:off x="3084452" y="4646630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8FE77CB-B6FE-8098-03C7-63A8B75F5569}"/>
              </a:ext>
            </a:extLst>
          </p:cNvPr>
          <p:cNvSpPr/>
          <p:nvPr/>
        </p:nvSpPr>
        <p:spPr>
          <a:xfrm>
            <a:off x="5854700" y="1587500"/>
            <a:ext cx="4787898" cy="4559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Container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12D9C92-0572-CE0A-65CD-646FC51D6214}"/>
              </a:ext>
            </a:extLst>
          </p:cNvPr>
          <p:cNvSpPr/>
          <p:nvPr/>
        </p:nvSpPr>
        <p:spPr>
          <a:xfrm>
            <a:off x="3162051" y="1584664"/>
            <a:ext cx="1521574" cy="4559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Image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1037713-30B8-65CE-8269-7A555DF0DAD3}"/>
              </a:ext>
            </a:extLst>
          </p:cNvPr>
          <p:cNvCxnSpPr>
            <a:cxnSpLocks/>
          </p:cNvCxnSpPr>
          <p:nvPr/>
        </p:nvCxnSpPr>
        <p:spPr>
          <a:xfrm>
            <a:off x="1744475" y="3917751"/>
            <a:ext cx="1645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02A3F4F2-C2A7-25C6-F438-38DD395DF73B}"/>
              </a:ext>
            </a:extLst>
          </p:cNvPr>
          <p:cNvSpPr/>
          <p:nvPr/>
        </p:nvSpPr>
        <p:spPr>
          <a:xfrm>
            <a:off x="1983875" y="3676650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pull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B38F82A-2A82-C0BC-A546-3D3AE636BEAD}"/>
              </a:ext>
            </a:extLst>
          </p:cNvPr>
          <p:cNvCxnSpPr>
            <a:cxnSpLocks/>
          </p:cNvCxnSpPr>
          <p:nvPr/>
        </p:nvCxnSpPr>
        <p:spPr>
          <a:xfrm>
            <a:off x="1744475" y="4093764"/>
            <a:ext cx="1645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A63DEC94-B846-9DDD-BB86-7C44FEBBD794}"/>
              </a:ext>
            </a:extLst>
          </p:cNvPr>
          <p:cNvSpPr/>
          <p:nvPr/>
        </p:nvSpPr>
        <p:spPr>
          <a:xfrm>
            <a:off x="1983875" y="4125713"/>
            <a:ext cx="1098550" cy="17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import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70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Listing Docker container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container ls [OPTIONS]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/>
              <a:t>Note:</a:t>
            </a:r>
          </a:p>
          <a:p>
            <a:r>
              <a:rPr lang="en-US" sz="2500" dirty="0"/>
              <a:t>By default only running containers are displayed (use –all option to show all containers)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--all (show all containers, not just the running ones)</a:t>
            </a:r>
          </a:p>
          <a:p>
            <a:pPr marL="0" indent="0">
              <a:buNone/>
            </a:pPr>
            <a:r>
              <a:rPr lang="en-US" sz="2400" dirty="0"/>
              <a:t>--quiet (show only container IDs)</a:t>
            </a:r>
          </a:p>
          <a:p>
            <a:pPr marL="0" indent="0">
              <a:buNone/>
            </a:pPr>
            <a:r>
              <a:rPr lang="en-US" sz="2400" dirty="0"/>
              <a:t>--size (displays container file size)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https://docs.docker.com/engine/reference/commandline/container_ls/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3616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a Docker containers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container create [OPTIONS] IMAGE [COMMAND] [ARG...]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Note:</a:t>
            </a:r>
          </a:p>
          <a:p>
            <a:r>
              <a:rPr lang="en-US" sz="2800" dirty="0"/>
              <a:t>Container can only be created from a local (pulled/imported) image.</a:t>
            </a:r>
          </a:p>
          <a:p>
            <a:r>
              <a:rPr lang="en-US" sz="2800" dirty="0"/>
              <a:t>More than one container can be based on the same image.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--name (container name), --env (set environment variables), --publish (set port forwarding), --volume (map file system), --network (join a network), --memory (memory limit), --restart (restart policy to apply when a container exits)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https://docs.docker.com/engine/reference/commandline/container_create/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34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28BBC-8459-456F-97DC-CE9B0F726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not on the agenda?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2C9F1-C5AF-4ECA-9B50-2CF9E69A9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How to run containers in production</a:t>
            </a:r>
          </a:p>
          <a:p>
            <a:r>
              <a:rPr lang="en-AU" dirty="0"/>
              <a:t>How to run containers in distributed environment</a:t>
            </a:r>
          </a:p>
          <a:p>
            <a:r>
              <a:rPr lang="en-AU" dirty="0"/>
              <a:t>How to do container orchestration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22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Starting a Docker container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container start [OPTIONS] CONTAINER [CONTAINER...]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https://docs.docker.com/engine/reference/commandline/container_start/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8267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Running a Docker container (create and start)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container run [OPTIONS] IMAGE [COMMAND] [ARG...]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Note:</a:t>
            </a:r>
          </a:p>
          <a:p>
            <a:r>
              <a:rPr lang="en-US" dirty="0"/>
              <a:t>Running a container is a combination of create and start and has all the options these two commands have with a few additional ones.</a:t>
            </a:r>
          </a:p>
          <a:p>
            <a:r>
              <a:rPr lang="en-US" dirty="0"/>
              <a:t>By default a container is run in attached mode.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/>
              <a:t>Common options:</a:t>
            </a:r>
          </a:p>
          <a:p>
            <a:pPr marL="0" indent="0">
              <a:buNone/>
            </a:pPr>
            <a:r>
              <a:rPr lang="en-US" sz="2800" dirty="0"/>
              <a:t>--detach (run in dethatched mode)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https://docs.docker.com/engine/reference/commandline/container_run/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7043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Attaching to a Docker container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docker container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attach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[OPTIONS] CONTAINER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--detach-keys (key combination to get out of the attached mode, e.g. Ctrl-d)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https://docs.docker.com/engine/reference/commandline/container_attach/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594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Stopping a Docker container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docker container stop [OPTIONS] CONTAINER [CONTAINER...]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Note:</a:t>
            </a:r>
          </a:p>
          <a:p>
            <a:r>
              <a:rPr lang="en-US" sz="2400" dirty="0"/>
              <a:t>Container must be running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--time (time in seconds to wait before stopping the container)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https://docs.docker.com/engine/reference/commandline/container_stop/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18818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Stopping all Docker 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docker container stop $(docker container ls --all --quiet)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https://docs.docker.com/engine/reference/commandline/container_stop/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https://docs.docker.com/engine/reference/commandline/container_ls/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64262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Removing a Docker container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docker container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[OPTIONS] CONTAINER [CONTAINER...]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--force (stop a container if it is running)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https://docs.docker.com/engine/reference/commandline/container_rm/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9631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Removing all Docker containers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docker container rm $(docker container ls --all --quiet)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https://docs.docker.com/engine/reference/commandline/container_rm/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https://docs.docker.com/engine/reference/commandline/container_ls/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27870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BD01C-F912-4AF5-BD7D-37DE5CB4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Accessing Docker 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3A7FE-7354-48AA-93B7-682FABF8A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dirty="0"/>
              <a:t>Before we can start using Docker containers, we must:</a:t>
            </a:r>
          </a:p>
          <a:p>
            <a:pPr lvl="1"/>
            <a:r>
              <a:rPr lang="en-AU" dirty="0"/>
              <a:t>Set environment variables (optional)</a:t>
            </a:r>
          </a:p>
          <a:p>
            <a:pPr lvl="1"/>
            <a:r>
              <a:rPr lang="en-AU" dirty="0"/>
              <a:t>Expose ports (optional)</a:t>
            </a:r>
          </a:p>
          <a:p>
            <a:pPr lvl="1"/>
            <a:r>
              <a:rPr lang="en-AU" dirty="0"/>
              <a:t>Mount volumes (optional)</a:t>
            </a:r>
          </a:p>
          <a:p>
            <a:pPr lvl="1"/>
            <a:r>
              <a:rPr lang="en-AU" dirty="0"/>
              <a:t>Connect to networks (optional)</a:t>
            </a:r>
          </a:p>
          <a:p>
            <a:pPr marL="457200" lvl="1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US" dirty="0"/>
              <a:t>All of these are done when creating (or running) a Docker container using options: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container create \ 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--env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environmentVariableName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environmentVairableValue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' \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--publish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port_outside:port_inside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--volume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fs_path_outside:fs_path_inside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--network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networkName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\  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4580729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DEMO </a:t>
            </a:r>
            <a:br>
              <a:rPr lang="en-AU" sz="6600" dirty="0"/>
            </a:br>
            <a:br>
              <a:rPr lang="en-AU" dirty="0"/>
            </a:br>
            <a:r>
              <a:rPr lang="en-AU" dirty="0"/>
              <a:t>Working with Docker containers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8641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Creating Docker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8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Docker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482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6F7EA-4C49-486D-8FD6-28B1E6AA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31085-938E-417B-A290-C0E407B84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Dockerfile</a:t>
            </a:r>
            <a:r>
              <a:rPr lang="en-AU" dirty="0"/>
              <a:t> is a </a:t>
            </a:r>
            <a:r>
              <a:rPr lang="en-AU" b="1" dirty="0"/>
              <a:t>definition </a:t>
            </a:r>
            <a:r>
              <a:rPr lang="en-AU" dirty="0"/>
              <a:t>of a Docker image</a:t>
            </a:r>
          </a:p>
          <a:p>
            <a:r>
              <a:rPr lang="en-US" dirty="0" err="1"/>
              <a:t>Dockerfile</a:t>
            </a:r>
            <a:r>
              <a:rPr lang="en-US" dirty="0"/>
              <a:t> defines layers of an image</a:t>
            </a:r>
          </a:p>
          <a:p>
            <a:r>
              <a:rPr lang="en-US" dirty="0" err="1"/>
              <a:t>Dockerfile</a:t>
            </a:r>
            <a:r>
              <a:rPr lang="en-US" dirty="0"/>
              <a:t> elements:</a:t>
            </a:r>
          </a:p>
          <a:p>
            <a:pPr lvl="1"/>
            <a:r>
              <a:rPr lang="en-US" dirty="0"/>
              <a:t>FROM (defines base image),</a:t>
            </a:r>
          </a:p>
          <a:p>
            <a:pPr lvl="1"/>
            <a:r>
              <a:rPr lang="en-US" dirty="0"/>
              <a:t>RUN (runs shell command),</a:t>
            </a:r>
          </a:p>
          <a:p>
            <a:pPr lvl="1"/>
            <a:r>
              <a:rPr lang="en-US" dirty="0"/>
              <a:t>ENV (defines environment variables and their values),</a:t>
            </a:r>
          </a:p>
          <a:p>
            <a:pPr lvl="1"/>
            <a:r>
              <a:rPr lang="en-US" dirty="0"/>
              <a:t>COPY (copies files from file system into the image),</a:t>
            </a:r>
          </a:p>
          <a:p>
            <a:pPr lvl="1"/>
            <a:r>
              <a:rPr lang="en-US" dirty="0"/>
              <a:t>ENTRYPOINT (defines application start command),</a:t>
            </a:r>
          </a:p>
          <a:p>
            <a:pPr lvl="1"/>
            <a:r>
              <a:rPr lang="en-US" dirty="0"/>
              <a:t>WORKDIR (sets working directory),</a:t>
            </a:r>
          </a:p>
          <a:p>
            <a:pPr lvl="1"/>
            <a:r>
              <a:rPr lang="en-US" dirty="0"/>
              <a:t>ARG (specifies container arguments that can be passed to the application)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4783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6F7EA-4C49-486D-8FD6-28B1E6AA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Dockerfile</a:t>
            </a:r>
            <a:r>
              <a:rPr lang="en-AU" dirty="0"/>
              <a:t>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31085-938E-417B-A290-C0E407B84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 	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0E229A-C0F0-47CD-8E9C-F8AA13859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075" y="1744662"/>
            <a:ext cx="55816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376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Building a Docker image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image build [OPTIONS] PATH | URL | -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--file (file path to </a:t>
            </a:r>
            <a:r>
              <a:rPr lang="en-US" sz="2400" dirty="0" err="1"/>
              <a:t>Dockerfile</a:t>
            </a:r>
            <a:r>
              <a:rPr lang="en-US" sz="2400" dirty="0"/>
              <a:t>; default is “</a:t>
            </a:r>
            <a:r>
              <a:rPr lang="en-US" sz="2400" dirty="0" err="1"/>
              <a:t>Dockerfile</a:t>
            </a:r>
            <a:r>
              <a:rPr lang="en-US" sz="2400" dirty="0"/>
              <a:t>” in current directory)</a:t>
            </a:r>
          </a:p>
          <a:p>
            <a:pPr marL="0" indent="0">
              <a:buNone/>
            </a:pPr>
            <a:r>
              <a:rPr lang="en-US" sz="2400" dirty="0"/>
              <a:t>--platform (platform to build the image for)</a:t>
            </a:r>
          </a:p>
          <a:p>
            <a:pPr marL="0" indent="0">
              <a:buNone/>
            </a:pPr>
            <a:r>
              <a:rPr lang="en-US" sz="2400" dirty="0"/>
              <a:t>--tag (name and tag the image)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https://docs.docker.com/engine/reference/commandline/image_build/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52625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Pushing a Docker image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image push [OPTIONS] NAME[:TAG]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Note:</a:t>
            </a:r>
          </a:p>
          <a:p>
            <a:r>
              <a:rPr lang="en-US" sz="2400" dirty="0"/>
              <a:t>Pushing a Docker image publishes it to a Docker image registry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https://docs.docker.com/engine/reference/commandline/container_push/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14358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Exporting and importing a Docker image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image build –output type=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local,dest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=path PATH | URL | -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image import [OPTIONS]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file|URL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|- [REPOSITORY[:TAG]]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Note:</a:t>
            </a:r>
          </a:p>
          <a:p>
            <a:r>
              <a:rPr lang="en-US" sz="2400" dirty="0"/>
              <a:t>Sometimes we don’t have access to a Docker image repository, but we still want to build an image and import it elsewhere. In this case we can export the image to a file and import that file to another Docker engine.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https://docs.docker.com/engine/reference/commandline/container_build/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https://docs.docker.com/engine/reference/commandline/container_import/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22249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DEMO </a:t>
            </a:r>
            <a:br>
              <a:rPr lang="en-AU" sz="6600" dirty="0"/>
            </a:br>
            <a:br>
              <a:rPr lang="en-AU" dirty="0"/>
            </a:br>
            <a:r>
              <a:rPr lang="en-AU" dirty="0"/>
              <a:t>Creating Docker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785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Docker Compose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163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FBD-2BAC-4DB3-93E9-B22BEA3E7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Compose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E27B-9D0F-4249-8167-13D07D132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Docker Compose allows us to pull Docker images, configure and run Docker containers all defined in one YAML file.</a:t>
            </a:r>
          </a:p>
          <a:p>
            <a:r>
              <a:rPr lang="en-AU" dirty="0"/>
              <a:t>We can also use it to do the opposite: stop and remove all Docker containers and remove their Docker images.</a:t>
            </a:r>
          </a:p>
          <a:p>
            <a:r>
              <a:rPr lang="en-AU" dirty="0"/>
              <a:t>With Docker Compose we can pull images from an image registry or build images locally.</a:t>
            </a:r>
          </a:p>
          <a:p>
            <a:r>
              <a:rPr lang="en-AU" dirty="0"/>
              <a:t>This is very convenient when we have more than one container (for example when setting up development environments or deploying applications that require other resources).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9688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FBD-2BAC-4DB3-93E9-B22BEA3E7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Compose example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279F61-3A11-5A91-C385-DD41983F2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6813" y="1690688"/>
            <a:ext cx="4318373" cy="4351338"/>
          </a:xfrm>
        </p:spPr>
      </p:pic>
    </p:spTree>
    <p:extLst>
      <p:ext uri="{BB962C8B-B14F-4D97-AF65-F5344CB8AC3E}">
        <p14:creationId xmlns:p14="http://schemas.microsoft.com/office/powerpoint/2010/main" val="24342484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CCF5-3FD5-4BD0-9FF8-0BDB205B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Compose 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1F25E-7A8D-4CF9-A1D0-9EBFFF9B5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docker-compose up [options] [--scale SERVICE=NUM...] [SERVICE...]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</a:t>
            </a:r>
            <a:r>
              <a:rPr lang="en-US" sz="2400" dirty="0" err="1"/>
              <a:t>detatch</a:t>
            </a:r>
            <a:r>
              <a:rPr lang="en-US" sz="2400" dirty="0"/>
              <a:t> (runs containers in dethatched mode)</a:t>
            </a:r>
          </a:p>
          <a:p>
            <a:pPr marL="0" indent="0">
              <a:buNone/>
            </a:pPr>
            <a:r>
              <a:rPr lang="en-US" sz="2400" dirty="0"/>
              <a:t>--force-recreate (recreates running containers)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https://docs.docker.com/compose/reference/up/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836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FD0F-919C-45DC-B717-62DEB379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Virtual Machines vs. Containers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EF7A2E-8DF1-BF98-ED4D-A20317E28058}"/>
              </a:ext>
            </a:extLst>
          </p:cNvPr>
          <p:cNvSpPr/>
          <p:nvPr/>
        </p:nvSpPr>
        <p:spPr>
          <a:xfrm>
            <a:off x="2918414" y="5555373"/>
            <a:ext cx="2668335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Hardware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510BB-D492-92DB-53F2-1068685F7E37}"/>
              </a:ext>
            </a:extLst>
          </p:cNvPr>
          <p:cNvSpPr/>
          <p:nvPr/>
        </p:nvSpPr>
        <p:spPr>
          <a:xfrm>
            <a:off x="2918411" y="4865688"/>
            <a:ext cx="2668335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Host OS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F6A9C6-D5EB-5B33-F384-CB52C2A06C81}"/>
              </a:ext>
            </a:extLst>
          </p:cNvPr>
          <p:cNvSpPr/>
          <p:nvPr/>
        </p:nvSpPr>
        <p:spPr>
          <a:xfrm>
            <a:off x="2918411" y="4176003"/>
            <a:ext cx="2668337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Hypervisor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C0516F-C841-0551-FD83-1F49608AD98F}"/>
              </a:ext>
            </a:extLst>
          </p:cNvPr>
          <p:cNvSpPr/>
          <p:nvPr/>
        </p:nvSpPr>
        <p:spPr>
          <a:xfrm>
            <a:off x="2918412" y="3486318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Guest OS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701FC5-D0B5-118F-3DDE-02911276E26A}"/>
              </a:ext>
            </a:extLst>
          </p:cNvPr>
          <p:cNvSpPr/>
          <p:nvPr/>
        </p:nvSpPr>
        <p:spPr>
          <a:xfrm>
            <a:off x="3855535" y="3486318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Guest OS</a:t>
            </a:r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B32FF0-4869-2064-5AD6-D2713E4005BE}"/>
              </a:ext>
            </a:extLst>
          </p:cNvPr>
          <p:cNvSpPr/>
          <p:nvPr/>
        </p:nvSpPr>
        <p:spPr>
          <a:xfrm>
            <a:off x="4819400" y="3486318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Guest OS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CCC18A-A754-2C2B-6F4C-C722586D81F2}"/>
              </a:ext>
            </a:extLst>
          </p:cNvPr>
          <p:cNvSpPr/>
          <p:nvPr/>
        </p:nvSpPr>
        <p:spPr>
          <a:xfrm>
            <a:off x="2918408" y="2796633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Bins / Libs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CC3930-51C5-BC08-545D-E3F7A388CBD2}"/>
              </a:ext>
            </a:extLst>
          </p:cNvPr>
          <p:cNvSpPr/>
          <p:nvPr/>
        </p:nvSpPr>
        <p:spPr>
          <a:xfrm>
            <a:off x="3855531" y="2796633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Bins / Libs</a:t>
            </a:r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A964CE-4131-1808-DFD1-5605B78E859D}"/>
              </a:ext>
            </a:extLst>
          </p:cNvPr>
          <p:cNvSpPr/>
          <p:nvPr/>
        </p:nvSpPr>
        <p:spPr>
          <a:xfrm>
            <a:off x="4819397" y="2796633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Bins / Libs</a:t>
            </a:r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BE57AF-115F-5D43-C797-33B9AF5973E1}"/>
              </a:ext>
            </a:extLst>
          </p:cNvPr>
          <p:cNvSpPr/>
          <p:nvPr/>
        </p:nvSpPr>
        <p:spPr>
          <a:xfrm>
            <a:off x="2918408" y="2106948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App 1</a:t>
            </a:r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7C84F3-C9C3-888A-E6F5-42328E6FB3C2}"/>
              </a:ext>
            </a:extLst>
          </p:cNvPr>
          <p:cNvSpPr/>
          <p:nvPr/>
        </p:nvSpPr>
        <p:spPr>
          <a:xfrm>
            <a:off x="3855531" y="2106948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App 2</a:t>
            </a:r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07E14B-DB87-B118-ED8D-35E4824BE33A}"/>
              </a:ext>
            </a:extLst>
          </p:cNvPr>
          <p:cNvSpPr/>
          <p:nvPr/>
        </p:nvSpPr>
        <p:spPr>
          <a:xfrm>
            <a:off x="4819397" y="2106948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App 3</a:t>
            </a:r>
            <a:endParaRPr lang="en-US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88F635-F687-44F2-F686-37F55B272C19}"/>
              </a:ext>
            </a:extLst>
          </p:cNvPr>
          <p:cNvSpPr/>
          <p:nvPr/>
        </p:nvSpPr>
        <p:spPr>
          <a:xfrm>
            <a:off x="6601414" y="5555373"/>
            <a:ext cx="2668335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Hardware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E8B3219-FBD4-5263-8CAB-5D49489ACC5B}"/>
              </a:ext>
            </a:extLst>
          </p:cNvPr>
          <p:cNvSpPr/>
          <p:nvPr/>
        </p:nvSpPr>
        <p:spPr>
          <a:xfrm>
            <a:off x="6601411" y="4865688"/>
            <a:ext cx="2668335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Host OS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C40E61-5DA2-5AF7-D3B5-4790657D0ACD}"/>
              </a:ext>
            </a:extLst>
          </p:cNvPr>
          <p:cNvSpPr/>
          <p:nvPr/>
        </p:nvSpPr>
        <p:spPr>
          <a:xfrm>
            <a:off x="6601411" y="4176003"/>
            <a:ext cx="2668337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Engine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0AC570-2D55-858C-6CBD-7219AA862203}"/>
              </a:ext>
            </a:extLst>
          </p:cNvPr>
          <p:cNvSpPr/>
          <p:nvPr/>
        </p:nvSpPr>
        <p:spPr>
          <a:xfrm>
            <a:off x="6606837" y="3483080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Bins / Libs</a:t>
            </a:r>
            <a:endParaRPr lang="en-US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1390DC-D16D-774C-F598-3D8B14D8554A}"/>
              </a:ext>
            </a:extLst>
          </p:cNvPr>
          <p:cNvSpPr/>
          <p:nvPr/>
        </p:nvSpPr>
        <p:spPr>
          <a:xfrm>
            <a:off x="7538532" y="3483080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Bins / Libs</a:t>
            </a:r>
            <a:endParaRPr lang="en-US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F7A07DA-BC26-AF47-1B00-E476D8B7BFD8}"/>
              </a:ext>
            </a:extLst>
          </p:cNvPr>
          <p:cNvSpPr/>
          <p:nvPr/>
        </p:nvSpPr>
        <p:spPr>
          <a:xfrm>
            <a:off x="8502400" y="3483080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Bins / Libs</a:t>
            </a:r>
            <a:endParaRPr lang="en-US" sz="1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378D2F-1E3C-0150-0D63-8A0A8FC60DE5}"/>
              </a:ext>
            </a:extLst>
          </p:cNvPr>
          <p:cNvSpPr/>
          <p:nvPr/>
        </p:nvSpPr>
        <p:spPr>
          <a:xfrm>
            <a:off x="6606837" y="2796633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App 1</a:t>
            </a:r>
            <a:endParaRPr lang="en-US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E6AF74-301A-636B-FC20-98B8CC04E4E2}"/>
              </a:ext>
            </a:extLst>
          </p:cNvPr>
          <p:cNvSpPr/>
          <p:nvPr/>
        </p:nvSpPr>
        <p:spPr>
          <a:xfrm>
            <a:off x="7538533" y="2796633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App 2</a:t>
            </a:r>
            <a:endParaRPr lang="en-US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333A00-6508-AD1D-1BF4-09774F2A6733}"/>
              </a:ext>
            </a:extLst>
          </p:cNvPr>
          <p:cNvSpPr/>
          <p:nvPr/>
        </p:nvSpPr>
        <p:spPr>
          <a:xfrm>
            <a:off x="8502397" y="2796633"/>
            <a:ext cx="767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App 3</a:t>
            </a:r>
            <a:endParaRPr lang="en-US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90F8AB9-5A65-6B26-C871-9F5E79C95CF3}"/>
              </a:ext>
            </a:extLst>
          </p:cNvPr>
          <p:cNvSpPr/>
          <p:nvPr/>
        </p:nvSpPr>
        <p:spPr>
          <a:xfrm>
            <a:off x="2884154" y="1690688"/>
            <a:ext cx="827003" cy="238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VM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0C35F7F-BF21-0155-0FA5-7EB350EF2F92}"/>
              </a:ext>
            </a:extLst>
          </p:cNvPr>
          <p:cNvSpPr/>
          <p:nvPr/>
        </p:nvSpPr>
        <p:spPr>
          <a:xfrm>
            <a:off x="3828628" y="1690688"/>
            <a:ext cx="827003" cy="238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VM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7BCC5E-7A09-3BE0-6F73-ECE6E02EB6B0}"/>
              </a:ext>
            </a:extLst>
          </p:cNvPr>
          <p:cNvSpPr/>
          <p:nvPr/>
        </p:nvSpPr>
        <p:spPr>
          <a:xfrm>
            <a:off x="4795673" y="1690688"/>
            <a:ext cx="827003" cy="238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VM 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71533E-18F0-502C-AF97-A5ED31A95729}"/>
              </a:ext>
            </a:extLst>
          </p:cNvPr>
          <p:cNvSpPr/>
          <p:nvPr/>
        </p:nvSpPr>
        <p:spPr>
          <a:xfrm>
            <a:off x="6571583" y="2287588"/>
            <a:ext cx="827003" cy="178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Container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B083920-17BC-6209-AFFC-350DA6E28D51}"/>
              </a:ext>
            </a:extLst>
          </p:cNvPr>
          <p:cNvSpPr/>
          <p:nvPr/>
        </p:nvSpPr>
        <p:spPr>
          <a:xfrm>
            <a:off x="7510087" y="2287588"/>
            <a:ext cx="827003" cy="178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Container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0987509-377D-3F98-6DA0-C67E1404F92F}"/>
              </a:ext>
            </a:extLst>
          </p:cNvPr>
          <p:cNvSpPr/>
          <p:nvPr/>
        </p:nvSpPr>
        <p:spPr>
          <a:xfrm>
            <a:off x="8468143" y="2287588"/>
            <a:ext cx="827003" cy="178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Container 3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646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CCF5-3FD5-4BD0-9FF8-0BDB205B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Compose Down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1F25E-7A8D-4CF9-A1D0-9EBFFF9B5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docker-compose down [options]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</a:t>
            </a:r>
            <a:r>
              <a:rPr lang="en-US" sz="2400" dirty="0" err="1"/>
              <a:t>rmi</a:t>
            </a:r>
            <a:r>
              <a:rPr lang="en-US" sz="2400" dirty="0"/>
              <a:t> (removes referenced images after stopping containers)</a:t>
            </a:r>
          </a:p>
          <a:p>
            <a:pPr marL="0" indent="0">
              <a:buNone/>
            </a:pPr>
            <a:r>
              <a:rPr lang="en-US" sz="2400" dirty="0"/>
              <a:t>--volumes (removes volumes)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https://docs.docker.com/compose/reference/down/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88012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DEMO </a:t>
            </a:r>
            <a:br>
              <a:rPr lang="en-AU" sz="6600" dirty="0"/>
            </a:br>
            <a:br>
              <a:rPr lang="en-AU" dirty="0"/>
            </a:br>
            <a:r>
              <a:rPr lang="en-AU" dirty="0"/>
              <a:t>Working with Docker Compose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410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Docker Engine API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608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D47A-17EC-48B3-B206-36634991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Engine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BFA5F-9D93-45BB-8A06-CF2C85CB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Reference: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https://docs.docker.com/engine/api/</a:t>
            </a:r>
            <a:endParaRPr lang="en-A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698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DEMO </a:t>
            </a:r>
            <a:br>
              <a:rPr lang="en-AU" sz="6600" dirty="0"/>
            </a:br>
            <a:br>
              <a:rPr lang="en-AU" dirty="0"/>
            </a:br>
            <a:r>
              <a:rPr lang="en-AU" dirty="0"/>
              <a:t>Working with Docker Engine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06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4A13-DE9D-453C-8A33-EAF5F394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architecture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CBB416-226C-2A83-607B-34C2AADFC501}"/>
              </a:ext>
            </a:extLst>
          </p:cNvPr>
          <p:cNvSpPr/>
          <p:nvPr/>
        </p:nvSpPr>
        <p:spPr>
          <a:xfrm>
            <a:off x="873074" y="1473200"/>
            <a:ext cx="2520000" cy="5162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Docker 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AD539B-3760-B990-2063-AD7109FF6CC9}"/>
              </a:ext>
            </a:extLst>
          </p:cNvPr>
          <p:cNvSpPr/>
          <p:nvPr/>
        </p:nvSpPr>
        <p:spPr>
          <a:xfrm>
            <a:off x="3866011" y="1473200"/>
            <a:ext cx="4808225" cy="5162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Docker Host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1CD171-9520-CC09-2349-509EDD84C8F6}"/>
              </a:ext>
            </a:extLst>
          </p:cNvPr>
          <p:cNvSpPr/>
          <p:nvPr/>
        </p:nvSpPr>
        <p:spPr>
          <a:xfrm>
            <a:off x="8915400" y="1473200"/>
            <a:ext cx="2520000" cy="5162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Docker Image registry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17B15A-AA81-EA2A-104F-D0A872359C46}"/>
              </a:ext>
            </a:extLst>
          </p:cNvPr>
          <p:cNvSpPr/>
          <p:nvPr/>
        </p:nvSpPr>
        <p:spPr>
          <a:xfrm>
            <a:off x="1162593" y="2648948"/>
            <a:ext cx="1955800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CLI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95743C-FC8F-0DB4-BDBE-207E6E94D2F4}"/>
              </a:ext>
            </a:extLst>
          </p:cNvPr>
          <p:cNvSpPr/>
          <p:nvPr/>
        </p:nvSpPr>
        <p:spPr>
          <a:xfrm>
            <a:off x="1155174" y="1891118"/>
            <a:ext cx="1955800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Engine REST API Client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F5A38D-A492-639D-FF95-6005DB5A2A12}"/>
              </a:ext>
            </a:extLst>
          </p:cNvPr>
          <p:cNvSpPr/>
          <p:nvPr/>
        </p:nvSpPr>
        <p:spPr>
          <a:xfrm>
            <a:off x="9090287" y="2644183"/>
            <a:ext cx="2170226" cy="3848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Images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E88AA2-B8D1-BA7F-B145-E60C3EC34913}"/>
              </a:ext>
            </a:extLst>
          </p:cNvPr>
          <p:cNvSpPr/>
          <p:nvPr/>
        </p:nvSpPr>
        <p:spPr>
          <a:xfrm>
            <a:off x="9321394" y="3217865"/>
            <a:ext cx="1708013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1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2784B2-63DC-9B0A-1031-9B92A2590C94}"/>
              </a:ext>
            </a:extLst>
          </p:cNvPr>
          <p:cNvSpPr/>
          <p:nvPr/>
        </p:nvSpPr>
        <p:spPr>
          <a:xfrm>
            <a:off x="9321394" y="3621484"/>
            <a:ext cx="1708013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2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CA27CC-3CAD-81D4-BDAA-6F4A40730F3A}"/>
              </a:ext>
            </a:extLst>
          </p:cNvPr>
          <p:cNvSpPr/>
          <p:nvPr/>
        </p:nvSpPr>
        <p:spPr>
          <a:xfrm>
            <a:off x="9090287" y="1894884"/>
            <a:ext cx="2170226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Image Registry Server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37576A-334D-516B-F428-F0A86886DD12}"/>
              </a:ext>
            </a:extLst>
          </p:cNvPr>
          <p:cNvSpPr/>
          <p:nvPr/>
        </p:nvSpPr>
        <p:spPr>
          <a:xfrm>
            <a:off x="9321394" y="4025103"/>
            <a:ext cx="1708013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3</a:t>
            </a:r>
            <a:endParaRPr lang="en-US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E4B7F4F-F753-E198-EB39-9E58DDB365D4}"/>
              </a:ext>
            </a:extLst>
          </p:cNvPr>
          <p:cNvCxnSpPr>
            <a:cxnSpLocks/>
            <a:stCxn id="11" idx="3"/>
            <a:endCxn id="93" idx="1"/>
          </p:cNvCxnSpPr>
          <p:nvPr/>
        </p:nvCxnSpPr>
        <p:spPr>
          <a:xfrm>
            <a:off x="3110974" y="2189568"/>
            <a:ext cx="942266" cy="754519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3967869-13C3-CF0D-47D0-88B4388B577E}"/>
              </a:ext>
            </a:extLst>
          </p:cNvPr>
          <p:cNvSpPr/>
          <p:nvPr/>
        </p:nvSpPr>
        <p:spPr>
          <a:xfrm>
            <a:off x="9321394" y="4428722"/>
            <a:ext cx="1708013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4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DAEF62-9D0F-931E-6D65-045A368B6FE2}"/>
              </a:ext>
            </a:extLst>
          </p:cNvPr>
          <p:cNvSpPr/>
          <p:nvPr/>
        </p:nvSpPr>
        <p:spPr>
          <a:xfrm>
            <a:off x="9321394" y="4832341"/>
            <a:ext cx="1708013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5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DB0D82-7E90-3CE0-DEF4-D377D7461D79}"/>
              </a:ext>
            </a:extLst>
          </p:cNvPr>
          <p:cNvSpPr/>
          <p:nvPr/>
        </p:nvSpPr>
        <p:spPr>
          <a:xfrm>
            <a:off x="9321394" y="5235959"/>
            <a:ext cx="1708013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6</a:t>
            </a:r>
            <a:endParaRPr 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BFAA7B4-18E7-B7F4-E60D-29D6DB92B58E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>
            <a:off x="8474997" y="2193334"/>
            <a:ext cx="61529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6EE166B-5F07-4AAA-0FCC-C567E60A3540}"/>
              </a:ext>
            </a:extLst>
          </p:cNvPr>
          <p:cNvCxnSpPr>
            <a:cxnSpLocks/>
          </p:cNvCxnSpPr>
          <p:nvPr/>
        </p:nvCxnSpPr>
        <p:spPr>
          <a:xfrm>
            <a:off x="10175400" y="2491784"/>
            <a:ext cx="0" cy="1523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71880D7-B195-6291-BE3A-3A4D7B8B6C22}"/>
              </a:ext>
            </a:extLst>
          </p:cNvPr>
          <p:cNvSpPr/>
          <p:nvPr/>
        </p:nvSpPr>
        <p:spPr>
          <a:xfrm>
            <a:off x="9321394" y="5639577"/>
            <a:ext cx="1708013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7</a:t>
            </a:r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C71B934-16A4-7BB7-78E0-58072554D888}"/>
              </a:ext>
            </a:extLst>
          </p:cNvPr>
          <p:cNvSpPr/>
          <p:nvPr/>
        </p:nvSpPr>
        <p:spPr>
          <a:xfrm>
            <a:off x="9321394" y="6043195"/>
            <a:ext cx="1708013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8</a:t>
            </a:r>
            <a:endParaRPr lang="en-US" dirty="0"/>
          </a:p>
        </p:txBody>
      </p: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8DB6F1DB-359A-A97C-B610-44C25686E529}"/>
              </a:ext>
            </a:extLst>
          </p:cNvPr>
          <p:cNvGrpSpPr/>
          <p:nvPr/>
        </p:nvGrpSpPr>
        <p:grpSpPr>
          <a:xfrm>
            <a:off x="4047762" y="1894884"/>
            <a:ext cx="4444722" cy="4597990"/>
            <a:chOff x="3997740" y="1894884"/>
            <a:chExt cx="4444722" cy="45979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BA336F-FD71-9547-FC91-5370B8B140F8}"/>
                </a:ext>
              </a:extLst>
            </p:cNvPr>
            <p:cNvSpPr/>
            <p:nvPr/>
          </p:nvSpPr>
          <p:spPr>
            <a:xfrm>
              <a:off x="3997740" y="3397250"/>
              <a:ext cx="2170226" cy="3095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/>
                <a:t>Containers</a:t>
              </a: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5D1576-97F6-AC9B-688B-9C7DFBF7C397}"/>
                </a:ext>
              </a:extLst>
            </p:cNvPr>
            <p:cNvSpPr/>
            <p:nvPr/>
          </p:nvSpPr>
          <p:spPr>
            <a:xfrm>
              <a:off x="6254750" y="3397250"/>
              <a:ext cx="2170226" cy="3095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/>
                <a:t>Images</a:t>
              </a:r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ECAF0E-8C79-F6D3-4F53-ECD72BAB2C39}"/>
                </a:ext>
              </a:extLst>
            </p:cNvPr>
            <p:cNvSpPr/>
            <p:nvPr/>
          </p:nvSpPr>
          <p:spPr>
            <a:xfrm>
              <a:off x="3997740" y="1894884"/>
              <a:ext cx="4427235" cy="596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Docker Daemon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EF51486-0747-672B-4BB4-9AF637C3F9D0}"/>
                </a:ext>
              </a:extLst>
            </p:cNvPr>
            <p:cNvSpPr/>
            <p:nvPr/>
          </p:nvSpPr>
          <p:spPr>
            <a:xfrm>
              <a:off x="4228847" y="3993092"/>
              <a:ext cx="1708013" cy="100435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/>
                <a:t>Container 1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27F072B-B377-FB95-2527-E566FA60F6F8}"/>
                </a:ext>
              </a:extLst>
            </p:cNvPr>
            <p:cNvSpPr/>
            <p:nvPr/>
          </p:nvSpPr>
          <p:spPr>
            <a:xfrm>
              <a:off x="6485857" y="3974263"/>
              <a:ext cx="1708013" cy="36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Image 1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6FFD4C-51A2-7CBB-9E09-6C0CC7E85DA3}"/>
                </a:ext>
              </a:extLst>
            </p:cNvPr>
            <p:cNvSpPr/>
            <p:nvPr/>
          </p:nvSpPr>
          <p:spPr>
            <a:xfrm>
              <a:off x="6485857" y="4374550"/>
              <a:ext cx="1708013" cy="36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Image 2</a:t>
              </a:r>
              <a:endParaRPr lang="en-US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DFE41CF-203E-2E7D-6B11-D02831417B3D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7339861" y="3171234"/>
              <a:ext cx="2" cy="2260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09C3DD6-09F5-64EC-F15F-F897A866E2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6402" y="3171234"/>
              <a:ext cx="1" cy="2260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246D145-1B7E-6083-AF19-87B142AFE585}"/>
                </a:ext>
              </a:extLst>
            </p:cNvPr>
            <p:cNvSpPr/>
            <p:nvPr/>
          </p:nvSpPr>
          <p:spPr>
            <a:xfrm>
              <a:off x="6485857" y="4783917"/>
              <a:ext cx="1708013" cy="36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Image 3</a:t>
              </a:r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C6A37D4-6874-9F4D-7DE8-B809A5B2C1CA}"/>
                </a:ext>
              </a:extLst>
            </p:cNvPr>
            <p:cNvSpPr/>
            <p:nvPr/>
          </p:nvSpPr>
          <p:spPr>
            <a:xfrm>
              <a:off x="6485854" y="5193284"/>
              <a:ext cx="1708013" cy="36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Image 4</a:t>
              </a:r>
              <a:endParaRPr lang="en-US" dirty="0"/>
            </a:p>
          </p:txBody>
        </p:sp>
        <p:sp>
          <p:nvSpPr>
            <p:cNvPr id="1048" name="Rectangle 1047">
              <a:extLst>
                <a:ext uri="{FF2B5EF4-FFF2-40B4-BE49-F238E27FC236}">
                  <a16:creationId xmlns:a16="http://schemas.microsoft.com/office/drawing/2014/main" id="{D386B08E-382C-7610-5366-6A2BF59168D5}"/>
                </a:ext>
              </a:extLst>
            </p:cNvPr>
            <p:cNvSpPr/>
            <p:nvPr/>
          </p:nvSpPr>
          <p:spPr>
            <a:xfrm>
              <a:off x="4349202" y="4371383"/>
              <a:ext cx="1467303" cy="51495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App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363E0C7-8A54-D09F-2328-4178433932BE}"/>
                </a:ext>
              </a:extLst>
            </p:cNvPr>
            <p:cNvSpPr/>
            <p:nvPr/>
          </p:nvSpPr>
          <p:spPr>
            <a:xfrm>
              <a:off x="4228845" y="5112349"/>
              <a:ext cx="1708013" cy="100435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/>
                <a:t>Container 2</a:t>
              </a:r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8ABF3E4-395C-70AB-5150-F478449A36A5}"/>
                </a:ext>
              </a:extLst>
            </p:cNvPr>
            <p:cNvSpPr/>
            <p:nvPr/>
          </p:nvSpPr>
          <p:spPr>
            <a:xfrm>
              <a:off x="4349200" y="5490640"/>
              <a:ext cx="1467303" cy="51495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App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F316D0E-C812-479E-824F-7B33BEB05720}"/>
                </a:ext>
              </a:extLst>
            </p:cNvPr>
            <p:cNvSpPr/>
            <p:nvPr/>
          </p:nvSpPr>
          <p:spPr>
            <a:xfrm>
              <a:off x="5032299" y="2645637"/>
              <a:ext cx="3410163" cy="596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Docker Engine</a:t>
              </a:r>
              <a:endParaRPr lang="en-US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96DBF7C-8D8A-A4EC-2E1B-13C8F34C0534}"/>
                </a:ext>
              </a:extLst>
            </p:cNvPr>
            <p:cNvSpPr/>
            <p:nvPr/>
          </p:nvSpPr>
          <p:spPr>
            <a:xfrm>
              <a:off x="4003218" y="2645637"/>
              <a:ext cx="787918" cy="596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/>
                <a:t>Docker Engine REST API</a:t>
              </a:r>
              <a:endParaRPr lang="en-US" sz="1200" dirty="0"/>
            </a:p>
          </p:txBody>
        </p: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BF373D83-EA61-3550-38BA-1A0E7E47C3AA}"/>
                </a:ext>
              </a:extLst>
            </p:cNvPr>
            <p:cNvCxnSpPr>
              <a:stCxn id="93" idx="3"/>
              <a:endCxn id="92" idx="1"/>
            </p:cNvCxnSpPr>
            <p:nvPr/>
          </p:nvCxnSpPr>
          <p:spPr>
            <a:xfrm>
              <a:off x="4791136" y="2944087"/>
              <a:ext cx="24116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5" name="Straight Connector 1064">
              <a:extLst>
                <a:ext uri="{FF2B5EF4-FFF2-40B4-BE49-F238E27FC236}">
                  <a16:creationId xmlns:a16="http://schemas.microsoft.com/office/drawing/2014/main" id="{9FD37926-3BED-CBB4-6827-880B86F5D1D7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6211358" y="2491784"/>
              <a:ext cx="0" cy="1524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897219A-7A2A-BCBF-5FE9-47A3478582A4}"/>
              </a:ext>
            </a:extLst>
          </p:cNvPr>
          <p:cNvSpPr/>
          <p:nvPr/>
        </p:nvSpPr>
        <p:spPr>
          <a:xfrm>
            <a:off x="1153776" y="4886333"/>
            <a:ext cx="1955800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Docker.DotNet</a:t>
            </a:r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0780926-E756-BEE2-57C4-61922B27D8F7}"/>
              </a:ext>
            </a:extLst>
          </p:cNvPr>
          <p:cNvSpPr/>
          <p:nvPr/>
        </p:nvSpPr>
        <p:spPr>
          <a:xfrm>
            <a:off x="1153776" y="3399234"/>
            <a:ext cx="1955800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Desktop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596C2DC-5829-F127-0CB6-9A7A66935656}"/>
              </a:ext>
            </a:extLst>
          </p:cNvPr>
          <p:cNvSpPr/>
          <p:nvPr/>
        </p:nvSpPr>
        <p:spPr>
          <a:xfrm>
            <a:off x="1153776" y="4137650"/>
            <a:ext cx="1955800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Compose</a:t>
            </a:r>
            <a:endParaRPr lang="en-US" dirty="0"/>
          </a:p>
        </p:txBody>
      </p:sp>
      <p:cxnSp>
        <p:nvCxnSpPr>
          <p:cNvPr id="1079" name="Connector: Elbow 1078">
            <a:extLst>
              <a:ext uri="{FF2B5EF4-FFF2-40B4-BE49-F238E27FC236}">
                <a16:creationId xmlns:a16="http://schemas.microsoft.com/office/drawing/2014/main" id="{285A29BD-DF25-3792-296E-99ECD511DCAA}"/>
              </a:ext>
            </a:extLst>
          </p:cNvPr>
          <p:cNvCxnSpPr>
            <a:stCxn id="5" idx="3"/>
            <a:endCxn id="93" idx="1"/>
          </p:cNvCxnSpPr>
          <p:nvPr/>
        </p:nvCxnSpPr>
        <p:spPr>
          <a:xfrm flipV="1">
            <a:off x="3118393" y="2944087"/>
            <a:ext cx="934847" cy="3311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1" name="Connector: Elbow 1080">
            <a:extLst>
              <a:ext uri="{FF2B5EF4-FFF2-40B4-BE49-F238E27FC236}">
                <a16:creationId xmlns:a16="http://schemas.microsoft.com/office/drawing/2014/main" id="{A30CE1DE-2EAC-8CB9-F34A-D7D8C9BC9836}"/>
              </a:ext>
            </a:extLst>
          </p:cNvPr>
          <p:cNvCxnSpPr>
            <a:stCxn id="125" idx="3"/>
            <a:endCxn id="93" idx="1"/>
          </p:cNvCxnSpPr>
          <p:nvPr/>
        </p:nvCxnSpPr>
        <p:spPr>
          <a:xfrm flipV="1">
            <a:off x="3109576" y="2944087"/>
            <a:ext cx="943664" cy="753597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3" name="Connector: Elbow 1082">
            <a:extLst>
              <a:ext uri="{FF2B5EF4-FFF2-40B4-BE49-F238E27FC236}">
                <a16:creationId xmlns:a16="http://schemas.microsoft.com/office/drawing/2014/main" id="{76CD416B-F407-6B20-1E49-6C6C4A41F06D}"/>
              </a:ext>
            </a:extLst>
          </p:cNvPr>
          <p:cNvCxnSpPr>
            <a:stCxn id="126" idx="3"/>
            <a:endCxn id="93" idx="1"/>
          </p:cNvCxnSpPr>
          <p:nvPr/>
        </p:nvCxnSpPr>
        <p:spPr>
          <a:xfrm flipV="1">
            <a:off x="3109576" y="2944087"/>
            <a:ext cx="943664" cy="1492013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5" name="Connector: Elbow 1084">
            <a:extLst>
              <a:ext uri="{FF2B5EF4-FFF2-40B4-BE49-F238E27FC236}">
                <a16:creationId xmlns:a16="http://schemas.microsoft.com/office/drawing/2014/main" id="{E884D126-FCDC-1F74-CCA7-1DE8ED5A34C9}"/>
              </a:ext>
            </a:extLst>
          </p:cNvPr>
          <p:cNvCxnSpPr>
            <a:stCxn id="120" idx="3"/>
            <a:endCxn id="93" idx="1"/>
          </p:cNvCxnSpPr>
          <p:nvPr/>
        </p:nvCxnSpPr>
        <p:spPr>
          <a:xfrm flipV="1">
            <a:off x="3109576" y="2944087"/>
            <a:ext cx="943664" cy="2240696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CE5C2B9-67C1-04D3-E372-71E1D5C551CF}"/>
              </a:ext>
            </a:extLst>
          </p:cNvPr>
          <p:cNvSpPr/>
          <p:nvPr/>
        </p:nvSpPr>
        <p:spPr>
          <a:xfrm>
            <a:off x="1153776" y="5626295"/>
            <a:ext cx="1955800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Kubernetes</a:t>
            </a:r>
            <a:endParaRPr lang="en-US" dirty="0"/>
          </a:p>
        </p:txBody>
      </p:sp>
      <p:cxnSp>
        <p:nvCxnSpPr>
          <p:cNvPr id="1087" name="Connector: Elbow 1086">
            <a:extLst>
              <a:ext uri="{FF2B5EF4-FFF2-40B4-BE49-F238E27FC236}">
                <a16:creationId xmlns:a16="http://schemas.microsoft.com/office/drawing/2014/main" id="{560D6B5F-404A-E7E3-9A56-32C4469DEB42}"/>
              </a:ext>
            </a:extLst>
          </p:cNvPr>
          <p:cNvCxnSpPr>
            <a:stCxn id="138" idx="3"/>
            <a:endCxn id="93" idx="1"/>
          </p:cNvCxnSpPr>
          <p:nvPr/>
        </p:nvCxnSpPr>
        <p:spPr>
          <a:xfrm flipV="1">
            <a:off x="3109576" y="2944087"/>
            <a:ext cx="943664" cy="2980658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42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09F2-E388-4D82-B775-31731D47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engine architecture</a:t>
            </a:r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D05E164-3C0B-3B6C-7F0F-92C7C997F7E4}"/>
              </a:ext>
            </a:extLst>
          </p:cNvPr>
          <p:cNvGrpSpPr/>
          <p:nvPr/>
        </p:nvGrpSpPr>
        <p:grpSpPr>
          <a:xfrm>
            <a:off x="3546475" y="2035175"/>
            <a:ext cx="5099050" cy="3279775"/>
            <a:chOff x="3546475" y="1825625"/>
            <a:chExt cx="5099050" cy="32797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A3D5E2-0CEE-90E6-982B-5B90E1E3576C}"/>
                </a:ext>
              </a:extLst>
            </p:cNvPr>
            <p:cNvSpPr/>
            <p:nvPr/>
          </p:nvSpPr>
          <p:spPr>
            <a:xfrm>
              <a:off x="3546475" y="1825625"/>
              <a:ext cx="5099050" cy="768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Docker Engine</a:t>
              </a:r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DAACCE7-E083-7F77-2B04-031B6ABD940C}"/>
                </a:ext>
              </a:extLst>
            </p:cNvPr>
            <p:cNvSpPr/>
            <p:nvPr/>
          </p:nvSpPr>
          <p:spPr>
            <a:xfrm>
              <a:off x="3546475" y="2876550"/>
              <a:ext cx="5099050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Linux Kernel</a:t>
              </a:r>
            </a:p>
            <a:p>
              <a:pPr algn="ctr"/>
              <a:r>
                <a:rPr lang="en-AU" dirty="0"/>
                <a:t>(</a:t>
              </a:r>
              <a:r>
                <a:rPr lang="en-AU" dirty="0" err="1"/>
                <a:t>cgroups</a:t>
              </a:r>
              <a:r>
                <a:rPr lang="en-AU" dirty="0"/>
                <a:t>, namespaces, …)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F0ADF07-77F1-35DF-8EC0-03B7CBFCEDE5}"/>
                </a:ext>
              </a:extLst>
            </p:cNvPr>
            <p:cNvCxnSpPr>
              <a:cxnSpLocks/>
              <a:stCxn id="4" idx="2"/>
              <a:endCxn id="25" idx="0"/>
            </p:cNvCxnSpPr>
            <p:nvPr/>
          </p:nvCxnSpPr>
          <p:spPr>
            <a:xfrm>
              <a:off x="6096000" y="2593975"/>
              <a:ext cx="0" cy="2825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2F95081-4D03-387A-5EDB-FBC0FE3F20CE}"/>
                </a:ext>
              </a:extLst>
            </p:cNvPr>
            <p:cNvSpPr/>
            <p:nvPr/>
          </p:nvSpPr>
          <p:spPr>
            <a:xfrm>
              <a:off x="3546475" y="4229100"/>
              <a:ext cx="1080000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CPU 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921CE03-3CE7-6266-FF2C-310214F9EA04}"/>
                </a:ext>
              </a:extLst>
            </p:cNvPr>
            <p:cNvSpPr/>
            <p:nvPr/>
          </p:nvSpPr>
          <p:spPr>
            <a:xfrm>
              <a:off x="4886158" y="4229100"/>
              <a:ext cx="1080000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Memory 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50A2B4C-3AC4-378D-5014-DDBE3DA25A53}"/>
                </a:ext>
              </a:extLst>
            </p:cNvPr>
            <p:cNvSpPr/>
            <p:nvPr/>
          </p:nvSpPr>
          <p:spPr>
            <a:xfrm>
              <a:off x="6225841" y="4229100"/>
              <a:ext cx="1080000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Storage</a:t>
              </a:r>
              <a:r>
                <a:rPr lang="en-AU" b="1" dirty="0"/>
                <a:t> 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D25691C-896F-31EA-BA3B-C154B4F9EA7A}"/>
                </a:ext>
              </a:extLst>
            </p:cNvPr>
            <p:cNvSpPr/>
            <p:nvPr/>
          </p:nvSpPr>
          <p:spPr>
            <a:xfrm>
              <a:off x="7565525" y="4229100"/>
              <a:ext cx="1080000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Network</a:t>
              </a:r>
              <a:r>
                <a:rPr lang="en-AU" b="1" dirty="0"/>
                <a:t> </a:t>
              </a:r>
            </a:p>
          </p:txBody>
        </p: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8DF6107A-B2D7-3609-1CE0-3D964E834BC2}"/>
                </a:ext>
              </a:extLst>
            </p:cNvPr>
            <p:cNvCxnSpPr>
              <a:cxnSpLocks/>
              <a:stCxn id="28" idx="0"/>
              <a:endCxn id="25" idx="2"/>
            </p:cNvCxnSpPr>
            <p:nvPr/>
          </p:nvCxnSpPr>
          <p:spPr>
            <a:xfrm rot="5400000" flipH="1" flipV="1">
              <a:off x="4853112" y="2986213"/>
              <a:ext cx="476250" cy="2009525"/>
            </a:xfrm>
            <a:prstGeom prst="bentConnector3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9AE176C5-B45D-1827-3D3E-211DFE89CE32}"/>
                </a:ext>
              </a:extLst>
            </p:cNvPr>
            <p:cNvCxnSpPr>
              <a:cxnSpLocks/>
              <a:stCxn id="29" idx="0"/>
              <a:endCxn id="25" idx="2"/>
            </p:cNvCxnSpPr>
            <p:nvPr/>
          </p:nvCxnSpPr>
          <p:spPr>
            <a:xfrm rot="5400000" flipH="1" flipV="1">
              <a:off x="5522954" y="3656054"/>
              <a:ext cx="476250" cy="669842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56C92D05-DB68-1D25-2CAA-25D33E1EA9FB}"/>
                </a:ext>
              </a:extLst>
            </p:cNvPr>
            <p:cNvCxnSpPr>
              <a:cxnSpLocks/>
              <a:stCxn id="30" idx="0"/>
              <a:endCxn id="25" idx="2"/>
            </p:cNvCxnSpPr>
            <p:nvPr/>
          </p:nvCxnSpPr>
          <p:spPr>
            <a:xfrm rot="16200000" flipV="1">
              <a:off x="6192796" y="3656054"/>
              <a:ext cx="476250" cy="669841"/>
            </a:xfrm>
            <a:prstGeom prst="bentConnector3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166C9B2-8DDC-6253-A887-DB638BBE19BC}"/>
                </a:ext>
              </a:extLst>
            </p:cNvPr>
            <p:cNvCxnSpPr>
              <a:cxnSpLocks/>
              <a:stCxn id="31" idx="0"/>
              <a:endCxn id="25" idx="2"/>
            </p:cNvCxnSpPr>
            <p:nvPr/>
          </p:nvCxnSpPr>
          <p:spPr>
            <a:xfrm rot="16200000" flipV="1">
              <a:off x="6862638" y="2986212"/>
              <a:ext cx="476250" cy="2009525"/>
            </a:xfrm>
            <a:prstGeom prst="bentConnector3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5753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226D-A183-3393-5971-8D7B8506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engine responsibilities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D6C1E-1CCF-D3B5-2B5A-614F10110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Process management and isolation</a:t>
            </a:r>
          </a:p>
          <a:p>
            <a:r>
              <a:rPr lang="en-AU" dirty="0"/>
              <a:t>Network access management</a:t>
            </a:r>
          </a:p>
          <a:p>
            <a:r>
              <a:rPr lang="en-AU" dirty="0"/>
              <a:t>File system access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61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FADE2-8600-4F91-A315-FE95E82C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Docker help us with development?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DEE9D-EC7A-445B-9E15-8A26731E1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Simple development environment setup</a:t>
            </a:r>
          </a:p>
          <a:p>
            <a:r>
              <a:rPr lang="en-AU" dirty="0"/>
              <a:t>Build once, run anywhere</a:t>
            </a:r>
          </a:p>
          <a:p>
            <a:r>
              <a:rPr lang="en-AU" dirty="0"/>
              <a:t>Works on my machine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59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2101</Words>
  <Application>Microsoft Office PowerPoint</Application>
  <PresentationFormat>Widescreen</PresentationFormat>
  <Paragraphs>395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Courier New</vt:lpstr>
      <vt:lpstr>Office Theme</vt:lpstr>
      <vt:lpstr>Docker</vt:lpstr>
      <vt:lpstr>Agenda</vt:lpstr>
      <vt:lpstr>What is not on the agenda?</vt:lpstr>
      <vt:lpstr>Docker Architecture</vt:lpstr>
      <vt:lpstr>Virtual Machines vs. Containers</vt:lpstr>
      <vt:lpstr>Docker architecture</vt:lpstr>
      <vt:lpstr>Docker engine architecture</vt:lpstr>
      <vt:lpstr>Docker engine responsibilities</vt:lpstr>
      <vt:lpstr>How can Docker help us with development?</vt:lpstr>
      <vt:lpstr>Setting up Docker</vt:lpstr>
      <vt:lpstr>On Linux</vt:lpstr>
      <vt:lpstr>Docker Desktop (Windows/Mac/Linux)</vt:lpstr>
      <vt:lpstr>Docker Images</vt:lpstr>
      <vt:lpstr>Docker images</vt:lpstr>
      <vt:lpstr>Process of creating a Docker image</vt:lpstr>
      <vt:lpstr>Docker image lifecycle</vt:lpstr>
      <vt:lpstr>Docker image registry</vt:lpstr>
      <vt:lpstr>Docker image registry</vt:lpstr>
      <vt:lpstr>List Docker images</vt:lpstr>
      <vt:lpstr>Pulling a Docker image</vt:lpstr>
      <vt:lpstr>Removing a Docker image</vt:lpstr>
      <vt:lpstr>Removing all Docker images</vt:lpstr>
      <vt:lpstr>DEMO   Working with Docker images</vt:lpstr>
      <vt:lpstr>Docker Containers</vt:lpstr>
      <vt:lpstr>Docker containers</vt:lpstr>
      <vt:lpstr>Docker container lifecycle</vt:lpstr>
      <vt:lpstr>Docker container lifecycle</vt:lpstr>
      <vt:lpstr>Listing Docker container </vt:lpstr>
      <vt:lpstr>Creating a Docker containers </vt:lpstr>
      <vt:lpstr>Starting a Docker container </vt:lpstr>
      <vt:lpstr>Running a Docker container (create and start)</vt:lpstr>
      <vt:lpstr>Attaching to a Docker container </vt:lpstr>
      <vt:lpstr>Stopping a Docker container </vt:lpstr>
      <vt:lpstr>Stopping all Docker containers</vt:lpstr>
      <vt:lpstr>Removing a Docker container </vt:lpstr>
      <vt:lpstr>Removing all Docker containers </vt:lpstr>
      <vt:lpstr>Accessing Docker containers</vt:lpstr>
      <vt:lpstr>DEMO   Working with Docker containers</vt:lpstr>
      <vt:lpstr>Creating Docker images</vt:lpstr>
      <vt:lpstr>Dockerfile</vt:lpstr>
      <vt:lpstr>Dockerfile example</vt:lpstr>
      <vt:lpstr>Building a Docker image</vt:lpstr>
      <vt:lpstr>Pushing a Docker image</vt:lpstr>
      <vt:lpstr>Exporting and importing a Docker image</vt:lpstr>
      <vt:lpstr>DEMO   Creating Docker images</vt:lpstr>
      <vt:lpstr>Docker Compose</vt:lpstr>
      <vt:lpstr>Docker Compose</vt:lpstr>
      <vt:lpstr>Docker Compose example</vt:lpstr>
      <vt:lpstr>Docker Compose Up</vt:lpstr>
      <vt:lpstr>Docker Compose Down</vt:lpstr>
      <vt:lpstr>DEMO   Working with Docker Compose</vt:lpstr>
      <vt:lpstr>Docker Engine API </vt:lpstr>
      <vt:lpstr>Docker Engine API</vt:lpstr>
      <vt:lpstr>DEMO   Working with Docker Engine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Aljaz Simonic</dc:creator>
  <cp:lastModifiedBy>Aljaz Simonic</cp:lastModifiedBy>
  <cp:revision>55</cp:revision>
  <dcterms:created xsi:type="dcterms:W3CDTF">2022-04-25T23:17:32Z</dcterms:created>
  <dcterms:modified xsi:type="dcterms:W3CDTF">2022-04-28T04:38:14Z</dcterms:modified>
</cp:coreProperties>
</file>