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96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94" r:id="rId40"/>
    <p:sldId id="297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44F98-9871-4C00-9714-E2006F68D2EE}" v="22" dt="2022-04-27T01:48:39.716"/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28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7F44F98-9871-4C00-9714-E2006F68D2EE}"/>
    <pc:docChg chg="undo redo custSel addSld delSld modSld sldOrd">
      <pc:chgData name="Aljaz Simonic" userId="8519e17e1b2d4445" providerId="LiveId" clId="{C7F44F98-9871-4C00-9714-E2006F68D2EE}" dt="2022-04-27T01:51:04.267" v="1483" actId="20577"/>
      <pc:docMkLst>
        <pc:docMk/>
      </pc:docMkLst>
      <pc:sldChg chg="modSp mod">
        <pc:chgData name="Aljaz Simonic" userId="8519e17e1b2d4445" providerId="LiveId" clId="{C7F44F98-9871-4C00-9714-E2006F68D2EE}" dt="2022-04-26T23:51:37.243" v="5" actId="20577"/>
        <pc:sldMkLst>
          <pc:docMk/>
          <pc:sldMk cId="4261929328" sldId="256"/>
        </pc:sldMkLst>
        <pc:spChg chg="mod">
          <ac:chgData name="Aljaz Simonic" userId="8519e17e1b2d4445" providerId="LiveId" clId="{C7F44F98-9871-4C00-9714-E2006F68D2EE}" dt="2022-04-26T23:51:37.243" v="5" actId="20577"/>
          <ac:spMkLst>
            <pc:docMk/>
            <pc:sldMk cId="4261929328" sldId="256"/>
            <ac:spMk id="2" creationId="{D56C07D0-3AC8-4A0C-8B5D-2E67A71F8EAF}"/>
          </ac:spMkLst>
        </pc:spChg>
      </pc:sldChg>
      <pc:sldChg chg="addSp modSp mod">
        <pc:chgData name="Aljaz Simonic" userId="8519e17e1b2d4445" providerId="LiveId" clId="{C7F44F98-9871-4C00-9714-E2006F68D2EE}" dt="2022-04-27T01:31:39.672" v="1088" actId="6549"/>
        <pc:sldMkLst>
          <pc:docMk/>
          <pc:sldMk cId="883564298" sldId="257"/>
        </pc:sldMkLst>
        <pc:spChg chg="mod">
          <ac:chgData name="Aljaz Simonic" userId="8519e17e1b2d4445" providerId="LiveId" clId="{C7F44F98-9871-4C00-9714-E2006F68D2EE}" dt="2022-04-27T01:31:39.672" v="1088" actId="6549"/>
          <ac:spMkLst>
            <pc:docMk/>
            <pc:sldMk cId="883564298" sldId="257"/>
            <ac:spMk id="3" creationId="{46B9C150-BD96-45C8-8E9F-6A9705C77846}"/>
          </ac:spMkLst>
        </pc:spChg>
        <pc:spChg chg="add mod">
          <ac:chgData name="Aljaz Simonic" userId="8519e17e1b2d4445" providerId="LiveId" clId="{C7F44F98-9871-4C00-9714-E2006F68D2EE}" dt="2022-04-27T01:30:41.681" v="1085" actId="20577"/>
          <ac:spMkLst>
            <pc:docMk/>
            <pc:sldMk cId="883564298" sldId="257"/>
            <ac:spMk id="4" creationId="{433C6010-E17F-474A-8860-156A05D2327A}"/>
          </ac:spMkLst>
        </pc:spChg>
      </pc:sldChg>
      <pc:sldChg chg="modSp new mod">
        <pc:chgData name="Aljaz Simonic" userId="8519e17e1b2d4445" providerId="LiveId" clId="{C7F44F98-9871-4C00-9714-E2006F68D2EE}" dt="2022-04-27T00:14:17.555" v="694" actId="20577"/>
        <pc:sldMkLst>
          <pc:docMk/>
          <pc:sldMk cId="2649133009" sldId="258"/>
        </pc:sldMkLst>
        <pc:spChg chg="mod">
          <ac:chgData name="Aljaz Simonic" userId="8519e17e1b2d4445" providerId="LiveId" clId="{C7F44F98-9871-4C00-9714-E2006F68D2EE}" dt="2022-04-27T00:06:52.542" v="632" actId="20577"/>
          <ac:spMkLst>
            <pc:docMk/>
            <pc:sldMk cId="2649133009" sldId="258"/>
            <ac:spMk id="2" creationId="{7DCA2FE1-0B54-4258-A0FB-E0F50121865B}"/>
          </ac:spMkLst>
        </pc:spChg>
        <pc:spChg chg="mod">
          <ac:chgData name="Aljaz Simonic" userId="8519e17e1b2d4445" providerId="LiveId" clId="{C7F44F98-9871-4C00-9714-E2006F68D2EE}" dt="2022-04-27T00:14:17.555" v="694" actId="20577"/>
          <ac:spMkLst>
            <pc:docMk/>
            <pc:sldMk cId="2649133009" sldId="258"/>
            <ac:spMk id="3" creationId="{3FBCD7E8-6645-40AC-9433-EFA4AAB2B1DC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54429305" sldId="258"/>
        </pc:sldMkLst>
      </pc:sldChg>
      <pc:sldChg chg="addSp delSp modSp add mod">
        <pc:chgData name="Aljaz Simonic" userId="8519e17e1b2d4445" providerId="LiveId" clId="{C7F44F98-9871-4C00-9714-E2006F68D2EE}" dt="2022-04-27T00:25:27.799" v="1065" actId="20577"/>
        <pc:sldMkLst>
          <pc:docMk/>
          <pc:sldMk cId="1481809922" sldId="259"/>
        </pc:sldMkLst>
        <pc:spChg chg="mod">
          <ac:chgData name="Aljaz Simonic" userId="8519e17e1b2d4445" providerId="LiveId" clId="{C7F44F98-9871-4C00-9714-E2006F68D2EE}" dt="2022-04-27T00:15:01.143" v="724" actId="20577"/>
          <ac:spMkLst>
            <pc:docMk/>
            <pc:sldMk cId="1481809922" sldId="259"/>
            <ac:spMk id="2" creationId="{7DCA2FE1-0B54-4258-A0FB-E0F50121865B}"/>
          </ac:spMkLst>
        </pc:spChg>
        <pc:spChg chg="del mod">
          <ac:chgData name="Aljaz Simonic" userId="8519e17e1b2d4445" providerId="LiveId" clId="{C7F44F98-9871-4C00-9714-E2006F68D2EE}" dt="2022-04-27T00:15:19.335" v="727" actId="3680"/>
          <ac:spMkLst>
            <pc:docMk/>
            <pc:sldMk cId="1481809922" sldId="259"/>
            <ac:spMk id="3" creationId="{3FBCD7E8-6645-40AC-9433-EFA4AAB2B1DC}"/>
          </ac:spMkLst>
        </pc:spChg>
        <pc:graphicFrameChg chg="add mod ord modGraphic">
          <ac:chgData name="Aljaz Simonic" userId="8519e17e1b2d4445" providerId="LiveId" clId="{C7F44F98-9871-4C00-9714-E2006F68D2EE}" dt="2022-04-27T00:25:27.799" v="1065" actId="20577"/>
          <ac:graphicFrameMkLst>
            <pc:docMk/>
            <pc:sldMk cId="1481809922" sldId="259"/>
            <ac:graphicFrameMk id="4" creationId="{9481460B-3676-4132-953E-6016361E00C3}"/>
          </ac:graphicFrameMkLst>
        </pc:graphicFrame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876859006" sldId="25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66749787" sldId="260"/>
        </pc:sldMkLst>
      </pc:sldChg>
      <pc:sldChg chg="addSp delSp modSp new mod">
        <pc:chgData name="Aljaz Simonic" userId="8519e17e1b2d4445" providerId="LiveId" clId="{C7F44F98-9871-4C00-9714-E2006F68D2EE}" dt="2022-04-27T01:35:37.847" v="1149" actId="20577"/>
        <pc:sldMkLst>
          <pc:docMk/>
          <pc:sldMk cId="375216735" sldId="260"/>
        </pc:sldMkLst>
        <pc:spChg chg="mod">
          <ac:chgData name="Aljaz Simonic" userId="8519e17e1b2d4445" providerId="LiveId" clId="{C7F44F98-9871-4C00-9714-E2006F68D2EE}" dt="2022-04-27T01:31:49.446" v="1123" actId="20577"/>
          <ac:spMkLst>
            <pc:docMk/>
            <pc:sldMk cId="375216735" sldId="260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5:37.847" v="1149" actId="20577"/>
          <ac:spMkLst>
            <pc:docMk/>
            <pc:sldMk cId="375216735" sldId="260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2:25.854" v="1131"/>
          <ac:spMkLst>
            <pc:docMk/>
            <pc:sldMk cId="375216735" sldId="260"/>
            <ac:spMk id="4" creationId="{717194F2-4E8A-4BDE-94A4-2BBCD93998F1}"/>
          </ac:spMkLst>
        </pc:spChg>
        <pc:spChg chg="add del">
          <ac:chgData name="Aljaz Simonic" userId="8519e17e1b2d4445" providerId="LiveId" clId="{C7F44F98-9871-4C00-9714-E2006F68D2EE}" dt="2022-04-27T01:33:27.705" v="1144"/>
          <ac:spMkLst>
            <pc:docMk/>
            <pc:sldMk cId="375216735" sldId="260"/>
            <ac:spMk id="5" creationId="{5B1BB002-23A8-47B8-A0E2-AFE666216865}"/>
          </ac:spMkLst>
        </pc:spChg>
      </pc:sldChg>
      <pc:sldChg chg="modSp add del mod">
        <pc:chgData name="Aljaz Simonic" userId="8519e17e1b2d4445" providerId="LiveId" clId="{C7F44F98-9871-4C00-9714-E2006F68D2EE}" dt="2022-04-27T01:31:32.666" v="1086" actId="47"/>
        <pc:sldMkLst>
          <pc:docMk/>
          <pc:sldMk cId="1906303553" sldId="260"/>
        </pc:sldMkLst>
        <pc:graphicFrameChg chg="modGraphic">
          <ac:chgData name="Aljaz Simonic" userId="8519e17e1b2d4445" providerId="LiveId" clId="{C7F44F98-9871-4C00-9714-E2006F68D2EE}" dt="2022-04-27T00:26:19.648" v="1082" actId="20577"/>
          <ac:graphicFrameMkLst>
            <pc:docMk/>
            <pc:sldMk cId="1906303553" sldId="260"/>
            <ac:graphicFrameMk id="4" creationId="{9481460B-3676-4132-953E-6016361E00C3}"/>
          </ac:graphicFrameMkLst>
        </pc:graphicFrameChg>
      </pc:sldChg>
      <pc:sldChg chg="addSp delSp modSp add mod">
        <pc:chgData name="Aljaz Simonic" userId="8519e17e1b2d4445" providerId="LiveId" clId="{C7F44F98-9871-4C00-9714-E2006F68D2EE}" dt="2022-04-27T01:36:14.047" v="1162"/>
        <pc:sldMkLst>
          <pc:docMk/>
          <pc:sldMk cId="3732712108" sldId="261"/>
        </pc:sldMkLst>
        <pc:spChg chg="mod">
          <ac:chgData name="Aljaz Simonic" userId="8519e17e1b2d4445" providerId="LiveId" clId="{C7F44F98-9871-4C00-9714-E2006F68D2EE}" dt="2022-04-27T01:35:56.086" v="1158" actId="6549"/>
          <ac:spMkLst>
            <pc:docMk/>
            <pc:sldMk cId="3732712108" sldId="261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6:14.047" v="1162"/>
          <ac:spMkLst>
            <pc:docMk/>
            <pc:sldMk cId="3732712108" sldId="261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6:14.042" v="1160"/>
          <ac:spMkLst>
            <pc:docMk/>
            <pc:sldMk cId="3732712108" sldId="261"/>
            <ac:spMk id="4" creationId="{EB378645-B3E2-4D41-BBD0-4B105C38C939}"/>
          </ac:spMkLst>
        </pc:spChg>
      </pc:sldChg>
      <pc:sldChg chg="addSp delSp modSp add mod ord">
        <pc:chgData name="Aljaz Simonic" userId="8519e17e1b2d4445" providerId="LiveId" clId="{C7F44F98-9871-4C00-9714-E2006F68D2EE}" dt="2022-04-27T01:36:39.205" v="1177"/>
        <pc:sldMkLst>
          <pc:docMk/>
          <pc:sldMk cId="885019279" sldId="262"/>
        </pc:sldMkLst>
        <pc:spChg chg="mod">
          <ac:chgData name="Aljaz Simonic" userId="8519e17e1b2d4445" providerId="LiveId" clId="{C7F44F98-9871-4C00-9714-E2006F68D2EE}" dt="2022-04-27T01:36:23.047" v="1173" actId="20577"/>
          <ac:spMkLst>
            <pc:docMk/>
            <pc:sldMk cId="885019279" sldId="262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6:39.205" v="1177"/>
          <ac:spMkLst>
            <pc:docMk/>
            <pc:sldMk cId="885019279" sldId="262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6:39.202" v="1175"/>
          <ac:spMkLst>
            <pc:docMk/>
            <pc:sldMk cId="885019279" sldId="262"/>
            <ac:spMk id="4" creationId="{6569C8EA-19B5-4339-8F25-286066545112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27922351" sldId="262"/>
        </pc:sldMkLst>
      </pc:sldChg>
      <pc:sldChg chg="modSp new mod">
        <pc:chgData name="Aljaz Simonic" userId="8519e17e1b2d4445" providerId="LiveId" clId="{C7F44F98-9871-4C00-9714-E2006F68D2EE}" dt="2022-04-27T01:37:12.212" v="1211" actId="20577"/>
        <pc:sldMkLst>
          <pc:docMk/>
          <pc:sldMk cId="499405300" sldId="263"/>
        </pc:sldMkLst>
        <pc:spChg chg="mod">
          <ac:chgData name="Aljaz Simonic" userId="8519e17e1b2d4445" providerId="LiveId" clId="{C7F44F98-9871-4C00-9714-E2006F68D2EE}" dt="2022-04-27T01:37:12.212" v="1211" actId="20577"/>
          <ac:spMkLst>
            <pc:docMk/>
            <pc:sldMk cId="499405300" sldId="263"/>
            <ac:spMk id="2" creationId="{C908AA13-D7BF-4446-9ED5-5610EBBC475E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74252368" sldId="263"/>
        </pc:sldMkLst>
      </pc:sldChg>
      <pc:sldChg chg="modSp add mod">
        <pc:chgData name="Aljaz Simonic" userId="8519e17e1b2d4445" providerId="LiveId" clId="{C7F44F98-9871-4C00-9714-E2006F68D2EE}" dt="2022-04-27T01:51:04.267" v="1483" actId="20577"/>
        <pc:sldMkLst>
          <pc:docMk/>
          <pc:sldMk cId="375638154" sldId="264"/>
        </pc:sldMkLst>
        <pc:spChg chg="mod">
          <ac:chgData name="Aljaz Simonic" userId="8519e17e1b2d4445" providerId="LiveId" clId="{C7F44F98-9871-4C00-9714-E2006F68D2EE}" dt="2022-04-27T01:48:51.223" v="1237" actId="20577"/>
          <ac:spMkLst>
            <pc:docMk/>
            <pc:sldMk cId="375638154" sldId="264"/>
            <ac:spMk id="2" creationId="{C908AA13-D7BF-4446-9ED5-5610EBBC475E}"/>
          </ac:spMkLst>
        </pc:spChg>
        <pc:spChg chg="mod">
          <ac:chgData name="Aljaz Simonic" userId="8519e17e1b2d4445" providerId="LiveId" clId="{C7F44F98-9871-4C00-9714-E2006F68D2EE}" dt="2022-04-27T01:51:04.267" v="1483" actId="20577"/>
          <ac:spMkLst>
            <pc:docMk/>
            <pc:sldMk cId="375638154" sldId="264"/>
            <ac:spMk id="3" creationId="{7BE5E056-A85C-49F9-BC26-46B987ABE8DE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463054907" sldId="26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98203719" sldId="265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58072988" sldId="26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489968822" sldId="26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098360026" sldId="26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222478341" sldId="27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43969842" sldId="27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955753827" sldId="27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13564600" sldId="27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362291977" sldId="27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240199514" sldId="280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052748677" sldId="281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58449782" sldId="28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97189775" sldId="283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625096147" sldId="28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23616456" sldId="285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248267643" sldId="28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11594294" sldId="28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91881841" sldId="28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637043805" sldId="28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87347632" sldId="290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551844829" sldId="291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775262558" sldId="29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481435848" sldId="293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042224936" sldId="29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104855862" sldId="29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086428534" sldId="29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434248481" sldId="29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658801209" sldId="299"/>
        </pc:sldMkLst>
      </pc:sldChg>
    </pc:docChg>
  </pc:docChgLst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uex.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uex.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ue.js SVG Vector Logos - Vector Logo Zone">
            <a:extLst>
              <a:ext uri="{FF2B5EF4-FFF2-40B4-BE49-F238E27FC236}">
                <a16:creationId xmlns:a16="http://schemas.microsoft.com/office/drawing/2014/main" id="{0E24E163-35EC-E676-4E99-1EB59999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78" y="1370389"/>
            <a:ext cx="8234445" cy="41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Non-UI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Vue.js is only comes with UI functionality!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For additional functionality we need to include external libraries:</a:t>
            </a:r>
          </a:p>
          <a:p>
            <a:r>
              <a:rPr lang="en-US" b="0" i="0" dirty="0">
                <a:effectLst/>
                <a:latin typeface="DM Sans" panose="020B0604020202020204" pitchFamily="2" charset="0"/>
              </a:rPr>
              <a:t>Vue Router for routing</a:t>
            </a:r>
          </a:p>
          <a:p>
            <a:r>
              <a:rPr lang="en-US" b="0" i="0" dirty="0" err="1">
                <a:effectLst/>
                <a:latin typeface="DM Sans" panose="020B0604020202020204" pitchFamily="2" charset="0"/>
              </a:rPr>
              <a:t>Vuex</a:t>
            </a:r>
            <a:r>
              <a:rPr lang="en-US" b="0" i="0" dirty="0">
                <a:effectLst/>
                <a:latin typeface="DM Sans" panose="020B0604020202020204" pitchFamily="2" charset="0"/>
              </a:rPr>
              <a:t> for state management</a:t>
            </a:r>
          </a:p>
          <a:p>
            <a:r>
              <a:rPr lang="en-US" b="0" i="0" dirty="0" err="1">
                <a:effectLst/>
                <a:latin typeface="DM Sans" panose="020B0604020202020204" pitchFamily="2" charset="0"/>
              </a:rPr>
              <a:t>Axios</a:t>
            </a:r>
            <a:r>
              <a:rPr lang="en-US" dirty="0">
                <a:latin typeface="DM Sans" panose="020B0604020202020204" pitchFamily="2" charset="0"/>
              </a:rPr>
              <a:t> for HTTP requests</a:t>
            </a:r>
          </a:p>
          <a:p>
            <a:r>
              <a:rPr lang="en-US" dirty="0" err="1">
                <a:latin typeface="DM Sans" panose="020B0604020202020204" pitchFamily="2" charset="0"/>
              </a:rPr>
              <a:t>Inversify</a:t>
            </a:r>
            <a:r>
              <a:rPr lang="en-US" dirty="0">
                <a:latin typeface="DM Sans" panose="020B0604020202020204" pitchFamily="2" charset="0"/>
              </a:rPr>
              <a:t> for dependency injection</a:t>
            </a:r>
          </a:p>
          <a:p>
            <a:r>
              <a:rPr lang="en-US" dirty="0">
                <a:latin typeface="DM Sans" panose="020B0604020202020204" pitchFamily="2" charset="0"/>
              </a:rPr>
              <a:t>…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Page as a top-level component and has a route</a:t>
            </a:r>
          </a:p>
          <a:p>
            <a:r>
              <a:rPr lang="en-AU" dirty="0"/>
              <a:t>Component structure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AU" dirty="0"/>
              <a:t> (a component file that references the html, </a:t>
            </a:r>
            <a:r>
              <a:rPr lang="en-AU" dirty="0" err="1"/>
              <a:t>ts</a:t>
            </a:r>
            <a:r>
              <a:rPr lang="en-AU" dirty="0"/>
              <a:t> and </a:t>
            </a:r>
            <a:r>
              <a:rPr lang="en-AU" dirty="0" err="1"/>
              <a:t>scss</a:t>
            </a:r>
            <a:r>
              <a:rPr lang="en-AU" dirty="0"/>
              <a:t> file)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(the logic for the component)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*.html </a:t>
            </a:r>
            <a:r>
              <a:rPr lang="en-AU" dirty="0"/>
              <a:t>(the template for the component)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(the styling for the component)</a:t>
            </a:r>
          </a:p>
          <a:p>
            <a:r>
              <a:rPr lang="en-AU" dirty="0"/>
              <a:t>We always need to reference the components with the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extension!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3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Components: Structure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558D32-3FDF-86B6-FD44-274EB480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3" b="85294"/>
          <a:stretch/>
        </p:blipFill>
        <p:spPr>
          <a:xfrm>
            <a:off x="838200" y="1388868"/>
            <a:ext cx="7075418" cy="1032341"/>
          </a:xfrm>
        </p:spPr>
      </p:pic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93FEF-82DE-4644-ECCB-F6E2B63D7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686"/>
          <a:stretch/>
        </p:blipFill>
        <p:spPr>
          <a:xfrm>
            <a:off x="838200" y="2551200"/>
            <a:ext cx="7075418" cy="132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FC1D24-4B55-6BE3-9258-E3D8C5B1E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947"/>
          <a:stretch/>
        </p:blipFill>
        <p:spPr>
          <a:xfrm>
            <a:off x="838200" y="5322422"/>
            <a:ext cx="7100486" cy="1032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7416E6-6C1E-9228-9D7B-157B9DCE52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78" b="82696"/>
          <a:stretch/>
        </p:blipFill>
        <p:spPr>
          <a:xfrm>
            <a:off x="838200" y="4005727"/>
            <a:ext cx="7075418" cy="1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Components: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HTML</a:t>
            </a:r>
          </a:p>
          <a:p>
            <a:r>
              <a:rPr lang="en-AU" dirty="0"/>
              <a:t>Text interpolation</a:t>
            </a:r>
          </a:p>
          <a:p>
            <a:r>
              <a:rPr lang="en-AU" dirty="0"/>
              <a:t>Component references</a:t>
            </a:r>
          </a:p>
          <a:p>
            <a:r>
              <a:rPr lang="en-AU" dirty="0"/>
              <a:t>Attribute binding</a:t>
            </a:r>
          </a:p>
          <a:p>
            <a:r>
              <a:rPr lang="en-AU" dirty="0"/>
              <a:t>Event handling</a:t>
            </a:r>
          </a:p>
          <a:p>
            <a:r>
              <a:rPr lang="en-AU" dirty="0"/>
              <a:t>Directives</a:t>
            </a:r>
            <a:endParaRPr lang="en-US" dirty="0"/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38CC0F-B559-FA9E-263F-6381DB22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54" y="1825625"/>
            <a:ext cx="6995452" cy="31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Text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Outputting variable values: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AU" dirty="0"/>
              <a:t>Outputting expressions: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{{ length &gt; 0 ? `${length} items` : “” }}</a:t>
            </a:r>
          </a:p>
          <a:p>
            <a:r>
              <a:rPr lang="en-AU" dirty="0"/>
              <a:t>Output formatting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toIsoDate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(now) }}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9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Attribute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Long: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v-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bind.attributeName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=“expression”</a:t>
            </a:r>
          </a:p>
          <a:p>
            <a:pPr marL="0" indent="0">
              <a:buNone/>
            </a:pPr>
            <a:r>
              <a:rPr lang="en-AU" dirty="0"/>
              <a:t>Short: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=“expression”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/>
              <a:t>Examples: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giph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&lt;icon-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giph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:size="200"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 :show="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totalItemCount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/&gt;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3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Conditional Rendering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v-if=“expression“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v-show=“expression”</a:t>
            </a:r>
            <a:endParaRPr lang="en-US" dirty="0"/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/>
              <a:t>Examples: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&lt;div v-if=“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title?.length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&gt; 0”&gt;{{ title }}&lt;/div&gt;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8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List rendering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v-for=“item in items" :key=“item.id“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v-for=“(item, index) in items” </a:t>
            </a:r>
            <a:r>
              <a:rPr lang="en-US" dirty="0"/>
              <a:t>(with index)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v-for=“(value, key) in object” </a:t>
            </a:r>
            <a:r>
              <a:rPr lang="en-US" dirty="0"/>
              <a:t>(key/value)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/>
              <a:t>Examples: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v-for="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giph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giphs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:key="giph.id" 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="giph.url“ 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0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Conditional styling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:class="{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-class-name’: expression }“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/>
              <a:t>Examples: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:class="{ ‘empty’: count === 0 }“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Components: Event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on.click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($event)“</a:t>
            </a:r>
          </a:p>
          <a:p>
            <a:pPr marL="0" indent="0">
              <a:buNone/>
            </a:pPr>
            <a:r>
              <a:rPr lang="en-US" dirty="0"/>
              <a:t>Short: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@click=“eventHandler($event)“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/>
              <a:t>Examples: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@click="select(giph)"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@keydown.esc="clear()"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 @search="onSearch($event)“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@clear="onClear()"&gt;&lt;/component&gt;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54882" cy="4351338"/>
          </a:xfrm>
        </p:spPr>
        <p:txBody>
          <a:bodyPr numCol="2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1. What Vue.js is?</a:t>
            </a:r>
          </a:p>
          <a:p>
            <a:pPr marL="457200" lvl="1" indent="0">
              <a:buNone/>
            </a:pPr>
            <a:r>
              <a:rPr lang="en-US" dirty="0"/>
              <a:t>2. Vue.js vs Angular 2+ vs React</a:t>
            </a:r>
          </a:p>
          <a:p>
            <a:pPr marL="457200" lvl="1" indent="0">
              <a:buNone/>
            </a:pPr>
            <a:r>
              <a:rPr lang="en-US" dirty="0"/>
              <a:t>3. Vue CLI</a:t>
            </a:r>
          </a:p>
          <a:p>
            <a:pPr marL="457200" lvl="1" indent="0">
              <a:buNone/>
            </a:pPr>
            <a:r>
              <a:rPr lang="en-US" dirty="0"/>
              <a:t>4. Structure of a Vue.js application</a:t>
            </a:r>
          </a:p>
          <a:p>
            <a:pPr marL="457200" lvl="1" indent="0">
              <a:buNone/>
            </a:pPr>
            <a:r>
              <a:rPr lang="en-US" dirty="0"/>
              <a:t>5. Non-UI functionality</a:t>
            </a:r>
          </a:p>
          <a:p>
            <a:pPr marL="457200" lvl="1" indent="0">
              <a:buNone/>
            </a:pPr>
            <a:r>
              <a:rPr lang="en-US" dirty="0"/>
              <a:t>6. Components</a:t>
            </a:r>
          </a:p>
          <a:p>
            <a:pPr marL="914400" lvl="2" indent="0">
              <a:buNone/>
            </a:pPr>
            <a:r>
              <a:rPr lang="en-US" dirty="0"/>
              <a:t>6.1 Templates</a:t>
            </a:r>
          </a:p>
          <a:p>
            <a:pPr marL="914400" lvl="2" indent="0">
              <a:buNone/>
            </a:pPr>
            <a:r>
              <a:rPr lang="en-US" dirty="0"/>
              <a:t>6.2 Text interpolation</a:t>
            </a:r>
          </a:p>
          <a:p>
            <a:pPr marL="914400" lvl="2" indent="0">
              <a:buNone/>
            </a:pPr>
            <a:r>
              <a:rPr lang="en-US" dirty="0"/>
              <a:t>6.3 Attribute binding</a:t>
            </a:r>
          </a:p>
          <a:p>
            <a:pPr marL="914400" lvl="2" indent="0">
              <a:buNone/>
            </a:pPr>
            <a:r>
              <a:rPr lang="en-US" dirty="0"/>
              <a:t>6.4 Conditional rendering</a:t>
            </a:r>
          </a:p>
          <a:p>
            <a:pPr marL="914400" lvl="2" indent="0">
              <a:buNone/>
            </a:pPr>
            <a:r>
              <a:rPr lang="en-US" dirty="0"/>
              <a:t>6.5 List rendering</a:t>
            </a:r>
          </a:p>
          <a:p>
            <a:pPr marL="914400" lvl="2" indent="0">
              <a:buNone/>
            </a:pPr>
            <a:r>
              <a:rPr lang="en-US" dirty="0"/>
              <a:t>6.6 Conditional styling</a:t>
            </a:r>
          </a:p>
          <a:p>
            <a:pPr marL="914400" lvl="2" indent="0">
              <a:buNone/>
            </a:pPr>
            <a:r>
              <a:rPr lang="en-US" dirty="0"/>
              <a:t>6.7 Event handling</a:t>
            </a:r>
          </a:p>
          <a:p>
            <a:pPr marL="914400" lvl="2" indent="0">
              <a:buNone/>
            </a:pPr>
            <a:r>
              <a:rPr lang="en-US" dirty="0"/>
              <a:t>6.8 Custom components</a:t>
            </a:r>
          </a:p>
          <a:p>
            <a:pPr marL="914400" lvl="2" indent="0">
              <a:buNone/>
            </a:pPr>
            <a:r>
              <a:rPr lang="en-US" dirty="0"/>
              <a:t>6.9 properties</a:t>
            </a:r>
          </a:p>
          <a:p>
            <a:pPr marL="914400" lvl="2" indent="0">
              <a:buNone/>
            </a:pPr>
            <a:r>
              <a:rPr lang="en-US" dirty="0"/>
              <a:t>6.10 Props</a:t>
            </a:r>
          </a:p>
          <a:p>
            <a:pPr marL="914400" lvl="2" indent="0">
              <a:buNone/>
            </a:pPr>
            <a:r>
              <a:rPr lang="en-US" dirty="0"/>
              <a:t>6.11 Watchers</a:t>
            </a:r>
          </a:p>
          <a:p>
            <a:pPr marL="914400" lvl="2" indent="0">
              <a:buNone/>
            </a:pPr>
            <a:r>
              <a:rPr lang="en-US" dirty="0"/>
              <a:t>6.12 Custom events</a:t>
            </a:r>
          </a:p>
          <a:p>
            <a:pPr marL="914400" lvl="2" indent="0">
              <a:buNone/>
            </a:pPr>
            <a:r>
              <a:rPr lang="en-US" dirty="0"/>
              <a:t>6.13 Lifecycle hooks</a:t>
            </a:r>
          </a:p>
          <a:p>
            <a:pPr marL="914400" lvl="2" indent="0">
              <a:buNone/>
            </a:pPr>
            <a:r>
              <a:rPr lang="en-US" dirty="0"/>
              <a:t>6.14 Refs</a:t>
            </a:r>
          </a:p>
          <a:p>
            <a:pPr marL="914400" lvl="2" indent="0">
              <a:buNone/>
            </a:pPr>
            <a:r>
              <a:rPr lang="en-US" dirty="0"/>
              <a:t>6.15 Slots</a:t>
            </a:r>
          </a:p>
          <a:p>
            <a:pPr marL="457200" lvl="1" indent="0">
              <a:buNone/>
            </a:pPr>
            <a:r>
              <a:rPr lang="en-US" dirty="0"/>
              <a:t>7. Custom directives</a:t>
            </a:r>
          </a:p>
          <a:p>
            <a:pPr marL="457200" lvl="1" indent="0">
              <a:buNone/>
            </a:pPr>
            <a:r>
              <a:rPr lang="en-US" dirty="0"/>
              <a:t>8. State management</a:t>
            </a:r>
          </a:p>
          <a:p>
            <a:pPr marL="457200" lvl="1" indent="0">
              <a:buNone/>
            </a:pPr>
            <a:r>
              <a:rPr lang="en-US" dirty="0"/>
              <a:t>9. Routing</a:t>
            </a:r>
          </a:p>
          <a:p>
            <a:pPr marL="457200" lvl="1" indent="0">
              <a:buNone/>
            </a:pPr>
            <a:r>
              <a:rPr lang="en-US" dirty="0"/>
              <a:t>10. Tools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3C6010-E17F-474A-8860-156A05D2327A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1140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6" name="Picture 6" descr="Vue.js SVG Vector Logos - Vector Logo Zone">
            <a:extLst>
              <a:ext uri="{FF2B5EF4-FFF2-40B4-BE49-F238E27FC236}">
                <a16:creationId xmlns:a16="http://schemas.microsoft.com/office/drawing/2014/main" id="{8E50181E-3EB0-693D-2C01-CBD8FF7D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Registering Custom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Custom components are registered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"reflect-metadata";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"./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component-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Referencing a custom component: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component-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:property1=“length”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@clear=“onClear()&gt;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component-abc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80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property1 = “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cannot bind to in the template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property2: string;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can bind to in the template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get property3(): string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cached property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this.property1;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@inject()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router!: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IRouter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injected value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4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Prop } from "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-property-decorator";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property1!: string;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Binding to a custom property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:property1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=“name”&gt;&lt;/component-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9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Watchers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-property-decorator";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!: string;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@Watch(“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property1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 deep: false })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onProperty1Changed(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string): void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when property1 changes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84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Custom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onSaveClicked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this.$emit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(“save“, { parameter1: true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Subscribing to a custom event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@save=“onSave($event)”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&gt;&lt;/component-abc&gt;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43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Component Lifecycle Hooks</a:t>
            </a:r>
            <a:endParaRPr lang="en-US" dirty="0"/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FEDC5D-D455-F818-220B-980F4859F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20" y="1486873"/>
            <a:ext cx="3467960" cy="52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5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Handling Lifecycle 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mounted():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when the component is ready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unmounted():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when the component is destroyed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2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Handling Lifecycle Hooks (Async)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mounted(): Promise&lt;void&gt;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async when the component is ready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mounted(): Promise&lt;void&gt;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 async when the component is destroyed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Refs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ref to specify an element that can be referenced in code: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ref="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Access the element in code: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Vue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-class-component";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Vue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input():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this.$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refs.input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0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FE1-0B54-4258-A0FB-E0F5012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Vue.js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D7E8-6645-40AC-9433-EFA4AAB2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29"/>
            <a:ext cx="10515600" cy="4351338"/>
          </a:xfrm>
        </p:spPr>
        <p:txBody>
          <a:bodyPr/>
          <a:lstStyle/>
          <a:p>
            <a:r>
              <a:rPr lang="en-AU" dirty="0"/>
              <a:t>Progressive JavaScript Framework </a:t>
            </a:r>
            <a:br>
              <a:rPr lang="en-AU" dirty="0"/>
            </a:br>
            <a:r>
              <a:rPr lang="en-AU" dirty="0"/>
              <a:t>for building single page </a:t>
            </a:r>
            <a:br>
              <a:rPr lang="en-AU" dirty="0"/>
            </a:br>
            <a:r>
              <a:rPr lang="en-AU" dirty="0"/>
              <a:t>applications</a:t>
            </a:r>
            <a:endParaRPr lang="en-US" dirty="0"/>
          </a:p>
          <a:p>
            <a:r>
              <a:rPr lang="en-AU" dirty="0">
                <a:hlinkClick r:id="rId2"/>
              </a:rPr>
              <a:t>https://vuejs.org/</a:t>
            </a:r>
            <a:endParaRPr lang="en-AU" dirty="0"/>
          </a:p>
          <a:p>
            <a:r>
              <a:rPr lang="en-AU" dirty="0"/>
              <a:t>Version 3</a:t>
            </a:r>
          </a:p>
          <a:p>
            <a:r>
              <a:rPr lang="en-AU" dirty="0"/>
              <a:t>By Evan You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FCF00125-3242-4DCC-7D5E-F1E1D42D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1685D-D1D1-AAF6-06A1-08D482139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18"/>
          <a:stretch/>
        </p:blipFill>
        <p:spPr>
          <a:xfrm>
            <a:off x="6313800" y="1820429"/>
            <a:ext cx="5040000" cy="36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3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Slots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slot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layout.html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class=“d-flex flex-column align-items-center”&gt;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&lt;slot&gt;&lt;/slot&gt;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Specify what the slot will be replaced with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ComponentAbc.html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&lt;layout&gt;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&lt;h2&gt;{{ title }}&lt;/h2&gt;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&lt;/layout&gt;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2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Components: Named slots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6" y="1831601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Define slot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layout.html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class=“d-flex flex-column align-items-center”&gt;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&lt;slot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name=“header”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&gt;&lt;/slot&gt;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&lt;slot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name=“footer”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&gt;&lt;/slot&gt;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Specify what the slots will be replaced with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ComponentAbc.html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&lt;layout&gt;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&lt;template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v-slot:header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&lt;h2&gt;{{ title }}&lt;/h2&gt;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&lt;/template&gt;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&lt;template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v-slot:footer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ACME Inc 2022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&lt;/template&gt;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&lt;/layout&gt;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9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Custom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AutoFocusDirective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mounted: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 void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el.focus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/>
              <a:t>Directive lifecycle hooks: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en-US" sz="1600" dirty="0"/>
              <a:t> (called right before the element is inserted into the DOM),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beforeMount</a:t>
            </a:r>
            <a:r>
              <a:rPr lang="en-US" sz="1600" dirty="0"/>
              <a:t> (called when the bound element's parent component and all its children are mounted),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en-US" sz="1600" dirty="0"/>
              <a:t> (called before the parent component is updated),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beforeUpdate</a:t>
            </a:r>
            <a:r>
              <a:rPr lang="en-US" sz="1600" dirty="0"/>
              <a:t> (called after the parent component and all of its children have updated),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n-US" sz="1600" dirty="0"/>
              <a:t> (called before the parent component is unmounted),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beforeUnmount</a:t>
            </a:r>
            <a:r>
              <a:rPr lang="en-US" sz="1600" dirty="0"/>
              <a:t> (called when the parent component is unmounted)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unmounted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Registering Custom Directive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directives are registered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AutoFocusDirective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AutoFocusDirective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auto-focus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AutoFocusDirective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Referencing a custom component: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v-auto-focus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0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Plugins: State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Vuex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https://vuex.vuejs.org/</a:t>
            </a:r>
            <a:endParaRPr lang="en-US" dirty="0"/>
          </a:p>
          <a:p>
            <a:r>
              <a:rPr lang="en-US" dirty="0" err="1"/>
              <a:t>Pinia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https://pinia.vuejs.org/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6D867-91E1-E7DB-8408-4403C0F5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19" y="1825625"/>
            <a:ext cx="5040000" cy="3793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5F48A-C9C2-E593-173D-3E755F193E3E}"/>
              </a:ext>
            </a:extLst>
          </p:cNvPr>
          <p:cNvSpPr/>
          <p:nvPr/>
        </p:nvSpPr>
        <p:spPr>
          <a:xfrm>
            <a:off x="1656057" y="47042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6D4A-D11F-7C0B-79AB-A23F00D605B0}"/>
              </a:ext>
            </a:extLst>
          </p:cNvPr>
          <p:cNvSpPr/>
          <p:nvPr/>
        </p:nvSpPr>
        <p:spPr>
          <a:xfrm>
            <a:off x="2570457" y="3416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B5FD-6469-D5E0-2199-E66AA6D4AB62}"/>
              </a:ext>
            </a:extLst>
          </p:cNvPr>
          <p:cNvSpPr/>
          <p:nvPr/>
        </p:nvSpPr>
        <p:spPr>
          <a:xfrm>
            <a:off x="3484857" y="47042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32D707-3BF9-F94B-0C1D-D9F856B952A3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1926446" y="4060266"/>
            <a:ext cx="830823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5CF9AA8-B825-FDA6-3327-AA59C8B27B3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3484857" y="3873454"/>
            <a:ext cx="457200" cy="830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C548648-D501-6FCA-C3CA-E29AD4C7C88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570457" y="5161477"/>
            <a:ext cx="10393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C62B9D-22BC-FEC7-6B9B-871E3DD4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531" y="2879961"/>
            <a:ext cx="5040000" cy="34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6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State Management: Register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Plugins are registered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store } from "./state/store";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(store);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7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Plugins: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Router </a:t>
            </a:r>
          </a:p>
          <a:p>
            <a:r>
              <a:rPr lang="en-US" dirty="0">
                <a:hlinkClick r:id="rId2"/>
              </a:rPr>
              <a:t>https://router.vuejs.org/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968CF-607B-0E84-6608-A71337A72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19" y="1825625"/>
            <a:ext cx="5040000" cy="32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Routing: Declaring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createWebHashHistory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-router";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history: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createWebHashHistory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routes: 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path: "/", name: "Default", redirect: "/search" },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path: "/search", name: “Search”, component: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GiphSearch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path: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"/details/: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giphId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name: “Details”, component: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GiphDetails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path: "/: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(.*)", redirect: "/search"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3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Routing: Register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Plugins are registered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router from "./router/routing";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(router);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router.isReady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().then(() =&gt;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app.mount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("#app"));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6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Routing: Working with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Check active route: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useRoute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()?.name === “route 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route: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this.router.push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 name: “route name”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route with a parameter: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this.router.push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 name: “route name”, params: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} });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Getting route parameter: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this.router.currentRoute.value.params.abc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3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FE1-0B54-4258-A0FB-E0F5012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Vue.js vs Angular 2+ vs. React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81460B-3676-4132-953E-6016361E0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06837"/>
              </p:ext>
            </p:extLst>
          </p:nvPr>
        </p:nvGraphicFramePr>
        <p:xfrm>
          <a:off x="838200" y="1825625"/>
          <a:ext cx="10515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25579613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75305635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97066980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0179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Vue.js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Angular 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Developed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Dev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Facebook/Meta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Stars on 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29.4k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80.9k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187k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1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JS/TS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Virtual 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Real 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Virtual 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8853"/>
                  </a:ext>
                </a:extLst>
              </a:tr>
            </a:tbl>
          </a:graphicData>
        </a:graphic>
      </p:graphicFrame>
      <p:pic>
        <p:nvPicPr>
          <p:cNvPr id="3" name="Picture 6" descr="Vue.js SVG Vector Logos - Vector Logo Zone">
            <a:extLst>
              <a:ext uri="{FF2B5EF4-FFF2-40B4-BE49-F238E27FC236}">
                <a16:creationId xmlns:a16="http://schemas.microsoft.com/office/drawing/2014/main" id="{BB50D0A1-6D02-037D-847B-EC7449DC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0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Tools: Vue.js </a:t>
            </a:r>
            <a:r>
              <a:rPr lang="en-AU" dirty="0" err="1"/>
              <a:t>devtools</a:t>
            </a:r>
            <a:endParaRPr lang="en-US" dirty="0"/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8DBCB-A757-230F-1646-711955F2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plugin</a:t>
            </a:r>
          </a:p>
          <a:p>
            <a:r>
              <a:rPr lang="en-US" dirty="0"/>
              <a:t>Inspect components</a:t>
            </a:r>
          </a:p>
          <a:p>
            <a:r>
              <a:rPr lang="en-US" dirty="0"/>
              <a:t>Inspect application state</a:t>
            </a:r>
          </a:p>
          <a:p>
            <a:r>
              <a:rPr lang="en-US" dirty="0"/>
              <a:t>Inspect application routes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FF30BA-9081-5054-9858-4D6BA495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0" y="1825625"/>
            <a:ext cx="5040000" cy="47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9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D42BF253-F7F4-2F11-1568-49FFA79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A0A2-B5B7-E020-9893-734AA1C8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Vue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BB73-55AC-8A84-2722-9A0C0EAC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https://cli.vuejs.org</a:t>
            </a:r>
            <a:endParaRPr lang="en-AU" dirty="0"/>
          </a:p>
          <a:p>
            <a:r>
              <a:rPr lang="en-AU" dirty="0"/>
              <a:t>Create project</a:t>
            </a:r>
          </a:p>
          <a:p>
            <a:r>
              <a:rPr lang="en-AU" dirty="0"/>
              <a:t>Build code</a:t>
            </a:r>
          </a:p>
          <a:p>
            <a:r>
              <a:rPr lang="en-AU" dirty="0"/>
              <a:t>Serve web page</a:t>
            </a:r>
          </a:p>
          <a:p>
            <a:r>
              <a:rPr lang="en-AU" dirty="0"/>
              <a:t>Inspects Webpack configuration</a:t>
            </a:r>
          </a:p>
          <a:p>
            <a:r>
              <a:rPr lang="en-AU" dirty="0"/>
              <a:t>Environment specific </a:t>
            </a:r>
            <a:br>
              <a:rPr lang="en-AU" dirty="0"/>
            </a:br>
            <a:r>
              <a:rPr lang="en-AU" dirty="0"/>
              <a:t>configurations</a:t>
            </a:r>
          </a:p>
          <a:p>
            <a:r>
              <a:rPr lang="en-AU" dirty="0"/>
              <a:t>Plugins for </a:t>
            </a:r>
            <a:r>
              <a:rPr lang="en-AU" dirty="0" err="1"/>
              <a:t>ESLint</a:t>
            </a:r>
            <a:r>
              <a:rPr lang="en-AU" dirty="0"/>
              <a:t>, unit testing,</a:t>
            </a:r>
            <a:br>
              <a:rPr lang="en-AU" dirty="0"/>
            </a:br>
            <a:r>
              <a:rPr lang="en-AU" dirty="0"/>
              <a:t>e2e testing, 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7E79-F709-17B5-9296-0DDF9857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0" y="1825625"/>
            <a:ext cx="5040000" cy="3700559"/>
          </a:xfrm>
          <a:prstGeom prst="rect">
            <a:avLst/>
          </a:prstGeom>
        </p:spPr>
      </p:pic>
      <p:pic>
        <p:nvPicPr>
          <p:cNvPr id="9" name="Picture 6" descr="Vue.js SVG Vector Logos - Vector Logo Zone">
            <a:extLst>
              <a:ext uri="{FF2B5EF4-FFF2-40B4-BE49-F238E27FC236}">
                <a16:creationId xmlns:a16="http://schemas.microsoft.com/office/drawing/2014/main" id="{294D7667-F741-2D0A-4B86-80C5BBD9E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3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new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vue@latest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cd &lt;your-project-name&gt;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B463B246-A52E-3200-B8BC-B2B431DB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run serve</a:t>
            </a:r>
          </a:p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FC77-C5D1-45C8-E3C9-34A689F9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1825625"/>
            <a:ext cx="5040000" cy="2772996"/>
          </a:xfrm>
          <a:prstGeom prst="rect">
            <a:avLst/>
          </a:prstGeom>
        </p:spPr>
      </p:pic>
      <p:pic>
        <p:nvPicPr>
          <p:cNvPr id="4" name="Picture 6" descr="Vue.js SVG Vector Logos - Vector Logo Zone">
            <a:extLst>
              <a:ext uri="{FF2B5EF4-FFF2-40B4-BE49-F238E27FC236}">
                <a16:creationId xmlns:a16="http://schemas.microsoft.com/office/drawing/2014/main" id="{95441C69-12B6-41E7-277B-248247BD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run build -- --target prod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56984ED2-450E-3CD8-A3B5-D6D2F3C9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|- .env (environment variables)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|- public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favicon.ico (app icon)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index.html (root page)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|- images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icons)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assets (global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icons, images)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components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(application entry point)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pages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|-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registerServiceWorker.ts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(service worker event handlers)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|- vue.config.js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cli configuration)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AC88B1D2-70C3-E20C-156F-3DA612C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0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1922</Words>
  <Application>Microsoft Office PowerPoint</Application>
  <PresentationFormat>Widescreen</PresentationFormat>
  <Paragraphs>371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DM Sans</vt:lpstr>
      <vt:lpstr>Office Theme</vt:lpstr>
      <vt:lpstr>PowerPoint Presentation</vt:lpstr>
      <vt:lpstr>Agenda</vt:lpstr>
      <vt:lpstr>What is Vue.js</vt:lpstr>
      <vt:lpstr>Vue.js vs Angular 2+ vs. React</vt:lpstr>
      <vt:lpstr>Vue CLI</vt:lpstr>
      <vt:lpstr>Creating a new Vue.js application</vt:lpstr>
      <vt:lpstr>Running a Vue.js application</vt:lpstr>
      <vt:lpstr>Building a Vue.js application</vt:lpstr>
      <vt:lpstr>Structure of a Vue.js application</vt:lpstr>
      <vt:lpstr>Non-UI functionality</vt:lpstr>
      <vt:lpstr>Components</vt:lpstr>
      <vt:lpstr>Components: Structure</vt:lpstr>
      <vt:lpstr>Components: Template</vt:lpstr>
      <vt:lpstr>Components: Text interpolation</vt:lpstr>
      <vt:lpstr>Components: Attribute binding</vt:lpstr>
      <vt:lpstr>Components: Conditional Rendering</vt:lpstr>
      <vt:lpstr>Components: List rendering</vt:lpstr>
      <vt:lpstr>Components: Conditional styling</vt:lpstr>
      <vt:lpstr>Components: Event handling</vt:lpstr>
      <vt:lpstr>Custom Components</vt:lpstr>
      <vt:lpstr>Registering Custom Components</vt:lpstr>
      <vt:lpstr>Custom Components: Properties</vt:lpstr>
      <vt:lpstr>Custom Components: Props</vt:lpstr>
      <vt:lpstr>Custom Components: Watchers</vt:lpstr>
      <vt:lpstr>Custom Components: Custom events</vt:lpstr>
      <vt:lpstr>Component Lifecycle Hooks</vt:lpstr>
      <vt:lpstr>Handling Lifecycle Hooks</vt:lpstr>
      <vt:lpstr>Handling Lifecycle Hooks (Async)</vt:lpstr>
      <vt:lpstr>Custom Components: Refs</vt:lpstr>
      <vt:lpstr>Custom Components: Slots</vt:lpstr>
      <vt:lpstr>Custom Components: Named slots</vt:lpstr>
      <vt:lpstr>Custom Directives</vt:lpstr>
      <vt:lpstr>Registering Custom Directive</vt:lpstr>
      <vt:lpstr>Plugins: State Management</vt:lpstr>
      <vt:lpstr>State Management: Register Store</vt:lpstr>
      <vt:lpstr>Plugins: Routing</vt:lpstr>
      <vt:lpstr>Routing: Declaring Routes</vt:lpstr>
      <vt:lpstr>Routing: Register Routes</vt:lpstr>
      <vt:lpstr>Routing: Working with routes</vt:lpstr>
      <vt:lpstr>Tools: Vue.js devtools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46</cp:revision>
  <dcterms:created xsi:type="dcterms:W3CDTF">2022-04-25T23:17:32Z</dcterms:created>
  <dcterms:modified xsi:type="dcterms:W3CDTF">2022-05-13T03:21:24Z</dcterms:modified>
</cp:coreProperties>
</file>