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44F98-9871-4C00-9714-E2006F68D2EE}" v="22" dt="2022-04-27T01:48:39.716"/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7F44F98-9871-4C00-9714-E2006F68D2EE}"/>
    <pc:docChg chg="undo redo custSel addSld delSld modSld sldOrd">
      <pc:chgData name="Aljaz Simonic" userId="8519e17e1b2d4445" providerId="LiveId" clId="{C7F44F98-9871-4C00-9714-E2006F68D2EE}" dt="2022-04-27T01:51:04.267" v="1483" actId="20577"/>
      <pc:docMkLst>
        <pc:docMk/>
      </pc:docMkLst>
      <pc:sldChg chg="modSp mod">
        <pc:chgData name="Aljaz Simonic" userId="8519e17e1b2d4445" providerId="LiveId" clId="{C7F44F98-9871-4C00-9714-E2006F68D2EE}" dt="2022-04-26T23:51:37.243" v="5" actId="20577"/>
        <pc:sldMkLst>
          <pc:docMk/>
          <pc:sldMk cId="4261929328" sldId="256"/>
        </pc:sldMkLst>
        <pc:spChg chg="mod">
          <ac:chgData name="Aljaz Simonic" userId="8519e17e1b2d4445" providerId="LiveId" clId="{C7F44F98-9871-4C00-9714-E2006F68D2EE}" dt="2022-04-26T23:51:37.243" v="5" actId="20577"/>
          <ac:spMkLst>
            <pc:docMk/>
            <pc:sldMk cId="4261929328" sldId="256"/>
            <ac:spMk id="2" creationId="{D56C07D0-3AC8-4A0C-8B5D-2E67A71F8EAF}"/>
          </ac:spMkLst>
        </pc:spChg>
      </pc:sldChg>
      <pc:sldChg chg="addSp modSp mod">
        <pc:chgData name="Aljaz Simonic" userId="8519e17e1b2d4445" providerId="LiveId" clId="{C7F44F98-9871-4C00-9714-E2006F68D2EE}" dt="2022-04-27T01:31:39.672" v="1088" actId="6549"/>
        <pc:sldMkLst>
          <pc:docMk/>
          <pc:sldMk cId="883564298" sldId="257"/>
        </pc:sldMkLst>
        <pc:spChg chg="mod">
          <ac:chgData name="Aljaz Simonic" userId="8519e17e1b2d4445" providerId="LiveId" clId="{C7F44F98-9871-4C00-9714-E2006F68D2EE}" dt="2022-04-27T01:31:39.672" v="1088" actId="6549"/>
          <ac:spMkLst>
            <pc:docMk/>
            <pc:sldMk cId="883564298" sldId="257"/>
            <ac:spMk id="3" creationId="{46B9C150-BD96-45C8-8E9F-6A9705C77846}"/>
          </ac:spMkLst>
        </pc:spChg>
        <pc:spChg chg="add mod">
          <ac:chgData name="Aljaz Simonic" userId="8519e17e1b2d4445" providerId="LiveId" clId="{C7F44F98-9871-4C00-9714-E2006F68D2EE}" dt="2022-04-27T01:30:41.681" v="1085" actId="20577"/>
          <ac:spMkLst>
            <pc:docMk/>
            <pc:sldMk cId="883564298" sldId="257"/>
            <ac:spMk id="4" creationId="{433C6010-E17F-474A-8860-156A05D2327A}"/>
          </ac:spMkLst>
        </pc:spChg>
      </pc:sldChg>
      <pc:sldChg chg="modSp new mod">
        <pc:chgData name="Aljaz Simonic" userId="8519e17e1b2d4445" providerId="LiveId" clId="{C7F44F98-9871-4C00-9714-E2006F68D2EE}" dt="2022-04-27T00:14:17.555" v="694" actId="20577"/>
        <pc:sldMkLst>
          <pc:docMk/>
          <pc:sldMk cId="2649133009" sldId="258"/>
        </pc:sldMkLst>
        <pc:spChg chg="mod">
          <ac:chgData name="Aljaz Simonic" userId="8519e17e1b2d4445" providerId="LiveId" clId="{C7F44F98-9871-4C00-9714-E2006F68D2EE}" dt="2022-04-27T00:06:52.542" v="632" actId="20577"/>
          <ac:spMkLst>
            <pc:docMk/>
            <pc:sldMk cId="2649133009" sldId="258"/>
            <ac:spMk id="2" creationId="{7DCA2FE1-0B54-4258-A0FB-E0F50121865B}"/>
          </ac:spMkLst>
        </pc:spChg>
        <pc:spChg chg="mod">
          <ac:chgData name="Aljaz Simonic" userId="8519e17e1b2d4445" providerId="LiveId" clId="{C7F44F98-9871-4C00-9714-E2006F68D2EE}" dt="2022-04-27T00:14:17.555" v="694" actId="20577"/>
          <ac:spMkLst>
            <pc:docMk/>
            <pc:sldMk cId="2649133009" sldId="258"/>
            <ac:spMk id="3" creationId="{3FBCD7E8-6645-40AC-9433-EFA4AAB2B1DC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54429305" sldId="258"/>
        </pc:sldMkLst>
      </pc:sldChg>
      <pc:sldChg chg="addSp delSp modSp add mod">
        <pc:chgData name="Aljaz Simonic" userId="8519e17e1b2d4445" providerId="LiveId" clId="{C7F44F98-9871-4C00-9714-E2006F68D2EE}" dt="2022-04-27T00:25:27.799" v="1065" actId="20577"/>
        <pc:sldMkLst>
          <pc:docMk/>
          <pc:sldMk cId="1481809922" sldId="259"/>
        </pc:sldMkLst>
        <pc:spChg chg="mod">
          <ac:chgData name="Aljaz Simonic" userId="8519e17e1b2d4445" providerId="LiveId" clId="{C7F44F98-9871-4C00-9714-E2006F68D2EE}" dt="2022-04-27T00:15:01.143" v="724" actId="20577"/>
          <ac:spMkLst>
            <pc:docMk/>
            <pc:sldMk cId="1481809922" sldId="259"/>
            <ac:spMk id="2" creationId="{7DCA2FE1-0B54-4258-A0FB-E0F50121865B}"/>
          </ac:spMkLst>
        </pc:spChg>
        <pc:spChg chg="del mod">
          <ac:chgData name="Aljaz Simonic" userId="8519e17e1b2d4445" providerId="LiveId" clId="{C7F44F98-9871-4C00-9714-E2006F68D2EE}" dt="2022-04-27T00:15:19.335" v="727" actId="3680"/>
          <ac:spMkLst>
            <pc:docMk/>
            <pc:sldMk cId="1481809922" sldId="259"/>
            <ac:spMk id="3" creationId="{3FBCD7E8-6645-40AC-9433-EFA4AAB2B1DC}"/>
          </ac:spMkLst>
        </pc:spChg>
        <pc:graphicFrameChg chg="add mod ord modGraphic">
          <ac:chgData name="Aljaz Simonic" userId="8519e17e1b2d4445" providerId="LiveId" clId="{C7F44F98-9871-4C00-9714-E2006F68D2EE}" dt="2022-04-27T00:25:27.799" v="1065" actId="20577"/>
          <ac:graphicFrameMkLst>
            <pc:docMk/>
            <pc:sldMk cId="1481809922" sldId="259"/>
            <ac:graphicFrameMk id="4" creationId="{9481460B-3676-4132-953E-6016361E00C3}"/>
          </ac:graphicFrameMkLst>
        </pc:graphicFrame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876859006" sldId="25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66749787" sldId="260"/>
        </pc:sldMkLst>
      </pc:sldChg>
      <pc:sldChg chg="addSp delSp modSp new mod">
        <pc:chgData name="Aljaz Simonic" userId="8519e17e1b2d4445" providerId="LiveId" clId="{C7F44F98-9871-4C00-9714-E2006F68D2EE}" dt="2022-04-27T01:35:37.847" v="1149" actId="20577"/>
        <pc:sldMkLst>
          <pc:docMk/>
          <pc:sldMk cId="375216735" sldId="260"/>
        </pc:sldMkLst>
        <pc:spChg chg="mod">
          <ac:chgData name="Aljaz Simonic" userId="8519e17e1b2d4445" providerId="LiveId" clId="{C7F44F98-9871-4C00-9714-E2006F68D2EE}" dt="2022-04-27T01:31:49.446" v="1123" actId="20577"/>
          <ac:spMkLst>
            <pc:docMk/>
            <pc:sldMk cId="375216735" sldId="260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5:37.847" v="1149" actId="20577"/>
          <ac:spMkLst>
            <pc:docMk/>
            <pc:sldMk cId="375216735" sldId="260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2:25.854" v="1131"/>
          <ac:spMkLst>
            <pc:docMk/>
            <pc:sldMk cId="375216735" sldId="260"/>
            <ac:spMk id="4" creationId="{717194F2-4E8A-4BDE-94A4-2BBCD93998F1}"/>
          </ac:spMkLst>
        </pc:spChg>
        <pc:spChg chg="add del">
          <ac:chgData name="Aljaz Simonic" userId="8519e17e1b2d4445" providerId="LiveId" clId="{C7F44F98-9871-4C00-9714-E2006F68D2EE}" dt="2022-04-27T01:33:27.705" v="1144"/>
          <ac:spMkLst>
            <pc:docMk/>
            <pc:sldMk cId="375216735" sldId="260"/>
            <ac:spMk id="5" creationId="{5B1BB002-23A8-47B8-A0E2-AFE666216865}"/>
          </ac:spMkLst>
        </pc:spChg>
      </pc:sldChg>
      <pc:sldChg chg="modSp add del mod">
        <pc:chgData name="Aljaz Simonic" userId="8519e17e1b2d4445" providerId="LiveId" clId="{C7F44F98-9871-4C00-9714-E2006F68D2EE}" dt="2022-04-27T01:31:32.666" v="1086" actId="47"/>
        <pc:sldMkLst>
          <pc:docMk/>
          <pc:sldMk cId="1906303553" sldId="260"/>
        </pc:sldMkLst>
        <pc:graphicFrameChg chg="modGraphic">
          <ac:chgData name="Aljaz Simonic" userId="8519e17e1b2d4445" providerId="LiveId" clId="{C7F44F98-9871-4C00-9714-E2006F68D2EE}" dt="2022-04-27T00:26:19.648" v="1082" actId="20577"/>
          <ac:graphicFrameMkLst>
            <pc:docMk/>
            <pc:sldMk cId="1906303553" sldId="260"/>
            <ac:graphicFrameMk id="4" creationId="{9481460B-3676-4132-953E-6016361E00C3}"/>
          </ac:graphicFrameMkLst>
        </pc:graphicFrameChg>
      </pc:sldChg>
      <pc:sldChg chg="addSp delSp modSp add mod">
        <pc:chgData name="Aljaz Simonic" userId="8519e17e1b2d4445" providerId="LiveId" clId="{C7F44F98-9871-4C00-9714-E2006F68D2EE}" dt="2022-04-27T01:36:14.047" v="1162"/>
        <pc:sldMkLst>
          <pc:docMk/>
          <pc:sldMk cId="3732712108" sldId="261"/>
        </pc:sldMkLst>
        <pc:spChg chg="mod">
          <ac:chgData name="Aljaz Simonic" userId="8519e17e1b2d4445" providerId="LiveId" clId="{C7F44F98-9871-4C00-9714-E2006F68D2EE}" dt="2022-04-27T01:35:56.086" v="1158" actId="6549"/>
          <ac:spMkLst>
            <pc:docMk/>
            <pc:sldMk cId="3732712108" sldId="261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6:14.047" v="1162"/>
          <ac:spMkLst>
            <pc:docMk/>
            <pc:sldMk cId="3732712108" sldId="261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6:14.042" v="1160"/>
          <ac:spMkLst>
            <pc:docMk/>
            <pc:sldMk cId="3732712108" sldId="261"/>
            <ac:spMk id="4" creationId="{EB378645-B3E2-4D41-BBD0-4B105C38C939}"/>
          </ac:spMkLst>
        </pc:spChg>
      </pc:sldChg>
      <pc:sldChg chg="addSp delSp modSp add mod ord">
        <pc:chgData name="Aljaz Simonic" userId="8519e17e1b2d4445" providerId="LiveId" clId="{C7F44F98-9871-4C00-9714-E2006F68D2EE}" dt="2022-04-27T01:36:39.205" v="1177"/>
        <pc:sldMkLst>
          <pc:docMk/>
          <pc:sldMk cId="885019279" sldId="262"/>
        </pc:sldMkLst>
        <pc:spChg chg="mod">
          <ac:chgData name="Aljaz Simonic" userId="8519e17e1b2d4445" providerId="LiveId" clId="{C7F44F98-9871-4C00-9714-E2006F68D2EE}" dt="2022-04-27T01:36:23.047" v="1173" actId="20577"/>
          <ac:spMkLst>
            <pc:docMk/>
            <pc:sldMk cId="885019279" sldId="262"/>
            <ac:spMk id="2" creationId="{52ADFE1E-2253-42CD-810E-E9339E8532B0}"/>
          </ac:spMkLst>
        </pc:spChg>
        <pc:spChg chg="mod">
          <ac:chgData name="Aljaz Simonic" userId="8519e17e1b2d4445" providerId="LiveId" clId="{C7F44F98-9871-4C00-9714-E2006F68D2EE}" dt="2022-04-27T01:36:39.205" v="1177"/>
          <ac:spMkLst>
            <pc:docMk/>
            <pc:sldMk cId="885019279" sldId="262"/>
            <ac:spMk id="3" creationId="{40A58200-1A2D-4DF4-A542-7983213B7938}"/>
          </ac:spMkLst>
        </pc:spChg>
        <pc:spChg chg="add del">
          <ac:chgData name="Aljaz Simonic" userId="8519e17e1b2d4445" providerId="LiveId" clId="{C7F44F98-9871-4C00-9714-E2006F68D2EE}" dt="2022-04-27T01:36:39.202" v="1175"/>
          <ac:spMkLst>
            <pc:docMk/>
            <pc:sldMk cId="885019279" sldId="262"/>
            <ac:spMk id="4" creationId="{6569C8EA-19B5-4339-8F25-286066545112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27922351" sldId="262"/>
        </pc:sldMkLst>
      </pc:sldChg>
      <pc:sldChg chg="modSp new mod">
        <pc:chgData name="Aljaz Simonic" userId="8519e17e1b2d4445" providerId="LiveId" clId="{C7F44F98-9871-4C00-9714-E2006F68D2EE}" dt="2022-04-27T01:37:12.212" v="1211" actId="20577"/>
        <pc:sldMkLst>
          <pc:docMk/>
          <pc:sldMk cId="499405300" sldId="263"/>
        </pc:sldMkLst>
        <pc:spChg chg="mod">
          <ac:chgData name="Aljaz Simonic" userId="8519e17e1b2d4445" providerId="LiveId" clId="{C7F44F98-9871-4C00-9714-E2006F68D2EE}" dt="2022-04-27T01:37:12.212" v="1211" actId="20577"/>
          <ac:spMkLst>
            <pc:docMk/>
            <pc:sldMk cId="499405300" sldId="263"/>
            <ac:spMk id="2" creationId="{C908AA13-D7BF-4446-9ED5-5610EBBC475E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74252368" sldId="263"/>
        </pc:sldMkLst>
      </pc:sldChg>
      <pc:sldChg chg="modSp add mod">
        <pc:chgData name="Aljaz Simonic" userId="8519e17e1b2d4445" providerId="LiveId" clId="{C7F44F98-9871-4C00-9714-E2006F68D2EE}" dt="2022-04-27T01:51:04.267" v="1483" actId="20577"/>
        <pc:sldMkLst>
          <pc:docMk/>
          <pc:sldMk cId="375638154" sldId="264"/>
        </pc:sldMkLst>
        <pc:spChg chg="mod">
          <ac:chgData name="Aljaz Simonic" userId="8519e17e1b2d4445" providerId="LiveId" clId="{C7F44F98-9871-4C00-9714-E2006F68D2EE}" dt="2022-04-27T01:48:51.223" v="1237" actId="20577"/>
          <ac:spMkLst>
            <pc:docMk/>
            <pc:sldMk cId="375638154" sldId="264"/>
            <ac:spMk id="2" creationId="{C908AA13-D7BF-4446-9ED5-5610EBBC475E}"/>
          </ac:spMkLst>
        </pc:spChg>
        <pc:spChg chg="mod">
          <ac:chgData name="Aljaz Simonic" userId="8519e17e1b2d4445" providerId="LiveId" clId="{C7F44F98-9871-4C00-9714-E2006F68D2EE}" dt="2022-04-27T01:51:04.267" v="1483" actId="20577"/>
          <ac:spMkLst>
            <pc:docMk/>
            <pc:sldMk cId="375638154" sldId="264"/>
            <ac:spMk id="3" creationId="{7BE5E056-A85C-49F9-BC26-46B987ABE8DE}"/>
          </ac:spMkLst>
        </pc:spChg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463054907" sldId="26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98203719" sldId="265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58072988" sldId="26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489968822" sldId="26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098360026" sldId="26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222478341" sldId="27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43969842" sldId="27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955753827" sldId="27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13564600" sldId="27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362291977" sldId="27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240199514" sldId="280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052748677" sldId="281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58449782" sldId="28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97189775" sldId="283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625096147" sldId="28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823616456" sldId="285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248267643" sldId="28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411594294" sldId="28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791881841" sldId="28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637043805" sldId="289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87347632" sldId="290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551844829" sldId="291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775262558" sldId="292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481435848" sldId="293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3042224936" sldId="294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104855862" sldId="296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086428534" sldId="297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2434248481" sldId="298"/>
        </pc:sldMkLst>
      </pc:sldChg>
      <pc:sldChg chg="del">
        <pc:chgData name="Aljaz Simonic" userId="8519e17e1b2d4445" providerId="LiveId" clId="{C7F44F98-9871-4C00-9714-E2006F68D2EE}" dt="2022-04-27T00:06:42.754" v="617" actId="47"/>
        <pc:sldMkLst>
          <pc:docMk/>
          <pc:sldMk cId="1658801209" sldId="299"/>
        </pc:sldMkLst>
      </pc:sldChg>
    </pc:docChg>
  </pc:docChgLst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ue.js SVG Vector Logos - Vector Logo Zone">
            <a:extLst>
              <a:ext uri="{FF2B5EF4-FFF2-40B4-BE49-F238E27FC236}">
                <a16:creationId xmlns:a16="http://schemas.microsoft.com/office/drawing/2014/main" id="{0E24E163-35EC-E676-4E99-1EB59999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78" y="1370389"/>
            <a:ext cx="8234445" cy="41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dirty="0"/>
              <a:t>1. What Vue.js is?</a:t>
            </a:r>
          </a:p>
          <a:p>
            <a:pPr marL="457200" lvl="1" indent="0">
              <a:buNone/>
            </a:pPr>
            <a:r>
              <a:rPr lang="en-US" dirty="0"/>
              <a:t>2. Pros and Cons</a:t>
            </a:r>
          </a:p>
          <a:p>
            <a:pPr marL="457200" lvl="1" indent="0">
              <a:buNone/>
            </a:pPr>
            <a:r>
              <a:rPr lang="en-US" dirty="0"/>
              <a:t>3. Creating a Vue.js application</a:t>
            </a:r>
          </a:p>
          <a:p>
            <a:pPr marL="457200" lvl="1" indent="0">
              <a:buNone/>
            </a:pPr>
            <a:r>
              <a:rPr lang="en-US" dirty="0"/>
              <a:t>4. Running and publishing a Vue.js application</a:t>
            </a:r>
          </a:p>
          <a:p>
            <a:pPr marL="457200" lvl="1" indent="0">
              <a:buNone/>
            </a:pPr>
            <a:r>
              <a:rPr lang="en-US" dirty="0"/>
              <a:t>5. Structure of a Vue.js application</a:t>
            </a:r>
          </a:p>
          <a:p>
            <a:pPr marL="457200" lvl="1" indent="0">
              <a:buNone/>
            </a:pPr>
            <a:r>
              <a:rPr lang="en-US" dirty="0"/>
              <a:t>6. HTTP requests</a:t>
            </a:r>
          </a:p>
          <a:p>
            <a:pPr marL="457200" lvl="1" indent="0">
              <a:buNone/>
            </a:pPr>
            <a:r>
              <a:rPr lang="en-US" dirty="0"/>
              <a:t>7. Templates</a:t>
            </a:r>
          </a:p>
          <a:p>
            <a:pPr marL="457200" lvl="1" indent="0">
              <a:buNone/>
            </a:pPr>
            <a:r>
              <a:rPr lang="en-US" dirty="0"/>
              <a:t>8. Pages and Components</a:t>
            </a:r>
          </a:p>
          <a:p>
            <a:pPr marL="914400" lvl="2" indent="0">
              <a:buNone/>
            </a:pPr>
            <a:r>
              <a:rPr lang="en-US" dirty="0"/>
              <a:t>8.1   Conditional rendering</a:t>
            </a:r>
          </a:p>
          <a:p>
            <a:pPr marL="914400" lvl="2" indent="0">
              <a:buNone/>
            </a:pPr>
            <a:r>
              <a:rPr lang="en-US" dirty="0"/>
              <a:t>8.2   List rendering</a:t>
            </a:r>
          </a:p>
          <a:p>
            <a:pPr marL="914400" lvl="2" indent="0">
              <a:buNone/>
            </a:pPr>
            <a:r>
              <a:rPr lang="en-US" dirty="0"/>
              <a:t>8.3   Conditional styling</a:t>
            </a:r>
          </a:p>
          <a:p>
            <a:pPr marL="914400" lvl="2" indent="0">
              <a:buNone/>
            </a:pPr>
            <a:r>
              <a:rPr lang="en-US" dirty="0"/>
              <a:t>8.4   Event handling</a:t>
            </a:r>
          </a:p>
          <a:p>
            <a:pPr marL="914400" lvl="2" indent="0">
              <a:buNone/>
            </a:pPr>
            <a:r>
              <a:rPr lang="en-US" dirty="0"/>
              <a:t>8.5   Custom events</a:t>
            </a:r>
          </a:p>
          <a:p>
            <a:pPr marL="914400" lvl="2" indent="0">
              <a:buNone/>
            </a:pPr>
            <a:r>
              <a:rPr lang="en-US" dirty="0"/>
              <a:t>8.6   Lifecycle hooks</a:t>
            </a:r>
          </a:p>
          <a:p>
            <a:pPr marL="914400" lvl="2" indent="0">
              <a:buNone/>
            </a:pPr>
            <a:r>
              <a:rPr lang="en-US" dirty="0"/>
              <a:t>8.7   Watchers</a:t>
            </a:r>
          </a:p>
          <a:p>
            <a:pPr marL="914400" lvl="2" indent="0">
              <a:buNone/>
            </a:pPr>
            <a:r>
              <a:rPr lang="en-US" dirty="0"/>
              <a:t>8.8   Props</a:t>
            </a:r>
          </a:p>
          <a:p>
            <a:pPr marL="914400" lvl="2" indent="0">
              <a:buNone/>
            </a:pPr>
            <a:r>
              <a:rPr lang="en-US" dirty="0"/>
              <a:t>8.9   Refs</a:t>
            </a:r>
          </a:p>
          <a:p>
            <a:pPr marL="914400" lvl="2" indent="0">
              <a:buNone/>
            </a:pPr>
            <a:r>
              <a:rPr lang="en-US" dirty="0"/>
              <a:t>8.10 Slots</a:t>
            </a:r>
          </a:p>
          <a:p>
            <a:pPr marL="914400" lvl="2" indent="0">
              <a:buNone/>
            </a:pPr>
            <a:r>
              <a:rPr lang="en-US" dirty="0"/>
              <a:t>8.11 Directives</a:t>
            </a:r>
          </a:p>
          <a:p>
            <a:pPr marL="914400" lvl="2" indent="0">
              <a:buNone/>
            </a:pPr>
            <a:r>
              <a:rPr lang="en-US" dirty="0"/>
              <a:t>8.12 Custom directives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3C6010-E17F-474A-8860-156A05D2327A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1140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500" dirty="0"/>
              <a:t>9.   Plugins</a:t>
            </a:r>
          </a:p>
          <a:p>
            <a:pPr marL="914400" lvl="2" indent="0">
              <a:buNone/>
            </a:pPr>
            <a:r>
              <a:rPr lang="en-US" sz="1500" dirty="0"/>
              <a:t>9.1   State management</a:t>
            </a:r>
          </a:p>
          <a:p>
            <a:pPr marL="914400" lvl="2" indent="0">
              <a:buNone/>
            </a:pPr>
            <a:r>
              <a:rPr lang="en-US" sz="1500" dirty="0"/>
              <a:t>9.2   Routes</a:t>
            </a:r>
          </a:p>
          <a:p>
            <a:pPr marL="914400" lvl="2" indent="0">
              <a:buNone/>
            </a:pPr>
            <a:r>
              <a:rPr lang="en-US" sz="1500" dirty="0"/>
              <a:t>9.3   Routes with parameters</a:t>
            </a:r>
          </a:p>
          <a:p>
            <a:pPr marL="457200" lvl="1" indent="0">
              <a:buNone/>
            </a:pPr>
            <a:r>
              <a:rPr lang="en-US" sz="1500" dirty="0"/>
              <a:t>10.  PWA support</a:t>
            </a:r>
          </a:p>
        </p:txBody>
      </p:sp>
      <p:pic>
        <p:nvPicPr>
          <p:cNvPr id="6" name="Picture 6" descr="Vue.js SVG Vector Logos - Vector Logo Zone">
            <a:extLst>
              <a:ext uri="{FF2B5EF4-FFF2-40B4-BE49-F238E27FC236}">
                <a16:creationId xmlns:a16="http://schemas.microsoft.com/office/drawing/2014/main" id="{8E50181E-3EB0-693D-2C01-CBD8FF7D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FE1-0B54-4258-A0FB-E0F5012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Vue.js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D7E8-6645-40AC-9433-EFA4AAB2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429"/>
            <a:ext cx="10515600" cy="4351338"/>
          </a:xfrm>
        </p:spPr>
        <p:txBody>
          <a:bodyPr/>
          <a:lstStyle/>
          <a:p>
            <a:r>
              <a:rPr lang="en-AU" dirty="0"/>
              <a:t>Progressive JavaScript Framework</a:t>
            </a:r>
            <a:endParaRPr lang="en-US" dirty="0"/>
          </a:p>
          <a:p>
            <a:r>
              <a:rPr lang="en-AU" dirty="0">
                <a:hlinkClick r:id="rId2"/>
              </a:rPr>
              <a:t>https://vuejs.org/</a:t>
            </a:r>
            <a:endParaRPr lang="en-AU" dirty="0"/>
          </a:p>
          <a:p>
            <a:r>
              <a:rPr lang="en-AU" dirty="0"/>
              <a:t>Version 3</a:t>
            </a:r>
          </a:p>
          <a:p>
            <a:r>
              <a:rPr lang="en-AU" dirty="0"/>
              <a:t>By Evan You</a:t>
            </a:r>
          </a:p>
        </p:txBody>
      </p:sp>
      <p:pic>
        <p:nvPicPr>
          <p:cNvPr id="5" name="Picture 6" descr="Vue.js SVG Vector Logos - Vector Logo Zone">
            <a:extLst>
              <a:ext uri="{FF2B5EF4-FFF2-40B4-BE49-F238E27FC236}">
                <a16:creationId xmlns:a16="http://schemas.microsoft.com/office/drawing/2014/main" id="{FCF00125-3242-4DCC-7D5E-F1E1D42D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71" y="365125"/>
            <a:ext cx="2243496" cy="11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FE1-0B54-4258-A0FB-E0F5012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Vue.js vs Angular 2+ vs. React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81460B-3676-4132-953E-6016361E0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06837"/>
              </p:ext>
            </p:extLst>
          </p:nvPr>
        </p:nvGraphicFramePr>
        <p:xfrm>
          <a:off x="838200" y="1825625"/>
          <a:ext cx="10515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25579613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75305635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97066980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0179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Vue.js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Angular 2+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2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17.x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Developed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Dev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Facebook/Meta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8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5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Stars on 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29.4k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80.9k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187k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1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Programming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JS/TS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Virtual 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Real 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Virtual 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0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Normal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new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vue@latest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cd &lt;your-project-name&gt;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37521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FC77-C5D1-45C8-E3C9-34A689F9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09" y="2488877"/>
            <a:ext cx="7277381" cy="40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1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E1E-2253-42CD-810E-E9339E8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8200-1A2D-4DF4-A542-7983213B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a Vue.js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AA13-D7BF-4446-9ED5-5610EBB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E056-A85C-49F9-BC26-46B987AB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Vue.js is only a UI framework and doesn’t come with any functionality that does not involve the UI (like making HTTP requests). </a:t>
            </a:r>
          </a:p>
          <a:p>
            <a:pPr marL="0" indent="0">
              <a:buNone/>
            </a:pPr>
            <a:r>
              <a:rPr lang="en-AU"/>
              <a:t>For </a:t>
            </a:r>
            <a:r>
              <a:rPr lang="en-AU" dirty="0"/>
              <a:t>additional functionality external libraries (like </a:t>
            </a:r>
            <a:r>
              <a:rPr lang="en-US" b="0" i="0" dirty="0" err="1">
                <a:effectLst/>
                <a:latin typeface="DM Sans" panose="020B0604020202020204" pitchFamily="2" charset="0"/>
              </a:rPr>
              <a:t>Axios</a:t>
            </a:r>
            <a:r>
              <a:rPr lang="en-US" dirty="0">
                <a:latin typeface="DM Sans" panose="020B0604020202020204" pitchFamily="2" charset="0"/>
              </a:rPr>
              <a:t> for HTTP requests).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278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DM Sans</vt:lpstr>
      <vt:lpstr>Office Theme</vt:lpstr>
      <vt:lpstr>PowerPoint Presentation</vt:lpstr>
      <vt:lpstr>Agenda</vt:lpstr>
      <vt:lpstr>What is Vue.js</vt:lpstr>
      <vt:lpstr>Vue.js vs Angular 2+ vs. React</vt:lpstr>
      <vt:lpstr>Creating a new Vue.js application</vt:lpstr>
      <vt:lpstr>Running a Vue.js application</vt:lpstr>
      <vt:lpstr>Building a Vue.js application</vt:lpstr>
      <vt:lpstr>Structure of a Vue.js application</vt:lpstr>
      <vt:lpstr>HTTP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2</cp:revision>
  <dcterms:created xsi:type="dcterms:W3CDTF">2022-04-25T23:17:32Z</dcterms:created>
  <dcterms:modified xsi:type="dcterms:W3CDTF">2022-05-04T07:12:04Z</dcterms:modified>
</cp:coreProperties>
</file>