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Razhroščevalnik GDB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Aljaž Šuštar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2000"/>
              <a:t>Univerza v Ljubljani, Fakulteta za računalništvo in informatiko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5749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99253" y="274638"/>
            <a:ext cx="10588757" cy="1143000"/>
          </a:xfrm>
        </p:spPr>
        <p:txBody>
          <a:bodyPr/>
          <a:lstStyle/>
          <a:p>
            <a:pPr>
              <a:defRPr/>
            </a:pPr>
            <a:r>
              <a:rPr/>
              <a:t>Razhroščevalniki splošno</a:t>
            </a:r>
            <a:endParaRPr/>
          </a:p>
        </p:txBody>
      </p:sp>
      <p:sp>
        <p:nvSpPr>
          <p:cNvPr id="5838646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10677" y="1851807"/>
            <a:ext cx="10577333" cy="45259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200000"/>
              </a:lnSpc>
              <a:defRPr/>
            </a:pPr>
            <a:r>
              <a:rPr/>
              <a:t>opazovanje programa med izvajanjem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/>
              <a:t>nadzorovano okolje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/>
              <a:t>točke zaustavitve, izvajanje po korakih, </a:t>
            </a:r>
            <a:r>
              <a:rPr/>
              <a:t>spremljanje vrednosti </a:t>
            </a:r>
            <a:endParaRPr/>
          </a:p>
          <a:p>
            <a:pPr>
              <a:lnSpc>
                <a:spcPct val="200000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5265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Razhroščevalnik GDB</a:t>
            </a:r>
            <a:endParaRPr/>
          </a:p>
        </p:txBody>
      </p:sp>
      <p:sp>
        <p:nvSpPr>
          <p:cNvPr id="100168572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/>
              <a:t>razvija ga organizacija GNU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podprith več jezikov, med drugim C/C++, Assembly, Fortran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razhroščevanje na napravi, simulatorju in na oddaljeni napravi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grafični vmesniki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1203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Razhroščevalnik GDB</a:t>
            </a:r>
            <a:endParaRPr/>
          </a:p>
        </p:txBody>
      </p:sp>
      <p:sp>
        <p:nvSpPr>
          <p:cNvPr id="10297931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/>
              <a:t>ukazi za začetek razhroščevanja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ukazi za postavljanje točk zaustavitve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ukazi za izpis podatkov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59444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Sistemski klic ptrace</a:t>
            </a:r>
            <a:endParaRPr/>
          </a:p>
        </p:txBody>
      </p:sp>
      <p:sp>
        <p:nvSpPr>
          <p:cNvPr id="2363331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/>
              <a:t>mehanizem za komuniciranje med glavnim programom in programom, ki mu sledimo preko jedra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komunikacija prek signalov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inicializacija sledenja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/>
              <a:t>obravnava signalov ob prejemu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64190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Sistemski klic ptrace</a:t>
            </a:r>
            <a:endParaRPr/>
          </a:p>
        </p:txBody>
      </p:sp>
      <p:sp>
        <p:nvSpPr>
          <p:cNvPr id="2067158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long ptrace(enum __ptrace_request request, pid_t pid, void *addr, void *data)</a:t>
            </a:r>
            <a:endParaRPr sz="28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endParaRPr sz="2800">
              <a:latin typeface="Source Code Pro Medium"/>
              <a:ea typeface="Source Code Pro Medium"/>
              <a:cs typeface="Source Code Pro Medium"/>
            </a:endParaRPr>
          </a:p>
          <a:p>
            <a:pPr>
              <a:lnSpc>
                <a:spcPct val="150000"/>
              </a:lnSpc>
              <a:defRPr/>
            </a:pPr>
            <a:r>
              <a:rPr sz="2800" b="0" i="0" u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</a:rPr>
              <a:t>void *addr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 zapis pridobljenega/zahtevanega naslova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</a:rPr>
              <a:t>void *data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 zapis pridobljenih/zahtevanih podatkov (registri, sistemski klici ...)</a:t>
            </a:r>
            <a:endParaRPr sz="28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8578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Primer uporabe</a:t>
            </a:r>
            <a:endParaRPr/>
          </a:p>
        </p:txBody>
      </p:sp>
      <p:sp>
        <p:nvSpPr>
          <p:cNvPr id="10126669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primer razhroščevalnika s primerom uporabe sistemskega klica ptrace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2021-12-28T18:23:15Z</dcterms:modified>
  <cp:category/>
  <cp:contentStatus/>
  <cp:version/>
</cp:coreProperties>
</file>