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urograndi/airplane-crashes-since-1908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l"/>
            <a:r>
              <a:rPr lang="pl-PL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Analiza letalskih nesreč od leta 1908 do danes.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Vir podatkov: </a:t>
            </a:r>
            <a:r>
              <a:rPr lang="sl-SI" sz="1600" dirty="0">
                <a:hlinkClick r:id="rId2"/>
              </a:rPr>
              <a:t>https://www.kaggle.com/datasets/saurograndi/airplane-crashes-since-1908</a:t>
            </a:r>
            <a:r>
              <a:rPr lang="sl-SI" sz="1600" dirty="0"/>
              <a:t>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</a:t>
            </a:r>
            <a:r>
              <a:rPr lang="en-US" sz="1600" dirty="0" err="1"/>
              <a:t>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sl-SI" sz="1600" dirty="0"/>
              <a:t>: zanimalo nas je, kaj vpliva na letalske nesreče</a:t>
            </a:r>
          </a:p>
          <a:p>
            <a:pPr>
              <a:buFontTx/>
              <a:buChar char="-"/>
            </a:pPr>
            <a:r>
              <a:rPr lang="sl-SI" sz="1600" dirty="0"/>
              <a:t>T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sl-SI" sz="1600" dirty="0"/>
              <a:t>: statistika ;</a:t>
            </a:r>
            <a:r>
              <a:rPr lang="en-US" sz="1600" dirty="0"/>
              <a:t> </a:t>
            </a:r>
            <a:r>
              <a:rPr lang="sl-SI" sz="1600" dirty="0"/>
              <a:t>O</a:t>
            </a:r>
            <a:r>
              <a:rPr lang="en-US" sz="1600" dirty="0" err="1"/>
              <a:t>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sl-SI" sz="1600" dirty="0"/>
              <a:t>: 5269 primerov, 13 atributov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Težave: </a:t>
            </a:r>
            <a:r>
              <a:rPr lang="sl-SI" sz="1600" dirty="0" err="1"/>
              <a:t>mankajoči</a:t>
            </a:r>
            <a:r>
              <a:rPr lang="sl-SI" sz="1600" dirty="0"/>
              <a:t> razlogi za nesrečo, registrske oznake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Pretvorba podatkov v </a:t>
            </a:r>
            <a:r>
              <a:rPr lang="sl-SI" sz="1600" dirty="0" err="1"/>
              <a:t>numpy</a:t>
            </a:r>
            <a:r>
              <a:rPr lang="sl-SI" sz="1600" dirty="0"/>
              <a:t> </a:t>
            </a:r>
            <a:r>
              <a:rPr lang="sl-SI" sz="1600" dirty="0" err="1"/>
              <a:t>array</a:t>
            </a:r>
            <a:r>
              <a:rPr lang="sl-SI" sz="1600" dirty="0"/>
              <a:t>, filtriranje po letnicah/podjetjih</a:t>
            </a:r>
            <a:endParaRPr lang="en-US" sz="1600" dirty="0"/>
          </a:p>
          <a:p>
            <a:pPr>
              <a:buFontTx/>
              <a:buChar char="-"/>
            </a:pPr>
            <a:endParaRPr lang="sl-SI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katera</a:t>
            </a:r>
            <a:r>
              <a:rPr lang="en-US" sz="1600" dirty="0"/>
              <a:t> </a:t>
            </a:r>
            <a:r>
              <a:rPr lang="en-US" sz="1600" dirty="0" err="1"/>
              <a:t>leta</a:t>
            </a:r>
            <a:r>
              <a:rPr lang="en-US" sz="1600" dirty="0"/>
              <a:t> so </a:t>
            </a: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najbolj</a:t>
            </a:r>
            <a:r>
              <a:rPr lang="en-US" sz="1600" dirty="0"/>
              <a:t> </a:t>
            </a:r>
            <a:r>
              <a:rPr lang="en-US" sz="1600" dirty="0" err="1"/>
              <a:t>nesrečna</a:t>
            </a:r>
            <a:r>
              <a:rPr lang="en-US" sz="1600" dirty="0"/>
              <a:t> za </a:t>
            </a:r>
            <a:r>
              <a:rPr lang="en-US" sz="1600" dirty="0" err="1"/>
              <a:t>potnike</a:t>
            </a:r>
            <a:r>
              <a:rPr lang="en-US" sz="1600" dirty="0"/>
              <a:t> </a:t>
            </a:r>
            <a:r>
              <a:rPr lang="en-US" sz="1600" dirty="0" err="1"/>
              <a:t>letalskega</a:t>
            </a:r>
            <a:r>
              <a:rPr lang="en-US" sz="1600" dirty="0"/>
              <a:t> </a:t>
            </a:r>
            <a:r>
              <a:rPr lang="en-US" sz="1600" dirty="0" err="1"/>
              <a:t>prometa</a:t>
            </a:r>
            <a:r>
              <a:rPr lang="en-US" sz="1600" dirty="0"/>
              <a:t>,</a:t>
            </a:r>
          </a:p>
          <a:p>
            <a:pPr>
              <a:buFontTx/>
              <a:buChar char="-"/>
            </a:pPr>
            <a:r>
              <a:rPr lang="en-US" sz="1600" dirty="0" err="1"/>
              <a:t>Kater</a:t>
            </a:r>
            <a:r>
              <a:rPr lang="sl-SI" sz="1600" dirty="0"/>
              <a:t>i modeli</a:t>
            </a:r>
            <a:r>
              <a:rPr lang="en-US" sz="1600" dirty="0"/>
              <a:t> </a:t>
            </a:r>
            <a:r>
              <a:rPr lang="en-US" sz="1600" dirty="0" err="1"/>
              <a:t>letal</a:t>
            </a:r>
            <a:r>
              <a:rPr lang="en-US" sz="1600" dirty="0"/>
              <a:t> so </a:t>
            </a:r>
            <a:r>
              <a:rPr lang="en-US" sz="1600" dirty="0" err="1"/>
              <a:t>najbolj</a:t>
            </a:r>
            <a:r>
              <a:rPr lang="en-US" sz="1600" dirty="0"/>
              <a:t> </a:t>
            </a:r>
            <a:r>
              <a:rPr lang="en-US" sz="1600" dirty="0" err="1"/>
              <a:t>izpostavljena</a:t>
            </a:r>
            <a:r>
              <a:rPr lang="en-US" sz="1600" dirty="0"/>
              <a:t> </a:t>
            </a:r>
            <a:r>
              <a:rPr lang="en-US" sz="1600" dirty="0" err="1"/>
              <a:t>nesrečam</a:t>
            </a:r>
            <a:r>
              <a:rPr lang="en-US" sz="1600" dirty="0"/>
              <a:t>,</a:t>
            </a:r>
          </a:p>
          <a:p>
            <a:pPr>
              <a:buFontTx/>
              <a:buChar char="-"/>
            </a:pPr>
            <a:r>
              <a:rPr lang="en-US" sz="1600" dirty="0" err="1"/>
              <a:t>najbolj</a:t>
            </a:r>
            <a:r>
              <a:rPr lang="en-US" sz="1600" dirty="0"/>
              <a:t>/</a:t>
            </a:r>
            <a:r>
              <a:rPr lang="en-US" sz="1600" dirty="0" err="1"/>
              <a:t>najmanj</a:t>
            </a:r>
            <a:r>
              <a:rPr lang="en-US" sz="1600" dirty="0"/>
              <a:t> </a:t>
            </a:r>
            <a:r>
              <a:rPr lang="en-US" sz="1600" dirty="0" err="1"/>
              <a:t>uspešna</a:t>
            </a:r>
            <a:r>
              <a:rPr lang="en-US" sz="1600" dirty="0"/>
              <a:t> </a:t>
            </a:r>
            <a:r>
              <a:rPr lang="en-US" sz="1600" dirty="0" err="1"/>
              <a:t>letalska</a:t>
            </a:r>
            <a:r>
              <a:rPr lang="en-US" sz="1600" dirty="0"/>
              <a:t> </a:t>
            </a:r>
            <a:r>
              <a:rPr lang="en-US" sz="1600" dirty="0" err="1"/>
              <a:t>podjetja</a:t>
            </a:r>
            <a:r>
              <a:rPr lang="en-US" sz="1600" dirty="0"/>
              <a:t>,</a:t>
            </a:r>
          </a:p>
          <a:p>
            <a:pPr>
              <a:buFontTx/>
              <a:buChar char="-"/>
            </a:pPr>
            <a:r>
              <a:rPr lang="en-US" sz="1600" dirty="0" err="1"/>
              <a:t>vpliv</a:t>
            </a:r>
            <a:r>
              <a:rPr lang="en-US" sz="1600" dirty="0"/>
              <a:t> </a:t>
            </a:r>
            <a:r>
              <a:rPr lang="en-US" sz="1600" dirty="0" err="1"/>
              <a:t>vojn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 v </a:t>
            </a:r>
            <a:r>
              <a:rPr lang="en-US" sz="1600" dirty="0" err="1"/>
              <a:t>letalstvu</a:t>
            </a:r>
            <a:r>
              <a:rPr lang="en-US" sz="1600" dirty="0"/>
              <a:t>,</a:t>
            </a:r>
            <a:endParaRPr lang="sl-SI" sz="1600" dirty="0"/>
          </a:p>
          <a:p>
            <a:pPr>
              <a:buFontTx/>
              <a:buChar char="-"/>
            </a:pPr>
            <a:r>
              <a:rPr lang="sl-SI" sz="1600" dirty="0"/>
              <a:t>letalske nesreče na zemljevidu sveta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b="1" dirty="0"/>
              <a:t>EKIPA:</a:t>
            </a:r>
          </a:p>
          <a:p>
            <a:r>
              <a:rPr lang="sl-SI" dirty="0"/>
              <a:t>Bojan </a:t>
            </a:r>
            <a:r>
              <a:rPr lang="sl-SI" dirty="0" err="1"/>
              <a:t>Dogandžič</a:t>
            </a:r>
            <a:endParaRPr lang="sl-SI" dirty="0"/>
          </a:p>
          <a:p>
            <a:r>
              <a:rPr lang="sl-SI" dirty="0"/>
              <a:t>Jan Sterle</a:t>
            </a:r>
          </a:p>
          <a:p>
            <a:r>
              <a:rPr lang="sl-SI" dirty="0"/>
              <a:t>Aljaž Travnik</a:t>
            </a:r>
          </a:p>
          <a:p>
            <a:r>
              <a:rPr lang="sl-SI" dirty="0"/>
              <a:t>Nace Koprivc</a:t>
            </a:r>
          </a:p>
          <a:p>
            <a:r>
              <a:rPr lang="sl-SI" dirty="0"/>
              <a:t>Klaudija Jakše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48508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sz="1600" b="1" dirty="0"/>
              <a:t>Cilj1: </a:t>
            </a:r>
            <a:r>
              <a:rPr lang="sl-SI" sz="1600" dirty="0"/>
              <a:t>Katera leta so bila najbolj nesrečna za potnike letalskega prometa?</a:t>
            </a:r>
          </a:p>
          <a:p>
            <a:r>
              <a:rPr lang="sl-SI" sz="1600" dirty="0"/>
              <a:t>Naredili smo graf nesreč po letih in opazili smo vzpone in padce</a:t>
            </a:r>
          </a:p>
          <a:p>
            <a:pPr marL="0" indent="0">
              <a:buNone/>
            </a:pPr>
            <a:r>
              <a:rPr lang="sl-SI" sz="1600" b="1" dirty="0"/>
              <a:t>Cilj2: </a:t>
            </a:r>
            <a:r>
              <a:rPr lang="sl-SI" sz="1600" dirty="0"/>
              <a:t>Kateri modeli letal so najbolj izpostavljena nesrečam?</a:t>
            </a:r>
          </a:p>
          <a:p>
            <a:r>
              <a:rPr lang="sl-SI" sz="1600" dirty="0"/>
              <a:t>Prešteli smo nesreče za posamezen model in narisali graf za top 10</a:t>
            </a:r>
          </a:p>
          <a:p>
            <a:pPr marL="0" indent="0">
              <a:buNone/>
            </a:pPr>
            <a:r>
              <a:rPr lang="sl-SI" sz="1600" b="1" dirty="0"/>
              <a:t>Cilj3: </a:t>
            </a:r>
            <a:r>
              <a:rPr lang="sl-SI" sz="1600" dirty="0"/>
              <a:t>Katera so najbolj/najmanj uspešna letalska podjetja glede na število mrtvih, število potnikov in število letov?</a:t>
            </a:r>
          </a:p>
          <a:p>
            <a:r>
              <a:rPr lang="sl-SI" sz="1600" dirty="0"/>
              <a:t>Šli smo čez vsa podjetja, seštevali št. mrtvih, potnikov, letov. Podatke smo normalizirali in narisali graf</a:t>
            </a:r>
          </a:p>
          <a:p>
            <a:pPr marL="0" indent="0">
              <a:buNone/>
            </a:pPr>
            <a:r>
              <a:rPr lang="sl-SI" sz="1600" b="1" dirty="0"/>
              <a:t>Cilj4: </a:t>
            </a:r>
            <a:r>
              <a:rPr lang="sl-SI" sz="1600" dirty="0"/>
              <a:t>letalske nesreče na zemljevidu sveta</a:t>
            </a:r>
            <a:endParaRPr lang="en-US" sz="1600" dirty="0"/>
          </a:p>
          <a:p>
            <a:r>
              <a:rPr lang="sl-SI" sz="1600" dirty="0" err="1"/>
              <a:t>reverse</a:t>
            </a:r>
            <a:r>
              <a:rPr lang="sl-SI" sz="1600" dirty="0"/>
              <a:t> </a:t>
            </a:r>
            <a:r>
              <a:rPr lang="sl-SI" sz="1600" dirty="0" err="1"/>
              <a:t>geocoding</a:t>
            </a:r>
            <a:r>
              <a:rPr lang="sl-SI" sz="1600" dirty="0"/>
              <a:t> za pridobitev koordinat (nov </a:t>
            </a:r>
            <a:r>
              <a:rPr lang="sl-SI" sz="1600" dirty="0" err="1"/>
              <a:t>csv</a:t>
            </a:r>
            <a:r>
              <a:rPr lang="sl-SI" sz="1600" dirty="0"/>
              <a:t>), prikaz nesreč na zemljevidu s </a:t>
            </a:r>
            <a:r>
              <a:rPr lang="sl-SI" sz="1600" dirty="0" err="1"/>
              <a:t>cartopy</a:t>
            </a:r>
            <a:r>
              <a:rPr lang="sl-SI" sz="1600" dirty="0"/>
              <a:t> knjižnico</a:t>
            </a:r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299</Words>
  <Application>Microsoft Office PowerPoint</Application>
  <PresentationFormat>Diaprojekcija na zaslonu (16:9)</PresentationFormat>
  <Paragraphs>42</Paragraphs>
  <Slides>3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Analiza letalskih nesreč od leta 1908 do danes.</vt:lpstr>
      <vt:lpstr>PowerPointova predstavitev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Jakše, Klaudija</cp:lastModifiedBy>
  <cp:revision>54</cp:revision>
  <dcterms:created xsi:type="dcterms:W3CDTF">2020-04-03T06:53:29Z</dcterms:created>
  <dcterms:modified xsi:type="dcterms:W3CDTF">2024-04-17T10:39:47Z</dcterms:modified>
  <cp:category/>
</cp:coreProperties>
</file>