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FDCE-F201-B840-ADBF-45E109178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6B21C-D6AF-CD45-BE29-3360790FB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Maj / </a:t>
            </a:r>
            <a:r>
              <a:rPr lang="en-US" dirty="0" err="1"/>
              <a:t>junij</a:t>
            </a:r>
            <a:r>
              <a:rPr lang="en-US" dirty="0"/>
              <a:t>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7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72EE-801E-FF45-8899-4BCD1767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PROGRAMSKI JEZIK :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B6184-804E-8441-8D78-6FF034526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	-	</a:t>
            </a:r>
            <a:r>
              <a:rPr lang="en-US" dirty="0" err="1"/>
              <a:t>verzija</a:t>
            </a:r>
            <a:r>
              <a:rPr lang="en-US" dirty="0"/>
              <a:t> 3.6+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-	https://</a:t>
            </a:r>
            <a:r>
              <a:rPr lang="en-US" dirty="0" err="1"/>
              <a:t>www.python.org</a:t>
            </a:r>
            <a:r>
              <a:rPr lang="en-US" dirty="0"/>
              <a:t>/downloads/</a:t>
            </a:r>
          </a:p>
          <a:p>
            <a:endParaRPr lang="en-US" dirty="0"/>
          </a:p>
          <a:p>
            <a:r>
              <a:rPr lang="en-US" dirty="0"/>
              <a:t>	-	</a:t>
            </a:r>
            <a:r>
              <a:rPr lang="en-US" dirty="0" err="1"/>
              <a:t>sledimo</a:t>
            </a:r>
            <a:r>
              <a:rPr lang="en-US" dirty="0"/>
              <a:t> </a:t>
            </a:r>
            <a:r>
              <a:rPr lang="en-US" dirty="0" err="1"/>
              <a:t>navodilo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namestitev</a:t>
            </a:r>
            <a:endParaRPr lang="en-US" dirty="0"/>
          </a:p>
          <a:p>
            <a:endParaRPr lang="en-US" dirty="0"/>
          </a:p>
          <a:p>
            <a:r>
              <a:rPr lang="en-US" dirty="0"/>
              <a:t>	-	</a:t>
            </a:r>
            <a:r>
              <a:rPr lang="en-US" dirty="0" err="1"/>
              <a:t>če</a:t>
            </a:r>
            <a:r>
              <a:rPr lang="en-US" dirty="0"/>
              <a:t> </a:t>
            </a:r>
            <a:r>
              <a:rPr lang="en-US" dirty="0" err="1"/>
              <a:t>imamo</a:t>
            </a:r>
            <a:r>
              <a:rPr lang="en-US" dirty="0"/>
              <a:t> Python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nameščen</a:t>
            </a:r>
            <a:r>
              <a:rPr lang="en-US" dirty="0"/>
              <a:t> (</a:t>
            </a:r>
            <a:r>
              <a:rPr lang="en-US" dirty="0" err="1"/>
              <a:t>vsi</a:t>
            </a:r>
            <a:r>
              <a:rPr lang="en-US" dirty="0"/>
              <a:t> macOS in Linux </a:t>
            </a:r>
            <a:r>
              <a:rPr lang="en-US" dirty="0" err="1"/>
              <a:t>imajo</a:t>
            </a:r>
            <a:r>
              <a:rPr lang="en-US" dirty="0"/>
              <a:t> python 2.7) </a:t>
            </a:r>
            <a:r>
              <a:rPr lang="en-US" dirty="0" err="1"/>
              <a:t>ali</a:t>
            </a:r>
            <a:r>
              <a:rPr lang="en-US" dirty="0"/>
              <a:t> </a:t>
            </a:r>
          </a:p>
          <a:p>
            <a:r>
              <a:rPr lang="en-US" dirty="0"/>
              <a:t>		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zaključili</a:t>
            </a:r>
            <a:r>
              <a:rPr lang="en-US" dirty="0"/>
              <a:t> z </a:t>
            </a:r>
            <a:r>
              <a:rPr lang="en-US" dirty="0" err="1"/>
              <a:t>nameščanjem</a:t>
            </a:r>
            <a:r>
              <a:rPr lang="en-US" dirty="0"/>
              <a:t> </a:t>
            </a:r>
            <a:r>
              <a:rPr lang="en-US" dirty="0" err="1"/>
              <a:t>moramo</a:t>
            </a:r>
            <a:r>
              <a:rPr lang="en-US" dirty="0"/>
              <a:t> </a:t>
            </a:r>
            <a:r>
              <a:rPr lang="en-US" dirty="0" err="1"/>
              <a:t>preveriti</a:t>
            </a:r>
            <a:r>
              <a:rPr lang="en-US" dirty="0"/>
              <a:t> </a:t>
            </a:r>
            <a:r>
              <a:rPr lang="en-US" dirty="0" err="1"/>
              <a:t>če</a:t>
            </a:r>
            <a:r>
              <a:rPr lang="en-US" dirty="0"/>
              <a:t> se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uspešno</a:t>
            </a:r>
            <a:r>
              <a:rPr lang="en-US" dirty="0"/>
              <a:t> </a:t>
            </a:r>
            <a:r>
              <a:rPr lang="en-US" dirty="0" err="1"/>
              <a:t>namestil</a:t>
            </a:r>
            <a:endParaRPr lang="en-US" dirty="0"/>
          </a:p>
          <a:p>
            <a:endParaRPr lang="en-US" dirty="0"/>
          </a:p>
          <a:p>
            <a:r>
              <a:rPr lang="en-US" dirty="0"/>
              <a:t>	-	v Terminal (Mac, Linux) oz. Command Prompt (Win) </a:t>
            </a:r>
            <a:r>
              <a:rPr lang="en-US" dirty="0" err="1"/>
              <a:t>napišemo</a:t>
            </a:r>
            <a:r>
              <a:rPr lang="en-US" dirty="0"/>
              <a:t> python --version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7CF61-8320-FD40-9658-1E5484DCA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47" y="2666999"/>
            <a:ext cx="4656464" cy="14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8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7D5F-2964-284F-B308-3A66A474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poženemo</a:t>
            </a:r>
            <a:r>
              <a:rPr lang="en-US" dirty="0"/>
              <a:t> python?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FEC1B9-9DB2-0A47-B1D0-08DA26BCD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818282"/>
            <a:ext cx="9906000" cy="2821635"/>
          </a:xfrm>
          <a:prstGeom prst="rect">
            <a:avLst/>
          </a:prstGeom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23BC7454-99FB-3E40-B896-4718C91474D3}"/>
              </a:ext>
            </a:extLst>
          </p:cNvPr>
          <p:cNvSpPr/>
          <p:nvPr/>
        </p:nvSpPr>
        <p:spPr>
          <a:xfrm>
            <a:off x="2375452" y="3051313"/>
            <a:ext cx="1222513" cy="377687"/>
          </a:xfrm>
          <a:prstGeom prst="fra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824BB2E5-5250-1D46-943F-EE15A861DB58}"/>
              </a:ext>
            </a:extLst>
          </p:cNvPr>
          <p:cNvSpPr/>
          <p:nvPr/>
        </p:nvSpPr>
        <p:spPr>
          <a:xfrm>
            <a:off x="718930" y="4183380"/>
            <a:ext cx="337930" cy="457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0ACB4B4C-3DDB-144D-8782-80AF578B5301}"/>
              </a:ext>
            </a:extLst>
          </p:cNvPr>
          <p:cNvSpPr/>
          <p:nvPr/>
        </p:nvSpPr>
        <p:spPr>
          <a:xfrm>
            <a:off x="718930" y="4749248"/>
            <a:ext cx="337930" cy="457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122FF384-8F85-EA4D-8763-6F142A472C64}"/>
              </a:ext>
            </a:extLst>
          </p:cNvPr>
          <p:cNvSpPr/>
          <p:nvPr/>
        </p:nvSpPr>
        <p:spPr>
          <a:xfrm>
            <a:off x="718930" y="4986131"/>
            <a:ext cx="337930" cy="457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3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75F0-1380-C643-BB11-A4FBABB5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Urejevalniki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VS. IDE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D887A-E5B3-A549-8A37-7ACCC94CC751}"/>
              </a:ext>
            </a:extLst>
          </p:cNvPr>
          <p:cNvSpPr txBox="1"/>
          <p:nvPr/>
        </p:nvSpPr>
        <p:spPr>
          <a:xfrm>
            <a:off x="1141413" y="2514600"/>
            <a:ext cx="50689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Sublime Text</a:t>
            </a:r>
          </a:p>
          <a:p>
            <a:r>
              <a:rPr lang="en-US" dirty="0"/>
              <a:t>Vim</a:t>
            </a:r>
          </a:p>
          <a:p>
            <a:r>
              <a:rPr lang="en-US" dirty="0"/>
              <a:t>Atom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Eclipse + </a:t>
            </a:r>
            <a:r>
              <a:rPr lang="en-US" dirty="0" err="1"/>
              <a:t>PyDev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F99427-1C86-C74E-83EA-739190E8DE5F}"/>
              </a:ext>
            </a:extLst>
          </p:cNvPr>
          <p:cNvSpPr txBox="1"/>
          <p:nvPr/>
        </p:nvSpPr>
        <p:spPr>
          <a:xfrm>
            <a:off x="5978454" y="2514600"/>
            <a:ext cx="5068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Studio</a:t>
            </a:r>
          </a:p>
          <a:p>
            <a:r>
              <a:rPr lang="en-US" dirty="0"/>
              <a:t>Eclipse + </a:t>
            </a:r>
            <a:r>
              <a:rPr lang="en-US" dirty="0" err="1"/>
              <a:t>PyDev</a:t>
            </a:r>
            <a:endParaRPr lang="en-US" dirty="0"/>
          </a:p>
          <a:p>
            <a:r>
              <a:rPr lang="en-US" dirty="0"/>
              <a:t>PyCharm</a:t>
            </a:r>
          </a:p>
          <a:p>
            <a:r>
              <a:rPr lang="en-US" dirty="0"/>
              <a:t>Spyder</a:t>
            </a:r>
          </a:p>
        </p:txBody>
      </p:sp>
    </p:spTree>
    <p:extLst>
      <p:ext uri="{BB962C8B-B14F-4D97-AF65-F5344CB8AC3E}">
        <p14:creationId xmlns:p14="http://schemas.microsoft.com/office/powerpoint/2010/main" val="229719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3077-3AD5-8144-9C03-3E1F339E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Kaj</a:t>
            </a:r>
            <a:r>
              <a:rPr lang="en-US" dirty="0"/>
              <a:t> </a:t>
            </a:r>
            <a:r>
              <a:rPr lang="en-US" dirty="0" err="1"/>
              <a:t>vse</a:t>
            </a:r>
            <a:r>
              <a:rPr lang="en-US" dirty="0"/>
              <a:t> </a:t>
            </a:r>
            <a:r>
              <a:rPr lang="en-US" dirty="0" err="1"/>
              <a:t>bomo</a:t>
            </a:r>
            <a:r>
              <a:rPr lang="en-US" dirty="0"/>
              <a:t> </a:t>
            </a:r>
            <a:r>
              <a:rPr lang="en-US" dirty="0" err="1"/>
              <a:t>spoznali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85C13-12CF-B64A-8606-F1024E96ACC5}"/>
              </a:ext>
            </a:extLst>
          </p:cNvPr>
          <p:cNvSpPr txBox="1"/>
          <p:nvPr/>
        </p:nvSpPr>
        <p:spPr>
          <a:xfrm>
            <a:off x="616226" y="2156791"/>
            <a:ext cx="108734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osnovne</a:t>
            </a:r>
            <a:r>
              <a:rPr lang="en-US" dirty="0"/>
              <a:t> </a:t>
            </a:r>
            <a:r>
              <a:rPr lang="en-US" dirty="0" err="1"/>
              <a:t>podatkovne</a:t>
            </a:r>
            <a:r>
              <a:rPr lang="en-US" dirty="0"/>
              <a:t> </a:t>
            </a:r>
            <a:r>
              <a:rPr lang="en-US" dirty="0" err="1"/>
              <a:t>tipe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vgrajene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in </a:t>
            </a:r>
            <a:r>
              <a:rPr lang="en-US" dirty="0" err="1"/>
              <a:t>metode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matematične</a:t>
            </a:r>
            <a:r>
              <a:rPr lang="en-US" dirty="0"/>
              <a:t> in </a:t>
            </a:r>
            <a:r>
              <a:rPr lang="en-US" dirty="0" err="1"/>
              <a:t>logične</a:t>
            </a:r>
            <a:r>
              <a:rPr lang="en-US" dirty="0"/>
              <a:t> </a:t>
            </a:r>
            <a:r>
              <a:rPr lang="en-US" dirty="0" err="1"/>
              <a:t>operacije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podatkih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nize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sezname</a:t>
            </a:r>
            <a:r>
              <a:rPr lang="en-US" dirty="0"/>
              <a:t>, tuples, </a:t>
            </a:r>
            <a:r>
              <a:rPr lang="en-US" dirty="0" err="1"/>
              <a:t>slovarje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pogojne</a:t>
            </a:r>
            <a:r>
              <a:rPr lang="en-US" dirty="0"/>
              <a:t> </a:t>
            </a:r>
            <a:r>
              <a:rPr lang="en-US" dirty="0" err="1"/>
              <a:t>stavke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programske</a:t>
            </a:r>
            <a:r>
              <a:rPr lang="en-US" dirty="0"/>
              <a:t> </a:t>
            </a:r>
            <a:r>
              <a:rPr lang="en-US" dirty="0" err="1"/>
              <a:t>zanke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definiranje</a:t>
            </a:r>
            <a:r>
              <a:rPr lang="en-US" dirty="0"/>
              <a:t> </a:t>
            </a:r>
            <a:r>
              <a:rPr lang="en-US" dirty="0" err="1"/>
              <a:t>svojih</a:t>
            </a:r>
            <a:r>
              <a:rPr lang="en-US" dirty="0"/>
              <a:t> </a:t>
            </a:r>
            <a:r>
              <a:rPr lang="en-US" dirty="0" err="1"/>
              <a:t>funkcij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ustvarjanje</a:t>
            </a:r>
            <a:r>
              <a:rPr lang="en-US" dirty="0"/>
              <a:t> </a:t>
            </a:r>
            <a:r>
              <a:rPr lang="en-US" dirty="0" err="1"/>
              <a:t>svojih</a:t>
            </a:r>
            <a:r>
              <a:rPr lang="en-US" dirty="0"/>
              <a:t> </a:t>
            </a:r>
            <a:r>
              <a:rPr lang="en-US" dirty="0" err="1"/>
              <a:t>podatkovnih</a:t>
            </a:r>
            <a:r>
              <a:rPr lang="en-US" dirty="0"/>
              <a:t> </a:t>
            </a:r>
            <a:r>
              <a:rPr lang="en-US" dirty="0" err="1"/>
              <a:t>tipov</a:t>
            </a:r>
            <a:r>
              <a:rPr lang="en-US" dirty="0"/>
              <a:t> (</a:t>
            </a:r>
            <a:r>
              <a:rPr lang="en-US" dirty="0" err="1"/>
              <a:t>razredov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delo</a:t>
            </a:r>
            <a:r>
              <a:rPr lang="en-US" dirty="0"/>
              <a:t> z </a:t>
            </a:r>
            <a:r>
              <a:rPr lang="en-US" dirty="0" err="1"/>
              <a:t>datotekami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uporaba</a:t>
            </a:r>
            <a:r>
              <a:rPr lang="en-US" dirty="0"/>
              <a:t> </a:t>
            </a:r>
            <a:r>
              <a:rPr lang="en-US" dirty="0" err="1"/>
              <a:t>knjižnic</a:t>
            </a:r>
            <a:r>
              <a:rPr lang="en-US" dirty="0"/>
              <a:t> / </a:t>
            </a:r>
            <a:r>
              <a:rPr lang="en-US" dirty="0" err="1"/>
              <a:t>modulov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izdelava</a:t>
            </a:r>
            <a:r>
              <a:rPr lang="en-US" dirty="0"/>
              <a:t> </a:t>
            </a:r>
            <a:r>
              <a:rPr lang="en-US" dirty="0" err="1"/>
              <a:t>grafov</a:t>
            </a:r>
            <a:r>
              <a:rPr lang="en-US" dirty="0"/>
              <a:t> / kart s </a:t>
            </a:r>
            <a:r>
              <a:rPr lang="en-US" dirty="0" err="1"/>
              <a:t>pomočjo</a:t>
            </a:r>
            <a:r>
              <a:rPr lang="en-US" dirty="0"/>
              <a:t> </a:t>
            </a:r>
            <a:r>
              <a:rPr lang="en-US" dirty="0" err="1"/>
              <a:t>pythona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postopkoven</a:t>
            </a:r>
            <a:r>
              <a:rPr lang="en-US" dirty="0"/>
              <a:t> </a:t>
            </a:r>
            <a:r>
              <a:rPr lang="en-US" dirty="0" err="1"/>
              <a:t>pristop</a:t>
            </a:r>
            <a:r>
              <a:rPr lang="en-US" dirty="0"/>
              <a:t> k </a:t>
            </a:r>
            <a:r>
              <a:rPr lang="en-US" dirty="0" err="1"/>
              <a:t>rešavanju</a:t>
            </a:r>
            <a:r>
              <a:rPr lang="en-US" dirty="0"/>
              <a:t> </a:t>
            </a:r>
            <a:r>
              <a:rPr lang="en-US" dirty="0" err="1"/>
              <a:t>logičnih</a:t>
            </a:r>
            <a:r>
              <a:rPr lang="en-US" dirty="0"/>
              <a:t> </a:t>
            </a:r>
            <a:r>
              <a:rPr lang="en-US" dirty="0" err="1"/>
              <a:t>problemov</a:t>
            </a:r>
            <a:r>
              <a:rPr lang="en-US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08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28</TotalTime>
  <Words>96</Words>
  <Application>Microsoft Macintosh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Python </vt:lpstr>
      <vt:lpstr>PROGRAMSKI JEZIK : PYTHON</vt:lpstr>
      <vt:lpstr>Kako poženemo python?</vt:lpstr>
      <vt:lpstr>Urejevalniki kode VS. IDE </vt:lpstr>
      <vt:lpstr>Kaj vse bomo spoznali: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VAUPOTIČ, ALJAŽ</dc:creator>
  <cp:lastModifiedBy>VAUPOTIČ, ALJAŽ</cp:lastModifiedBy>
  <cp:revision>3</cp:revision>
  <dcterms:created xsi:type="dcterms:W3CDTF">2019-05-16T09:53:01Z</dcterms:created>
  <dcterms:modified xsi:type="dcterms:W3CDTF">2019-05-16T10:21:02Z</dcterms:modified>
</cp:coreProperties>
</file>