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80" r:id="rId4"/>
    <p:sldId id="281" r:id="rId5"/>
    <p:sldId id="283" r:id="rId6"/>
    <p:sldId id="284" r:id="rId7"/>
    <p:sldId id="287" r:id="rId8"/>
    <p:sldId id="285" r:id="rId9"/>
    <p:sldId id="28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s-BO" dirty="0" smtClean="0"/>
              <a:t>Implementación </a:t>
            </a:r>
            <a:br>
              <a:rPr lang="es-BO" dirty="0" smtClean="0"/>
            </a:br>
            <a:r>
              <a:rPr lang="es-BO" dirty="0" err="1" smtClean="0"/>
              <a:t>Event</a:t>
            </a:r>
            <a:r>
              <a:rPr lang="es-BO" dirty="0" smtClean="0"/>
              <a:t> </a:t>
            </a:r>
            <a:r>
              <a:rPr lang="es-BO" dirty="0" err="1" smtClean="0"/>
              <a:t>Sourcing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6246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400" dirty="0" err="1" smtClean="0"/>
              <a:t>Bibliografia</a:t>
            </a:r>
            <a:r>
              <a:rPr lang="es-BO" dirty="0"/>
              <a:t/>
            </a:r>
            <a:br>
              <a:rPr lang="es-BO" dirty="0"/>
            </a:b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- https</a:t>
            </a:r>
            <a:r>
              <a:rPr lang="es-BO" dirty="0"/>
              <a:t>://www.amqp.org/about/what</a:t>
            </a:r>
          </a:p>
          <a:p>
            <a:r>
              <a:rPr lang="es-BO" dirty="0"/>
              <a:t>- https://www.rabbitmq.com/features.html</a:t>
            </a:r>
            <a:endParaRPr lang="es-BO" dirty="0" smtClean="0"/>
          </a:p>
          <a:p>
            <a:r>
              <a:rPr lang="es-BO" dirty="0"/>
              <a:t>- http://</a:t>
            </a:r>
            <a:r>
              <a:rPr lang="es-BO" dirty="0" smtClean="0"/>
              <a:t>blogs.vmware.com/vfabric/2013/04/how-fast-is-a-rabbit-basic-rabbitmq-performance-benchmarks.html</a:t>
            </a:r>
          </a:p>
          <a:p>
            <a:r>
              <a:rPr lang="es-BO" dirty="0" smtClean="0"/>
              <a:t>- https</a:t>
            </a:r>
            <a:r>
              <a:rPr lang="es-BO" dirty="0"/>
              <a:t>://github.com/eventuate-examples/es-kanban-board</a:t>
            </a:r>
            <a:endParaRPr lang="es-BO" dirty="0" smtClean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1041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s-ES" b="1" dirty="0"/>
          </a:p>
        </p:txBody>
      </p:sp>
      <p:sp>
        <p:nvSpPr>
          <p:cNvPr id="5" name="AutoShape 2" descr="Resultado de imagen para event listener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39" y="3438115"/>
            <a:ext cx="10415838" cy="195104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711039" y="160338"/>
            <a:ext cx="7766936" cy="1646302"/>
          </a:xfrm>
        </p:spPr>
        <p:txBody>
          <a:bodyPr/>
          <a:lstStyle/>
          <a:p>
            <a:pPr algn="l"/>
            <a:r>
              <a:rPr lang="es-BO" dirty="0" err="1" smtClean="0"/>
              <a:t>Event</a:t>
            </a:r>
            <a:r>
              <a:rPr lang="es-BO" dirty="0" smtClean="0"/>
              <a:t> </a:t>
            </a:r>
            <a:r>
              <a:rPr lang="es-BO" dirty="0" err="1" smtClean="0"/>
              <a:t>sourcing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311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AMQP / </a:t>
            </a:r>
            <a:r>
              <a:rPr lang="es-ES" dirty="0" err="1" smtClean="0"/>
              <a:t>RabbitMQ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s-BO" dirty="0" smtClean="0"/>
              <a:t>AMQP: </a:t>
            </a:r>
            <a:r>
              <a:rPr lang="es-BO" dirty="0" err="1"/>
              <a:t>Advanced</a:t>
            </a:r>
            <a:r>
              <a:rPr lang="es-BO" dirty="0"/>
              <a:t> </a:t>
            </a:r>
            <a:r>
              <a:rPr lang="es-BO" dirty="0" err="1"/>
              <a:t>Message</a:t>
            </a:r>
            <a:r>
              <a:rPr lang="es-BO" dirty="0"/>
              <a:t> </a:t>
            </a:r>
            <a:r>
              <a:rPr lang="es-BO" dirty="0" err="1"/>
              <a:t>Queuing</a:t>
            </a:r>
            <a:r>
              <a:rPr lang="es-BO" dirty="0"/>
              <a:t> </a:t>
            </a:r>
            <a:r>
              <a:rPr lang="es-BO" dirty="0" err="1" smtClean="0"/>
              <a:t>Protocol</a:t>
            </a:r>
            <a:endParaRPr lang="es-BO" dirty="0" smtClean="0"/>
          </a:p>
          <a:p>
            <a:pPr lvl="1"/>
            <a:r>
              <a:rPr lang="es-BO" dirty="0"/>
              <a:t>E</a:t>
            </a:r>
            <a:r>
              <a:rPr lang="es-BO" dirty="0" smtClean="0"/>
              <a:t>s </a:t>
            </a:r>
            <a:r>
              <a:rPr lang="es-BO" dirty="0"/>
              <a:t>un estándar abierto para el paso de mensajes entre aplicaciones de negocios u organizaciones.</a:t>
            </a:r>
            <a:endParaRPr lang="es-BO" dirty="0" smtClean="0"/>
          </a:p>
          <a:p>
            <a:pPr lvl="1"/>
            <a:r>
              <a:rPr lang="es-BO" dirty="0" smtClean="0"/>
              <a:t>Diseñado con el objetivo: </a:t>
            </a:r>
            <a:r>
              <a:rPr lang="en-US" dirty="0" smtClean="0"/>
              <a:t>Security, Reliability, Interoperability, Standard, Open</a:t>
            </a:r>
            <a:endParaRPr lang="es-BO" dirty="0" smtClean="0"/>
          </a:p>
          <a:p>
            <a:r>
              <a:rPr lang="es-ES" dirty="0" err="1" smtClean="0"/>
              <a:t>RabbitMQ</a:t>
            </a:r>
            <a:endParaRPr lang="es-ES" dirty="0" smtClean="0"/>
          </a:p>
          <a:p>
            <a:pPr lvl="1"/>
            <a:r>
              <a:rPr lang="es-ES" dirty="0" smtClean="0"/>
              <a:t>Implementación de AMQP</a:t>
            </a:r>
          </a:p>
          <a:p>
            <a:pPr lvl="1"/>
            <a:r>
              <a:rPr lang="es-ES" dirty="0" smtClean="0"/>
              <a:t>Buen performance (degrada a mayor mensaje)</a:t>
            </a:r>
          </a:p>
          <a:p>
            <a:pPr lvl="1"/>
            <a:r>
              <a:rPr lang="es-ES" dirty="0" smtClean="0"/>
              <a:t>Open / Pago </a:t>
            </a:r>
            <a:r>
              <a:rPr lang="es-ES" dirty="0" err="1" smtClean="0"/>
              <a:t>Pivotal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2141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2461846" y="1725769"/>
            <a:ext cx="3545059" cy="3425573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B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s-ES" dirty="0" err="1" smtClean="0"/>
              <a:t>RabbitMQ</a:t>
            </a:r>
            <a:endParaRPr lang="es-ES" dirty="0"/>
          </a:p>
        </p:txBody>
      </p:sp>
      <p:pic>
        <p:nvPicPr>
          <p:cNvPr id="1026" name="Picture 2" descr="https://www.rabbitmq.com/img/tutorials/python-three-over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07" y="1725769"/>
            <a:ext cx="5746633" cy="27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/>
          <p:cNvCxnSpPr>
            <a:endCxn id="6" idx="0"/>
          </p:cNvCxnSpPr>
          <p:nvPr/>
        </p:nvCxnSpPr>
        <p:spPr>
          <a:xfrm flipH="1">
            <a:off x="2749674" y="3425780"/>
            <a:ext cx="464926" cy="209489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172432" y="552067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Exchange</a:t>
            </a:r>
            <a:endParaRPr lang="es-BO" dirty="0"/>
          </a:p>
        </p:txBody>
      </p:sp>
      <p:cxnSp>
        <p:nvCxnSpPr>
          <p:cNvPr id="10" name="Conector recto de flecha 9"/>
          <p:cNvCxnSpPr>
            <a:endCxn id="11" idx="0"/>
          </p:cNvCxnSpPr>
          <p:nvPr/>
        </p:nvCxnSpPr>
        <p:spPr>
          <a:xfrm>
            <a:off x="5228823" y="4056845"/>
            <a:ext cx="1519464" cy="146383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324933" y="552067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Queue</a:t>
            </a:r>
            <a:endParaRPr lang="es-B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98323" y="552067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Binding</a:t>
            </a:r>
            <a:endParaRPr lang="es-BO" dirty="0"/>
          </a:p>
        </p:txBody>
      </p:sp>
      <p:cxnSp>
        <p:nvCxnSpPr>
          <p:cNvPr id="17" name="Conector recto de flecha 16"/>
          <p:cNvCxnSpPr>
            <a:endCxn id="14" idx="1"/>
          </p:cNvCxnSpPr>
          <p:nvPr/>
        </p:nvCxnSpPr>
        <p:spPr>
          <a:xfrm>
            <a:off x="3791842" y="3554569"/>
            <a:ext cx="506481" cy="215077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contenido 2"/>
          <p:cNvSpPr txBox="1">
            <a:spLocks/>
          </p:cNvSpPr>
          <p:nvPr/>
        </p:nvSpPr>
        <p:spPr>
          <a:xfrm>
            <a:off x="677334" y="1370299"/>
            <a:ext cx="8596668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b="1" dirty="0" err="1"/>
              <a:t>Publish</a:t>
            </a:r>
            <a:r>
              <a:rPr lang="es-BO" b="1" dirty="0"/>
              <a:t>/Subscribe</a:t>
            </a:r>
          </a:p>
          <a:p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679801" y="1953930"/>
            <a:ext cx="1294227" cy="253218"/>
          </a:xfrm>
          <a:prstGeom prst="round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err="1" smtClean="0"/>
              <a:t>RabbitMQ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033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35357"/>
            <a:ext cx="8596668" cy="716925"/>
          </a:xfrm>
        </p:spPr>
        <p:txBody>
          <a:bodyPr>
            <a:normAutofit/>
          </a:bodyPr>
          <a:lstStyle/>
          <a:p>
            <a:r>
              <a:rPr lang="es-ES" dirty="0" smtClean="0"/>
              <a:t>Implementación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Sourcing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>
            <a:normAutofit/>
          </a:bodyPr>
          <a:lstStyle/>
          <a:p>
            <a:r>
              <a:rPr lang="en-US" dirty="0" smtClean="0"/>
              <a:t>ES: event sourcing library</a:t>
            </a:r>
          </a:p>
          <a:p>
            <a:pPr lvl="1"/>
            <a:r>
              <a:rPr lang="en-US" dirty="0" err="1" smtClean="0"/>
              <a:t>Basado</a:t>
            </a:r>
            <a:r>
              <a:rPr lang="en-US" dirty="0" smtClean="0"/>
              <a:t> Spring AMQP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encarga</a:t>
            </a:r>
            <a:r>
              <a:rPr lang="en-US" dirty="0" smtClean="0"/>
              <a:t> de </a:t>
            </a:r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RabbitMQ</a:t>
            </a:r>
            <a:r>
              <a:rPr lang="en-US" dirty="0" smtClean="0"/>
              <a:t> para la </a:t>
            </a:r>
            <a:r>
              <a:rPr lang="en-US" dirty="0" err="1" smtClean="0"/>
              <a:t>comunicación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endParaRPr lang="en-US" dirty="0" smtClean="0"/>
          </a:p>
          <a:p>
            <a:pPr lvl="2"/>
            <a:r>
              <a:rPr lang="en-US" dirty="0" smtClean="0"/>
              <a:t>Exchange, Binding (</a:t>
            </a:r>
            <a:r>
              <a:rPr lang="en-US" dirty="0" err="1" smtClean="0"/>
              <a:t>Fanout</a:t>
            </a:r>
            <a:r>
              <a:rPr lang="en-US" dirty="0" smtClean="0"/>
              <a:t>), Queues</a:t>
            </a:r>
            <a:endParaRPr lang="en-US" dirty="0"/>
          </a:p>
          <a:p>
            <a:pPr lvl="1"/>
            <a:r>
              <a:rPr lang="en-US" dirty="0" err="1" smtClean="0"/>
              <a:t>Almacenar</a:t>
            </a:r>
            <a:r>
              <a:rPr lang="en-US" dirty="0" smtClean="0"/>
              <a:t> el </a:t>
            </a:r>
            <a:r>
              <a:rPr lang="en-US" dirty="0" err="1" smtClean="0"/>
              <a:t>evento</a:t>
            </a:r>
            <a:r>
              <a:rPr lang="en-US" dirty="0" smtClean="0"/>
              <a:t> (MongoDB)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2" y="3810391"/>
            <a:ext cx="7742339" cy="26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35357"/>
            <a:ext cx="8596668" cy="716925"/>
          </a:xfrm>
        </p:spPr>
        <p:txBody>
          <a:bodyPr>
            <a:normAutofit/>
          </a:bodyPr>
          <a:lstStyle/>
          <a:p>
            <a:r>
              <a:rPr lang="es-ES" dirty="0" smtClean="0"/>
              <a:t>Implementación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Sourcing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352282"/>
            <a:ext cx="8596668" cy="5367554"/>
          </a:xfrm>
        </p:spPr>
        <p:txBody>
          <a:bodyPr>
            <a:normAutofit/>
          </a:bodyPr>
          <a:lstStyle/>
          <a:p>
            <a:r>
              <a:rPr lang="en-US" dirty="0" smtClean="0"/>
              <a:t>ES: event sourcing library</a:t>
            </a:r>
          </a:p>
          <a:p>
            <a:pPr lvl="1"/>
            <a:r>
              <a:rPr lang="en-US" dirty="0" smtClean="0"/>
              <a:t>Define la super </a:t>
            </a:r>
            <a:r>
              <a:rPr lang="en-US" dirty="0" err="1" smtClean="0"/>
              <a:t>clase</a:t>
            </a:r>
            <a:r>
              <a:rPr lang="en-US" dirty="0" smtClean="0"/>
              <a:t>: </a:t>
            </a:r>
            <a:r>
              <a:rPr lang="en-US" dirty="0" err="1" smtClean="0"/>
              <a:t>BaseEvent</a:t>
            </a:r>
            <a:endParaRPr lang="en-US" dirty="0"/>
          </a:p>
          <a:p>
            <a:pPr lvl="2"/>
            <a:r>
              <a:rPr lang="en-US" dirty="0"/>
              <a:t>Id, </a:t>
            </a:r>
            <a:r>
              <a:rPr lang="en-US" dirty="0" smtClean="0"/>
              <a:t>type, </a:t>
            </a:r>
            <a:r>
              <a:rPr lang="en-US" dirty="0" err="1" smtClean="0"/>
              <a:t>entityType</a:t>
            </a:r>
            <a:r>
              <a:rPr lang="en-US" dirty="0" smtClean="0"/>
              <a:t>, </a:t>
            </a:r>
            <a:r>
              <a:rPr lang="en-US" dirty="0" err="1" smtClean="0"/>
              <a:t>entityId</a:t>
            </a:r>
            <a:r>
              <a:rPr lang="en-US" dirty="0" smtClean="0"/>
              <a:t>, </a:t>
            </a:r>
            <a:r>
              <a:rPr lang="en-US" dirty="0" err="1" smtClean="0"/>
              <a:t>txId</a:t>
            </a:r>
            <a:r>
              <a:rPr lang="en-US" dirty="0" smtClean="0"/>
              <a:t>, </a:t>
            </a:r>
            <a:r>
              <a:rPr lang="en-US" dirty="0" err="1" smtClean="0"/>
              <a:t>createdDate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endParaRPr lang="en-US" dirty="0" smtClean="0"/>
          </a:p>
          <a:p>
            <a:pPr lvl="1"/>
            <a:r>
              <a:rPr lang="en-US" dirty="0" smtClean="0"/>
              <a:t>Bean Event&lt;event&gt;</a:t>
            </a:r>
          </a:p>
          <a:p>
            <a:pPr lvl="2"/>
            <a:r>
              <a:rPr lang="en-US" dirty="0" err="1" smtClean="0"/>
              <a:t>Configura</a:t>
            </a:r>
            <a:r>
              <a:rPr lang="en-US" dirty="0" smtClean="0"/>
              <a:t>  exchange, Lanza el </a:t>
            </a:r>
            <a:r>
              <a:rPr lang="en-US" dirty="0" err="1" smtClean="0"/>
              <a:t>evento</a:t>
            </a:r>
            <a:r>
              <a:rPr lang="en-US" dirty="0" smtClean="0"/>
              <a:t> (</a:t>
            </a:r>
            <a:r>
              <a:rPr lang="en-US" dirty="0" err="1" smtClean="0"/>
              <a:t>metodo</a:t>
            </a:r>
            <a:r>
              <a:rPr lang="en-US" dirty="0" smtClean="0"/>
              <a:t> fire)</a:t>
            </a:r>
            <a:endParaRPr lang="en-US" dirty="0"/>
          </a:p>
          <a:p>
            <a:pPr lvl="1"/>
            <a:r>
              <a:rPr lang="en-US" dirty="0" err="1" smtClean="0"/>
              <a:t>Anotacion</a:t>
            </a:r>
            <a:r>
              <a:rPr lang="en-US" dirty="0" smtClean="0"/>
              <a:t> @Listener: </a:t>
            </a:r>
            <a:r>
              <a:rPr lang="en-US" dirty="0" err="1" smtClean="0"/>
              <a:t>Configura</a:t>
            </a:r>
            <a:r>
              <a:rPr lang="en-US" dirty="0" smtClean="0"/>
              <a:t> Binding y Queue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7333" y="3579208"/>
            <a:ext cx="9901571" cy="19082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CargoCreatedEvent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cargoCreatedEventEvent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createCargo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(Cargo cargo) {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s-BO" altLang="es-BO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todo: </a:t>
            </a:r>
            <a:r>
              <a:rPr kumimoji="0" lang="es-BO" altLang="es-BO" sz="1000" b="0" i="1" u="none" strike="noStrike" cap="none" normalizeH="0" baseline="0" dirty="0" err="1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kumimoji="0" lang="es-BO" altLang="es-BO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cargo</a:t>
            </a:r>
            <a:br>
              <a:rPr kumimoji="0" lang="es-BO" altLang="es-BO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CargoCreatedEvent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CargoCreatedEvent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cargo.getCustomerId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cargo.getAmount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createdEvent.setEntityId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cargo.getId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createdEvent.setTxId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cargo.getId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cargoCreatedEventEvent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createdEvent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BO" alt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BO" alt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7333" y="5711905"/>
            <a:ext cx="9901571" cy="9848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@Listener</a:t>
            </a:r>
            <a:b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onCreatedCargo</a:t>
            </a: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(CargoCreatedEvent event) {</a:t>
            </a:r>
            <a:b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s-BO" altLang="es-BO" sz="1000" b="0" i="1" u="none" strike="noStrike" cap="none" normalizeH="0" baseline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todo: handle event</a:t>
            </a:r>
            <a:br>
              <a:rPr kumimoji="0" lang="es-BO" altLang="es-BO" sz="1000" b="0" i="1" u="none" strike="noStrike" cap="none" normalizeH="0" baseline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BO" alt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BO" altLang="es-B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35357"/>
            <a:ext cx="8596668" cy="716925"/>
          </a:xfrm>
        </p:spPr>
        <p:txBody>
          <a:bodyPr>
            <a:normAutofit/>
          </a:bodyPr>
          <a:lstStyle/>
          <a:p>
            <a:r>
              <a:rPr lang="es-ES" dirty="0" smtClean="0"/>
              <a:t>Implementación 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52282"/>
            <a:ext cx="9985977" cy="5090721"/>
          </a:xfrm>
        </p:spPr>
        <p:txBody>
          <a:bodyPr>
            <a:norm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-cargo-demo: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compuesto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3 </a:t>
            </a:r>
            <a:r>
              <a:rPr lang="en-US" dirty="0" err="1" smtClean="0"/>
              <a:t>microservicios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argo: </a:t>
            </a:r>
            <a:r>
              <a:rPr lang="en-US" dirty="0" err="1" smtClean="0"/>
              <a:t>Almacena</a:t>
            </a:r>
            <a:r>
              <a:rPr lang="en-US" dirty="0" smtClean="0"/>
              <a:t> y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cargas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CargoCreatedEvent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customer: </a:t>
            </a:r>
            <a:r>
              <a:rPr lang="en-US" dirty="0" err="1" smtClean="0"/>
              <a:t>Almacena</a:t>
            </a:r>
            <a:r>
              <a:rPr lang="en-US" dirty="0" smtClean="0"/>
              <a:t> y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corporativos</a:t>
            </a:r>
            <a:r>
              <a:rPr lang="en-US" dirty="0" smtClean="0"/>
              <a:t> (</a:t>
            </a:r>
            <a:r>
              <a:rPr lang="en-US" dirty="0" err="1" smtClean="0"/>
              <a:t>CargoCustomerDebitedEvent</a:t>
            </a:r>
            <a:r>
              <a:rPr lang="en-US" dirty="0"/>
              <a:t>, </a:t>
            </a:r>
            <a:r>
              <a:rPr lang="en-US" dirty="0" err="1" smtClean="0"/>
              <a:t>CargoCustomerDebitFailedDueToInsufficientFoundsEvent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financial: </a:t>
            </a:r>
            <a:r>
              <a:rPr lang="en-US" dirty="0" err="1" smtClean="0"/>
              <a:t>Almacena</a:t>
            </a:r>
            <a:r>
              <a:rPr lang="en-US" dirty="0" smtClean="0"/>
              <a:t> y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facturas</a:t>
            </a:r>
            <a:r>
              <a:rPr lang="en-US" dirty="0"/>
              <a:t> (</a:t>
            </a:r>
            <a:r>
              <a:rPr lang="en-US" dirty="0" err="1"/>
              <a:t>CargoInvoiceGeneratedEvent</a:t>
            </a:r>
            <a:r>
              <a:rPr lang="en-US" dirty="0" smtClean="0"/>
              <a:t>)</a:t>
            </a:r>
          </a:p>
          <a:p>
            <a:r>
              <a:rPr lang="en-US" dirty="0" err="1"/>
              <a:t>es</a:t>
            </a:r>
            <a:r>
              <a:rPr lang="en-US" dirty="0"/>
              <a:t>-cargo-demo</a:t>
            </a:r>
            <a:r>
              <a:rPr lang="en-US" dirty="0" smtClean="0"/>
              <a:t>: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servicio</a:t>
            </a:r>
            <a:r>
              <a:rPr lang="en-US" dirty="0" smtClean="0"/>
              <a:t> gateway </a:t>
            </a:r>
            <a:r>
              <a:rPr lang="en-US" dirty="0" err="1" smtClean="0"/>
              <a:t>básico</a:t>
            </a:r>
            <a:r>
              <a:rPr lang="en-US" dirty="0" smtClean="0"/>
              <a:t> que </a:t>
            </a:r>
            <a:r>
              <a:rPr lang="en-US" dirty="0" err="1" smtClean="0"/>
              <a:t>coordina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microservicios</a:t>
            </a:r>
            <a:r>
              <a:rPr lang="en-US" dirty="0" smtClean="0"/>
              <a:t> y se </a:t>
            </a:r>
            <a:r>
              <a:rPr lang="en-US" dirty="0" err="1" smtClean="0"/>
              <a:t>comunica</a:t>
            </a:r>
            <a:r>
              <a:rPr lang="en-US" dirty="0" smtClean="0"/>
              <a:t> con la vista (AngularJS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Repositorio</a:t>
            </a:r>
            <a:r>
              <a:rPr lang="en-US" dirty="0"/>
              <a:t>: https://github.com/aljedap1984/es-cargo-demo.git</a:t>
            </a:r>
            <a:endParaRPr lang="en-US" dirty="0" smtClean="0"/>
          </a:p>
          <a:p>
            <a:r>
              <a:rPr lang="en-US" dirty="0" err="1" smtClean="0"/>
              <a:t>Requisitos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RabbitMQ</a:t>
            </a:r>
            <a:r>
              <a:rPr lang="en-US" dirty="0" smtClean="0"/>
              <a:t>(</a:t>
            </a:r>
            <a:r>
              <a:rPr lang="en-US" dirty="0" err="1" smtClean="0"/>
              <a:t>Erlang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Instalar</a:t>
            </a:r>
            <a:r>
              <a:rPr lang="en-US" dirty="0" smtClean="0"/>
              <a:t> y </a:t>
            </a:r>
            <a:r>
              <a:rPr lang="en-US" dirty="0" err="1" smtClean="0"/>
              <a:t>ejecutar</a:t>
            </a:r>
            <a:r>
              <a:rPr lang="en-US" dirty="0" smtClean="0"/>
              <a:t> MongoDB</a:t>
            </a:r>
          </a:p>
          <a:p>
            <a:pPr lvl="1"/>
            <a:r>
              <a:rPr lang="en-US" dirty="0" err="1" smtClean="0"/>
              <a:t>Instalar</a:t>
            </a:r>
            <a:r>
              <a:rPr lang="en-US" dirty="0" smtClean="0"/>
              <a:t> MySQL y </a:t>
            </a:r>
            <a:r>
              <a:rPr lang="en-US" dirty="0" err="1" smtClean="0"/>
              <a:t>crear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 (</a:t>
            </a:r>
            <a:r>
              <a:rPr lang="en-US" dirty="0" err="1" smtClean="0"/>
              <a:t>escargodb</a:t>
            </a:r>
            <a:r>
              <a:rPr lang="en-US" dirty="0" smtClean="0"/>
              <a:t>, </a:t>
            </a:r>
            <a:r>
              <a:rPr lang="en-US" dirty="0" err="1" smtClean="0"/>
              <a:t>escustomerdb</a:t>
            </a:r>
            <a:r>
              <a:rPr lang="en-US" dirty="0" smtClean="0"/>
              <a:t>, </a:t>
            </a:r>
            <a:r>
              <a:rPr lang="en-US" dirty="0" err="1" smtClean="0"/>
              <a:t>esfinancialdb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688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9659452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1617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8" y="609600"/>
            <a:ext cx="9735550" cy="53906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66463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1051</TotalTime>
  <Words>255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Wingdings 3</vt:lpstr>
      <vt:lpstr>Faceta</vt:lpstr>
      <vt:lpstr>Implementación  Event Sourcing</vt:lpstr>
      <vt:lpstr>Event sourcing</vt:lpstr>
      <vt:lpstr>AMQP / RabbitMQ</vt:lpstr>
      <vt:lpstr>RabbitMQ</vt:lpstr>
      <vt:lpstr>Implementación Event Sourcing</vt:lpstr>
      <vt:lpstr>Implementación Event Sourcing</vt:lpstr>
      <vt:lpstr>Implementación Demo</vt:lpstr>
      <vt:lpstr>Presentación de PowerPoint</vt:lpstr>
      <vt:lpstr>Presentación de PowerPoint</vt:lpstr>
      <vt:lpstr>Bibliografia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orientado a servicios</dc:title>
  <dc:creator>Administrador</dc:creator>
  <cp:lastModifiedBy>Administrador</cp:lastModifiedBy>
  <cp:revision>62</cp:revision>
  <dcterms:created xsi:type="dcterms:W3CDTF">2016-01-13T13:29:17Z</dcterms:created>
  <dcterms:modified xsi:type="dcterms:W3CDTF">2016-03-22T13:35:43Z</dcterms:modified>
</cp:coreProperties>
</file>