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Archivo" pitchFamily="2" charset="77"/>
      <p:regular r:id="rId41"/>
      <p:bold r:id="rId42"/>
      <p:italic r:id="rId43"/>
      <p:boldItalic r:id="rId44"/>
    </p:embeddedFont>
    <p:embeddedFont>
      <p:font typeface="Arimo" panose="020B0604020202020204" pitchFamily="34" charset="0"/>
      <p:regular r:id="rId45"/>
      <p:bold r:id="rId46"/>
      <p:italic r:id="rId47"/>
      <p:boldItalic r:id="rId48"/>
    </p:embeddedFont>
    <p:embeddedFont>
      <p:font typeface="Assistant Medium" pitchFamily="2" charset="-79"/>
      <p:regular r:id="rId49"/>
      <p:bold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Nunito Light" panose="020F0302020204030204" pitchFamily="34" charset="0"/>
      <p:regular r:id="rId59"/>
      <p: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jghP9LOqAnl7gdFFD1RAiR35rM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0"/>
  </p:normalViewPr>
  <p:slideViewPr>
    <p:cSldViewPr snapToGrid="0">
      <p:cViewPr varScale="1">
        <p:scale>
          <a:sx n="142" d="100"/>
          <a:sy n="142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2cbcd71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82cbcd71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2cbcd71b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82cbcd71b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2cbcd71b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82cbcd71b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2cbcd71b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82cbcd71b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2cbcd71b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82cbcd71b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2cbcd71b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82cbcd71b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2cbcd71b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82cbcd71b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2cbcd71b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82cbcd71b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2cbcd71b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82cbcd71b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2cbcd71b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82cbcd71b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2cbcd71b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82cbcd71b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2cbcd71b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82cbcd71b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2cbcd71b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82cbcd71b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2cbcd71b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82cbcd71b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2cbcd71b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82cbcd71b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2cbcd71b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82cbcd71b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2cbcd71b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82cbcd71b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2cbcd71b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82cbcd71b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2cbcd71b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82cbcd71b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82cbcd71b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282cbcd71b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2cbcd71b3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82cbcd71b3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2cbcd71b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82cbcd71b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2cbcd71b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82cbcd71b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2cbcd71b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282cbcd71b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82cbcd71b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282cbcd71b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2cbcd71b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82cbcd71b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82cbcd71b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82cbcd71b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82cbcd71b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282cbcd71b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2cbcd71b3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282cbcd71b3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2cbcd71b3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82cbcd71b3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82cbcd71b3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282cbcd71b3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2cbcd71b3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282cbcd71b3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2cbcd71b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82cbcd71b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2cbcd71b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82cbcd71b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2cbcd71b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82cbcd71b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2cbcd71b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82cbcd71b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2cbcd71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82cbcd71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2cbcd71b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82cbcd71b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2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10" name="Google Shape;10;p12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2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713225" y="1732200"/>
            <a:ext cx="7717500" cy="16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713100" y="3622725"/>
            <a:ext cx="7717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1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106" name="Google Shape;106;p21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21"/>
          <p:cNvSpPr/>
          <p:nvPr/>
        </p:nvSpPr>
        <p:spPr>
          <a:xfrm rot="5400000">
            <a:off x="223231" y="1041883"/>
            <a:ext cx="114248" cy="114248"/>
          </a:xfrm>
          <a:custGeom>
            <a:avLst/>
            <a:gdLst/>
            <a:ahLst/>
            <a:cxnLst/>
            <a:rect l="l" t="t" r="r" b="b"/>
            <a:pathLst>
              <a:path w="2680" h="2680" extrusionOk="0">
                <a:moveTo>
                  <a:pt x="1259" y="0"/>
                </a:moveTo>
                <a:cubicBezTo>
                  <a:pt x="1137" y="0"/>
                  <a:pt x="1015" y="102"/>
                  <a:pt x="1015" y="224"/>
                </a:cubicBezTo>
                <a:lnTo>
                  <a:pt x="1015" y="1035"/>
                </a:lnTo>
                <a:lnTo>
                  <a:pt x="224" y="1035"/>
                </a:lnTo>
                <a:cubicBezTo>
                  <a:pt x="102" y="1035"/>
                  <a:pt x="0" y="1137"/>
                  <a:pt x="0" y="1259"/>
                </a:cubicBezTo>
                <a:lnTo>
                  <a:pt x="0" y="1421"/>
                </a:lnTo>
                <a:cubicBezTo>
                  <a:pt x="0" y="1543"/>
                  <a:pt x="102" y="1644"/>
                  <a:pt x="224" y="1644"/>
                </a:cubicBezTo>
                <a:lnTo>
                  <a:pt x="1015" y="1644"/>
                </a:lnTo>
                <a:lnTo>
                  <a:pt x="1015" y="2456"/>
                </a:lnTo>
                <a:cubicBezTo>
                  <a:pt x="1015" y="2578"/>
                  <a:pt x="1137" y="2680"/>
                  <a:pt x="1259" y="2680"/>
                </a:cubicBezTo>
                <a:lnTo>
                  <a:pt x="1421" y="2680"/>
                </a:lnTo>
                <a:cubicBezTo>
                  <a:pt x="1543" y="2680"/>
                  <a:pt x="1644" y="2578"/>
                  <a:pt x="1644" y="2456"/>
                </a:cubicBezTo>
                <a:lnTo>
                  <a:pt x="1644" y="1644"/>
                </a:lnTo>
                <a:lnTo>
                  <a:pt x="2456" y="1644"/>
                </a:lnTo>
                <a:cubicBezTo>
                  <a:pt x="2578" y="1644"/>
                  <a:pt x="2680" y="1543"/>
                  <a:pt x="2680" y="1421"/>
                </a:cubicBezTo>
                <a:lnTo>
                  <a:pt x="2680" y="1259"/>
                </a:lnTo>
                <a:cubicBezTo>
                  <a:pt x="2680" y="1137"/>
                  <a:pt x="2578" y="1035"/>
                  <a:pt x="2456" y="1035"/>
                </a:cubicBezTo>
                <a:lnTo>
                  <a:pt x="1644" y="1035"/>
                </a:lnTo>
                <a:lnTo>
                  <a:pt x="1644" y="224"/>
                </a:lnTo>
                <a:cubicBezTo>
                  <a:pt x="1644" y="102"/>
                  <a:pt x="1543" y="0"/>
                  <a:pt x="14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21"/>
          <p:cNvGrpSpPr/>
          <p:nvPr/>
        </p:nvGrpSpPr>
        <p:grpSpPr>
          <a:xfrm>
            <a:off x="824788" y="4695838"/>
            <a:ext cx="1130625" cy="114700"/>
            <a:chOff x="3233525" y="2786700"/>
            <a:chExt cx="1130625" cy="114700"/>
          </a:xfrm>
        </p:grpSpPr>
        <p:sp>
          <p:nvSpPr>
            <p:cNvPr id="110" name="Google Shape;110;p21"/>
            <p:cNvSpPr/>
            <p:nvPr/>
          </p:nvSpPr>
          <p:spPr>
            <a:xfrm>
              <a:off x="3233525" y="2786700"/>
              <a:ext cx="114725" cy="114700"/>
            </a:xfrm>
            <a:custGeom>
              <a:avLst/>
              <a:gdLst/>
              <a:ahLst/>
              <a:cxnLst/>
              <a:rect l="l" t="t" r="r" b="b"/>
              <a:pathLst>
                <a:path w="4589" h="4588" extrusionOk="0">
                  <a:moveTo>
                    <a:pt x="2295" y="0"/>
                  </a:moveTo>
                  <a:cubicBezTo>
                    <a:pt x="1036" y="0"/>
                    <a:pt x="1" y="1015"/>
                    <a:pt x="1" y="2294"/>
                  </a:cubicBezTo>
                  <a:cubicBezTo>
                    <a:pt x="1" y="3553"/>
                    <a:pt x="1036" y="4588"/>
                    <a:pt x="2295" y="4588"/>
                  </a:cubicBezTo>
                  <a:cubicBezTo>
                    <a:pt x="3573" y="4588"/>
                    <a:pt x="4588" y="3553"/>
                    <a:pt x="4588" y="2294"/>
                  </a:cubicBezTo>
                  <a:cubicBezTo>
                    <a:pt x="4588" y="1015"/>
                    <a:pt x="3573" y="0"/>
                    <a:pt x="2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3487775" y="2786700"/>
              <a:ext cx="114700" cy="114700"/>
            </a:xfrm>
            <a:custGeom>
              <a:avLst/>
              <a:gdLst/>
              <a:ahLst/>
              <a:cxnLst/>
              <a:rect l="l" t="t" r="r" b="b"/>
              <a:pathLst>
                <a:path w="4588" h="4588" extrusionOk="0">
                  <a:moveTo>
                    <a:pt x="2294" y="0"/>
                  </a:moveTo>
                  <a:cubicBezTo>
                    <a:pt x="1015" y="0"/>
                    <a:pt x="0" y="1015"/>
                    <a:pt x="0" y="2294"/>
                  </a:cubicBezTo>
                  <a:cubicBezTo>
                    <a:pt x="0" y="3553"/>
                    <a:pt x="1015" y="4588"/>
                    <a:pt x="2294" y="4588"/>
                  </a:cubicBezTo>
                  <a:cubicBezTo>
                    <a:pt x="3552" y="4588"/>
                    <a:pt x="4587" y="3553"/>
                    <a:pt x="4587" y="2294"/>
                  </a:cubicBezTo>
                  <a:cubicBezTo>
                    <a:pt x="4587" y="1015"/>
                    <a:pt x="3552" y="0"/>
                    <a:pt x="2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3741475" y="2786700"/>
              <a:ext cx="114725" cy="114700"/>
            </a:xfrm>
            <a:custGeom>
              <a:avLst/>
              <a:gdLst/>
              <a:ahLst/>
              <a:cxnLst/>
              <a:rect l="l" t="t" r="r" b="b"/>
              <a:pathLst>
                <a:path w="4589" h="4588" extrusionOk="0">
                  <a:moveTo>
                    <a:pt x="2294" y="0"/>
                  </a:moveTo>
                  <a:cubicBezTo>
                    <a:pt x="1036" y="0"/>
                    <a:pt x="1" y="1015"/>
                    <a:pt x="1" y="2294"/>
                  </a:cubicBezTo>
                  <a:cubicBezTo>
                    <a:pt x="1" y="3553"/>
                    <a:pt x="1036" y="4588"/>
                    <a:pt x="2294" y="4588"/>
                  </a:cubicBezTo>
                  <a:cubicBezTo>
                    <a:pt x="3553" y="4588"/>
                    <a:pt x="4588" y="3553"/>
                    <a:pt x="4588" y="2294"/>
                  </a:cubicBezTo>
                  <a:cubicBezTo>
                    <a:pt x="4588" y="1015"/>
                    <a:pt x="3553" y="0"/>
                    <a:pt x="2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3995700" y="2786700"/>
              <a:ext cx="114200" cy="114700"/>
            </a:xfrm>
            <a:custGeom>
              <a:avLst/>
              <a:gdLst/>
              <a:ahLst/>
              <a:cxnLst/>
              <a:rect l="l" t="t" r="r" b="b"/>
              <a:pathLst>
                <a:path w="4568" h="4588" extrusionOk="0">
                  <a:moveTo>
                    <a:pt x="2274" y="0"/>
                  </a:moveTo>
                  <a:cubicBezTo>
                    <a:pt x="1016" y="0"/>
                    <a:pt x="1" y="1015"/>
                    <a:pt x="1" y="2294"/>
                  </a:cubicBezTo>
                  <a:cubicBezTo>
                    <a:pt x="1" y="3553"/>
                    <a:pt x="1016" y="4588"/>
                    <a:pt x="2274" y="4588"/>
                  </a:cubicBezTo>
                  <a:cubicBezTo>
                    <a:pt x="3553" y="4588"/>
                    <a:pt x="4568" y="3553"/>
                    <a:pt x="4568" y="2294"/>
                  </a:cubicBezTo>
                  <a:cubicBezTo>
                    <a:pt x="4568" y="1015"/>
                    <a:pt x="3553" y="0"/>
                    <a:pt x="2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4249425" y="2786700"/>
              <a:ext cx="114725" cy="114700"/>
            </a:xfrm>
            <a:custGeom>
              <a:avLst/>
              <a:gdLst/>
              <a:ahLst/>
              <a:cxnLst/>
              <a:rect l="l" t="t" r="r" b="b"/>
              <a:pathLst>
                <a:path w="4589" h="4588" extrusionOk="0">
                  <a:moveTo>
                    <a:pt x="2294" y="0"/>
                  </a:moveTo>
                  <a:cubicBezTo>
                    <a:pt x="1016" y="0"/>
                    <a:pt x="1" y="1015"/>
                    <a:pt x="1" y="2294"/>
                  </a:cubicBezTo>
                  <a:cubicBezTo>
                    <a:pt x="1" y="3553"/>
                    <a:pt x="1016" y="4588"/>
                    <a:pt x="2294" y="4588"/>
                  </a:cubicBezTo>
                  <a:cubicBezTo>
                    <a:pt x="3553" y="4588"/>
                    <a:pt x="4588" y="3553"/>
                    <a:pt x="4588" y="2294"/>
                  </a:cubicBezTo>
                  <a:cubicBezTo>
                    <a:pt x="4588" y="1015"/>
                    <a:pt x="3553" y="0"/>
                    <a:pt x="2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g27f84ad40c8_0_493"/>
          <p:cNvGrpSpPr/>
          <p:nvPr/>
        </p:nvGrpSpPr>
        <p:grpSpPr>
          <a:xfrm>
            <a:off x="0" y="4743764"/>
            <a:ext cx="9144000" cy="400080"/>
            <a:chOff x="0" y="6248403"/>
            <a:chExt cx="9144000" cy="609600"/>
          </a:xfrm>
        </p:grpSpPr>
        <p:sp>
          <p:nvSpPr>
            <p:cNvPr id="117" name="Google Shape;117;g27f84ad40c8_0_493"/>
            <p:cNvSpPr/>
            <p:nvPr/>
          </p:nvSpPr>
          <p:spPr>
            <a:xfrm>
              <a:off x="0" y="6324600"/>
              <a:ext cx="4267200" cy="533400"/>
            </a:xfrm>
            <a:prstGeom prst="triangle">
              <a:avLst>
                <a:gd name="adj" fmla="val 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27f84ad40c8_0_493"/>
            <p:cNvSpPr/>
            <p:nvPr/>
          </p:nvSpPr>
          <p:spPr>
            <a:xfrm>
              <a:off x="0" y="6248403"/>
              <a:ext cx="9144000" cy="609600"/>
            </a:xfrm>
            <a:prstGeom prst="triangle">
              <a:avLst>
                <a:gd name="adj" fmla="val 1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g27f84ad40c8_0_493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27f84ad40c8_0_493"/>
          <p:cNvSpPr txBox="1">
            <a:spLocks noGrp="1"/>
          </p:cNvSpPr>
          <p:nvPr>
            <p:ph type="body" idx="1"/>
          </p:nvPr>
        </p:nvSpPr>
        <p:spPr>
          <a:xfrm>
            <a:off x="457200" y="1085850"/>
            <a:ext cx="8229600" cy="3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marL="914400" lvl="1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marL="2286000" lvl="4" indent="-31750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g27f84ad40c8_0_493"/>
          <p:cNvSpPr txBox="1">
            <a:spLocks noGrp="1"/>
          </p:cNvSpPr>
          <p:nvPr>
            <p:ph type="dt" idx="10"/>
          </p:nvPr>
        </p:nvSpPr>
        <p:spPr>
          <a:xfrm>
            <a:off x="32004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g27f84ad40c8_0_493"/>
          <p:cNvSpPr txBox="1">
            <a:spLocks noGrp="1"/>
          </p:cNvSpPr>
          <p:nvPr>
            <p:ph type="sldNum" idx="12"/>
          </p:nvPr>
        </p:nvSpPr>
        <p:spPr>
          <a:xfrm>
            <a:off x="6553200" y="481250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3" name="Google Shape;123;g27f84ad40c8_0_493"/>
          <p:cNvSpPr txBox="1"/>
          <p:nvPr/>
        </p:nvSpPr>
        <p:spPr>
          <a:xfrm>
            <a:off x="152400" y="4857750"/>
            <a:ext cx="175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CSC 123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g27f84ad40c8_0_493"/>
          <p:cNvGrpSpPr/>
          <p:nvPr/>
        </p:nvGrpSpPr>
        <p:grpSpPr>
          <a:xfrm>
            <a:off x="0" y="971550"/>
            <a:ext cx="9144000" cy="57150"/>
            <a:chOff x="0" y="1447800"/>
            <a:chExt cx="9144000" cy="76200"/>
          </a:xfrm>
        </p:grpSpPr>
        <p:sp>
          <p:nvSpPr>
            <p:cNvPr id="125" name="Google Shape;125;g27f84ad40c8_0_493"/>
            <p:cNvSpPr/>
            <p:nvPr/>
          </p:nvSpPr>
          <p:spPr>
            <a:xfrm>
              <a:off x="0" y="1447800"/>
              <a:ext cx="12954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g27f84ad40c8_0_493"/>
            <p:cNvSpPr/>
            <p:nvPr/>
          </p:nvSpPr>
          <p:spPr>
            <a:xfrm>
              <a:off x="1219200" y="1447800"/>
              <a:ext cx="7924800" cy="7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7ce4ab08c_0_434"/>
          <p:cNvSpPr txBox="1">
            <a:spLocks noGrp="1"/>
          </p:cNvSpPr>
          <p:nvPr>
            <p:ph type="title"/>
          </p:nvPr>
        </p:nvSpPr>
        <p:spPr>
          <a:xfrm>
            <a:off x="1524000" y="57150"/>
            <a:ext cx="7381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1e7ce4ab08c_0_434"/>
          <p:cNvSpPr>
            <a:spLocks noGrp="1"/>
          </p:cNvSpPr>
          <p:nvPr>
            <p:ph type="dgm" idx="2"/>
          </p:nvPr>
        </p:nvSpPr>
        <p:spPr>
          <a:xfrm>
            <a:off x="1524000" y="971550"/>
            <a:ext cx="73914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g1e7ce4ab08c_0_4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g1e7ce4ab08c_0_4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g1e7ce4ab08c_0_4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18"/>
          <p:cNvGrpSpPr/>
          <p:nvPr/>
        </p:nvGrpSpPr>
        <p:grpSpPr>
          <a:xfrm>
            <a:off x="-100175" y="0"/>
            <a:ext cx="9344400" cy="5143500"/>
            <a:chOff x="-100175" y="0"/>
            <a:chExt cx="9344400" cy="5143500"/>
          </a:xfrm>
        </p:grpSpPr>
        <p:sp>
          <p:nvSpPr>
            <p:cNvPr id="16" name="Google Shape;16;p18"/>
            <p:cNvSpPr/>
            <p:nvPr/>
          </p:nvSpPr>
          <p:spPr>
            <a:xfrm>
              <a:off x="-100175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8"/>
          <p:cNvGrpSpPr/>
          <p:nvPr/>
        </p:nvGrpSpPr>
        <p:grpSpPr>
          <a:xfrm>
            <a:off x="249731" y="4294483"/>
            <a:ext cx="287798" cy="309523"/>
            <a:chOff x="249731" y="4294483"/>
            <a:chExt cx="287798" cy="309523"/>
          </a:xfrm>
        </p:grpSpPr>
        <p:sp>
          <p:nvSpPr>
            <p:cNvPr id="19" name="Google Shape;19;p18"/>
            <p:cNvSpPr/>
            <p:nvPr/>
          </p:nvSpPr>
          <p:spPr>
            <a:xfrm rot="5400000">
              <a:off x="423281" y="4294483"/>
              <a:ext cx="114248" cy="114248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259" y="0"/>
                  </a:moveTo>
                  <a:cubicBezTo>
                    <a:pt x="1137" y="0"/>
                    <a:pt x="1015" y="102"/>
                    <a:pt x="1015" y="224"/>
                  </a:cubicBezTo>
                  <a:lnTo>
                    <a:pt x="1015" y="1035"/>
                  </a:lnTo>
                  <a:lnTo>
                    <a:pt x="224" y="1035"/>
                  </a:lnTo>
                  <a:cubicBezTo>
                    <a:pt x="102" y="1035"/>
                    <a:pt x="0" y="1137"/>
                    <a:pt x="0" y="1259"/>
                  </a:cubicBezTo>
                  <a:lnTo>
                    <a:pt x="0" y="1421"/>
                  </a:lnTo>
                  <a:cubicBezTo>
                    <a:pt x="0" y="1543"/>
                    <a:pt x="102" y="1644"/>
                    <a:pt x="224" y="1644"/>
                  </a:cubicBezTo>
                  <a:lnTo>
                    <a:pt x="1015" y="1644"/>
                  </a:lnTo>
                  <a:lnTo>
                    <a:pt x="1015" y="2456"/>
                  </a:lnTo>
                  <a:cubicBezTo>
                    <a:pt x="1015" y="2578"/>
                    <a:pt x="1137" y="2680"/>
                    <a:pt x="1259" y="2680"/>
                  </a:cubicBezTo>
                  <a:lnTo>
                    <a:pt x="1421" y="2680"/>
                  </a:lnTo>
                  <a:cubicBezTo>
                    <a:pt x="1543" y="2680"/>
                    <a:pt x="1644" y="2578"/>
                    <a:pt x="1644" y="2456"/>
                  </a:cubicBezTo>
                  <a:lnTo>
                    <a:pt x="1644" y="1644"/>
                  </a:lnTo>
                  <a:lnTo>
                    <a:pt x="2456" y="1644"/>
                  </a:lnTo>
                  <a:cubicBezTo>
                    <a:pt x="2578" y="1644"/>
                    <a:pt x="2680" y="1543"/>
                    <a:pt x="2680" y="1421"/>
                  </a:cubicBezTo>
                  <a:lnTo>
                    <a:pt x="2680" y="1259"/>
                  </a:lnTo>
                  <a:cubicBezTo>
                    <a:pt x="2680" y="1137"/>
                    <a:pt x="2578" y="1035"/>
                    <a:pt x="2456" y="1035"/>
                  </a:cubicBezTo>
                  <a:lnTo>
                    <a:pt x="1644" y="1035"/>
                  </a:lnTo>
                  <a:lnTo>
                    <a:pt x="1644" y="224"/>
                  </a:lnTo>
                  <a:cubicBezTo>
                    <a:pt x="1644" y="102"/>
                    <a:pt x="1543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 rot="5400000">
              <a:off x="249731" y="4489758"/>
              <a:ext cx="114248" cy="114248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259" y="0"/>
                  </a:moveTo>
                  <a:cubicBezTo>
                    <a:pt x="1137" y="0"/>
                    <a:pt x="1015" y="102"/>
                    <a:pt x="1015" y="224"/>
                  </a:cubicBezTo>
                  <a:lnTo>
                    <a:pt x="1015" y="1035"/>
                  </a:lnTo>
                  <a:lnTo>
                    <a:pt x="224" y="1035"/>
                  </a:lnTo>
                  <a:cubicBezTo>
                    <a:pt x="102" y="1035"/>
                    <a:pt x="0" y="1137"/>
                    <a:pt x="0" y="1259"/>
                  </a:cubicBezTo>
                  <a:lnTo>
                    <a:pt x="0" y="1421"/>
                  </a:lnTo>
                  <a:cubicBezTo>
                    <a:pt x="0" y="1543"/>
                    <a:pt x="102" y="1644"/>
                    <a:pt x="224" y="1644"/>
                  </a:cubicBezTo>
                  <a:lnTo>
                    <a:pt x="1015" y="1644"/>
                  </a:lnTo>
                  <a:lnTo>
                    <a:pt x="1015" y="2456"/>
                  </a:lnTo>
                  <a:cubicBezTo>
                    <a:pt x="1015" y="2578"/>
                    <a:pt x="1137" y="2680"/>
                    <a:pt x="1259" y="2680"/>
                  </a:cubicBezTo>
                  <a:lnTo>
                    <a:pt x="1421" y="2680"/>
                  </a:lnTo>
                  <a:cubicBezTo>
                    <a:pt x="1543" y="2680"/>
                    <a:pt x="1644" y="2578"/>
                    <a:pt x="1644" y="2456"/>
                  </a:cubicBezTo>
                  <a:lnTo>
                    <a:pt x="1644" y="1644"/>
                  </a:lnTo>
                  <a:lnTo>
                    <a:pt x="2456" y="1644"/>
                  </a:lnTo>
                  <a:cubicBezTo>
                    <a:pt x="2578" y="1644"/>
                    <a:pt x="2680" y="1543"/>
                    <a:pt x="2680" y="1421"/>
                  </a:cubicBezTo>
                  <a:lnTo>
                    <a:pt x="2680" y="1259"/>
                  </a:lnTo>
                  <a:cubicBezTo>
                    <a:pt x="2680" y="1137"/>
                    <a:pt x="2578" y="1035"/>
                    <a:pt x="2456" y="1035"/>
                  </a:cubicBezTo>
                  <a:lnTo>
                    <a:pt x="1644" y="1035"/>
                  </a:lnTo>
                  <a:lnTo>
                    <a:pt x="1644" y="224"/>
                  </a:lnTo>
                  <a:cubicBezTo>
                    <a:pt x="1644" y="102"/>
                    <a:pt x="1543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18"/>
          <p:cNvGrpSpPr/>
          <p:nvPr/>
        </p:nvGrpSpPr>
        <p:grpSpPr>
          <a:xfrm rot="-5400000">
            <a:off x="-258475" y="718250"/>
            <a:ext cx="1130625" cy="114700"/>
            <a:chOff x="3233525" y="2786700"/>
            <a:chExt cx="1130625" cy="114700"/>
          </a:xfrm>
        </p:grpSpPr>
        <p:sp>
          <p:nvSpPr>
            <p:cNvPr id="22" name="Google Shape;22;p18"/>
            <p:cNvSpPr/>
            <p:nvPr/>
          </p:nvSpPr>
          <p:spPr>
            <a:xfrm>
              <a:off x="3233525" y="2786700"/>
              <a:ext cx="114725" cy="114700"/>
            </a:xfrm>
            <a:custGeom>
              <a:avLst/>
              <a:gdLst/>
              <a:ahLst/>
              <a:cxnLst/>
              <a:rect l="l" t="t" r="r" b="b"/>
              <a:pathLst>
                <a:path w="4589" h="4588" extrusionOk="0">
                  <a:moveTo>
                    <a:pt x="2295" y="0"/>
                  </a:moveTo>
                  <a:cubicBezTo>
                    <a:pt x="1036" y="0"/>
                    <a:pt x="1" y="1015"/>
                    <a:pt x="1" y="2294"/>
                  </a:cubicBezTo>
                  <a:cubicBezTo>
                    <a:pt x="1" y="3553"/>
                    <a:pt x="1036" y="4588"/>
                    <a:pt x="2295" y="4588"/>
                  </a:cubicBezTo>
                  <a:cubicBezTo>
                    <a:pt x="3573" y="4588"/>
                    <a:pt x="4588" y="3553"/>
                    <a:pt x="4588" y="2294"/>
                  </a:cubicBezTo>
                  <a:cubicBezTo>
                    <a:pt x="4588" y="1015"/>
                    <a:pt x="3573" y="0"/>
                    <a:pt x="2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>
              <a:off x="3487775" y="2786700"/>
              <a:ext cx="114700" cy="114700"/>
            </a:xfrm>
            <a:custGeom>
              <a:avLst/>
              <a:gdLst/>
              <a:ahLst/>
              <a:cxnLst/>
              <a:rect l="l" t="t" r="r" b="b"/>
              <a:pathLst>
                <a:path w="4588" h="4588" extrusionOk="0">
                  <a:moveTo>
                    <a:pt x="2294" y="0"/>
                  </a:moveTo>
                  <a:cubicBezTo>
                    <a:pt x="1015" y="0"/>
                    <a:pt x="0" y="1015"/>
                    <a:pt x="0" y="2294"/>
                  </a:cubicBezTo>
                  <a:cubicBezTo>
                    <a:pt x="0" y="3553"/>
                    <a:pt x="1015" y="4588"/>
                    <a:pt x="2294" y="4588"/>
                  </a:cubicBezTo>
                  <a:cubicBezTo>
                    <a:pt x="3552" y="4588"/>
                    <a:pt x="4587" y="3553"/>
                    <a:pt x="4587" y="2294"/>
                  </a:cubicBezTo>
                  <a:cubicBezTo>
                    <a:pt x="4587" y="1015"/>
                    <a:pt x="3552" y="0"/>
                    <a:pt x="2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3741475" y="2786700"/>
              <a:ext cx="114725" cy="114700"/>
            </a:xfrm>
            <a:custGeom>
              <a:avLst/>
              <a:gdLst/>
              <a:ahLst/>
              <a:cxnLst/>
              <a:rect l="l" t="t" r="r" b="b"/>
              <a:pathLst>
                <a:path w="4589" h="4588" extrusionOk="0">
                  <a:moveTo>
                    <a:pt x="2294" y="0"/>
                  </a:moveTo>
                  <a:cubicBezTo>
                    <a:pt x="1036" y="0"/>
                    <a:pt x="1" y="1015"/>
                    <a:pt x="1" y="2294"/>
                  </a:cubicBezTo>
                  <a:cubicBezTo>
                    <a:pt x="1" y="3553"/>
                    <a:pt x="1036" y="4588"/>
                    <a:pt x="2294" y="4588"/>
                  </a:cubicBezTo>
                  <a:cubicBezTo>
                    <a:pt x="3553" y="4588"/>
                    <a:pt x="4588" y="3553"/>
                    <a:pt x="4588" y="2294"/>
                  </a:cubicBezTo>
                  <a:cubicBezTo>
                    <a:pt x="4588" y="1015"/>
                    <a:pt x="3553" y="0"/>
                    <a:pt x="2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3995700" y="2786700"/>
              <a:ext cx="114200" cy="114700"/>
            </a:xfrm>
            <a:custGeom>
              <a:avLst/>
              <a:gdLst/>
              <a:ahLst/>
              <a:cxnLst/>
              <a:rect l="l" t="t" r="r" b="b"/>
              <a:pathLst>
                <a:path w="4568" h="4588" extrusionOk="0">
                  <a:moveTo>
                    <a:pt x="2274" y="0"/>
                  </a:moveTo>
                  <a:cubicBezTo>
                    <a:pt x="1016" y="0"/>
                    <a:pt x="1" y="1015"/>
                    <a:pt x="1" y="2294"/>
                  </a:cubicBezTo>
                  <a:cubicBezTo>
                    <a:pt x="1" y="3553"/>
                    <a:pt x="1016" y="4588"/>
                    <a:pt x="2274" y="4588"/>
                  </a:cubicBezTo>
                  <a:cubicBezTo>
                    <a:pt x="3553" y="4588"/>
                    <a:pt x="4568" y="3553"/>
                    <a:pt x="4568" y="2294"/>
                  </a:cubicBezTo>
                  <a:cubicBezTo>
                    <a:pt x="4568" y="1015"/>
                    <a:pt x="3553" y="0"/>
                    <a:pt x="2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>
              <a:off x="4249425" y="2786700"/>
              <a:ext cx="114725" cy="114700"/>
            </a:xfrm>
            <a:custGeom>
              <a:avLst/>
              <a:gdLst/>
              <a:ahLst/>
              <a:cxnLst/>
              <a:rect l="l" t="t" r="r" b="b"/>
              <a:pathLst>
                <a:path w="4589" h="4588" extrusionOk="0">
                  <a:moveTo>
                    <a:pt x="2294" y="0"/>
                  </a:moveTo>
                  <a:cubicBezTo>
                    <a:pt x="1016" y="0"/>
                    <a:pt x="1" y="1015"/>
                    <a:pt x="1" y="2294"/>
                  </a:cubicBezTo>
                  <a:cubicBezTo>
                    <a:pt x="1" y="3553"/>
                    <a:pt x="1016" y="4588"/>
                    <a:pt x="2294" y="4588"/>
                  </a:cubicBezTo>
                  <a:cubicBezTo>
                    <a:pt x="3553" y="4588"/>
                    <a:pt x="4588" y="3553"/>
                    <a:pt x="4588" y="2294"/>
                  </a:cubicBezTo>
                  <a:cubicBezTo>
                    <a:pt x="4588" y="1015"/>
                    <a:pt x="3553" y="0"/>
                    <a:pt x="2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3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31" name="Google Shape;31;p13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13"/>
          <p:cNvSpPr/>
          <p:nvPr/>
        </p:nvSpPr>
        <p:spPr>
          <a:xfrm rot="5400000">
            <a:off x="8582181" y="4408683"/>
            <a:ext cx="114248" cy="114248"/>
          </a:xfrm>
          <a:custGeom>
            <a:avLst/>
            <a:gdLst/>
            <a:ahLst/>
            <a:cxnLst/>
            <a:rect l="l" t="t" r="r" b="b"/>
            <a:pathLst>
              <a:path w="2680" h="2680" extrusionOk="0">
                <a:moveTo>
                  <a:pt x="1259" y="0"/>
                </a:moveTo>
                <a:cubicBezTo>
                  <a:pt x="1137" y="0"/>
                  <a:pt x="1015" y="102"/>
                  <a:pt x="1015" y="224"/>
                </a:cubicBezTo>
                <a:lnTo>
                  <a:pt x="1015" y="1035"/>
                </a:lnTo>
                <a:lnTo>
                  <a:pt x="224" y="1035"/>
                </a:lnTo>
                <a:cubicBezTo>
                  <a:pt x="102" y="1035"/>
                  <a:pt x="0" y="1137"/>
                  <a:pt x="0" y="1259"/>
                </a:cubicBezTo>
                <a:lnTo>
                  <a:pt x="0" y="1421"/>
                </a:lnTo>
                <a:cubicBezTo>
                  <a:pt x="0" y="1543"/>
                  <a:pt x="102" y="1644"/>
                  <a:pt x="224" y="1644"/>
                </a:cubicBezTo>
                <a:lnTo>
                  <a:pt x="1015" y="1644"/>
                </a:lnTo>
                <a:lnTo>
                  <a:pt x="1015" y="2456"/>
                </a:lnTo>
                <a:cubicBezTo>
                  <a:pt x="1015" y="2578"/>
                  <a:pt x="1137" y="2680"/>
                  <a:pt x="1259" y="2680"/>
                </a:cubicBezTo>
                <a:lnTo>
                  <a:pt x="1421" y="2680"/>
                </a:lnTo>
                <a:cubicBezTo>
                  <a:pt x="1543" y="2680"/>
                  <a:pt x="1644" y="2578"/>
                  <a:pt x="1644" y="2456"/>
                </a:cubicBezTo>
                <a:lnTo>
                  <a:pt x="1644" y="1644"/>
                </a:lnTo>
                <a:lnTo>
                  <a:pt x="2456" y="1644"/>
                </a:lnTo>
                <a:cubicBezTo>
                  <a:pt x="2578" y="1644"/>
                  <a:pt x="2680" y="1543"/>
                  <a:pt x="2680" y="1421"/>
                </a:cubicBezTo>
                <a:lnTo>
                  <a:pt x="2680" y="1259"/>
                </a:lnTo>
                <a:cubicBezTo>
                  <a:pt x="2680" y="1137"/>
                  <a:pt x="2578" y="1035"/>
                  <a:pt x="2456" y="1035"/>
                </a:cubicBezTo>
                <a:lnTo>
                  <a:pt x="1644" y="1035"/>
                </a:lnTo>
                <a:lnTo>
                  <a:pt x="1644" y="224"/>
                </a:lnTo>
                <a:cubicBezTo>
                  <a:pt x="1644" y="102"/>
                  <a:pt x="1543" y="0"/>
                  <a:pt x="14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/>
          <p:nvPr/>
        </p:nvSpPr>
        <p:spPr>
          <a:xfrm rot="5400000">
            <a:off x="104706" y="1187008"/>
            <a:ext cx="114248" cy="114248"/>
          </a:xfrm>
          <a:custGeom>
            <a:avLst/>
            <a:gdLst/>
            <a:ahLst/>
            <a:cxnLst/>
            <a:rect l="l" t="t" r="r" b="b"/>
            <a:pathLst>
              <a:path w="2680" h="2680" extrusionOk="0">
                <a:moveTo>
                  <a:pt x="1259" y="0"/>
                </a:moveTo>
                <a:cubicBezTo>
                  <a:pt x="1137" y="0"/>
                  <a:pt x="1015" y="102"/>
                  <a:pt x="1015" y="224"/>
                </a:cubicBezTo>
                <a:lnTo>
                  <a:pt x="1015" y="1035"/>
                </a:lnTo>
                <a:lnTo>
                  <a:pt x="224" y="1035"/>
                </a:lnTo>
                <a:cubicBezTo>
                  <a:pt x="102" y="1035"/>
                  <a:pt x="0" y="1137"/>
                  <a:pt x="0" y="1259"/>
                </a:cubicBezTo>
                <a:lnTo>
                  <a:pt x="0" y="1421"/>
                </a:lnTo>
                <a:cubicBezTo>
                  <a:pt x="0" y="1543"/>
                  <a:pt x="102" y="1644"/>
                  <a:pt x="224" y="1644"/>
                </a:cubicBezTo>
                <a:lnTo>
                  <a:pt x="1015" y="1644"/>
                </a:lnTo>
                <a:lnTo>
                  <a:pt x="1015" y="2456"/>
                </a:lnTo>
                <a:cubicBezTo>
                  <a:pt x="1015" y="2578"/>
                  <a:pt x="1137" y="2680"/>
                  <a:pt x="1259" y="2680"/>
                </a:cubicBezTo>
                <a:lnTo>
                  <a:pt x="1421" y="2680"/>
                </a:lnTo>
                <a:cubicBezTo>
                  <a:pt x="1543" y="2680"/>
                  <a:pt x="1644" y="2578"/>
                  <a:pt x="1644" y="2456"/>
                </a:cubicBezTo>
                <a:lnTo>
                  <a:pt x="1644" y="1644"/>
                </a:lnTo>
                <a:lnTo>
                  <a:pt x="2456" y="1644"/>
                </a:lnTo>
                <a:cubicBezTo>
                  <a:pt x="2578" y="1644"/>
                  <a:pt x="2680" y="1543"/>
                  <a:pt x="2680" y="1421"/>
                </a:cubicBezTo>
                <a:lnTo>
                  <a:pt x="2680" y="1259"/>
                </a:lnTo>
                <a:cubicBezTo>
                  <a:pt x="2680" y="1137"/>
                  <a:pt x="2578" y="1035"/>
                  <a:pt x="2456" y="1035"/>
                </a:cubicBezTo>
                <a:lnTo>
                  <a:pt x="1644" y="1035"/>
                </a:lnTo>
                <a:lnTo>
                  <a:pt x="1644" y="224"/>
                </a:lnTo>
                <a:cubicBezTo>
                  <a:pt x="1644" y="102"/>
                  <a:pt x="1543" y="0"/>
                  <a:pt x="14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2436666" y="1045250"/>
            <a:ext cx="42780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ubTitle" idx="1"/>
          </p:nvPr>
        </p:nvSpPr>
        <p:spPr>
          <a:xfrm>
            <a:off x="2432925" y="2350750"/>
            <a:ext cx="4278000" cy="17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4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39" name="Google Shape;39;p14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14"/>
          <p:cNvGrpSpPr/>
          <p:nvPr/>
        </p:nvGrpSpPr>
        <p:grpSpPr>
          <a:xfrm>
            <a:off x="449481" y="1147633"/>
            <a:ext cx="8173898" cy="2898698"/>
            <a:chOff x="449481" y="1147633"/>
            <a:chExt cx="8173898" cy="2898698"/>
          </a:xfrm>
        </p:grpSpPr>
        <p:sp>
          <p:nvSpPr>
            <p:cNvPr id="42" name="Google Shape;42;p14"/>
            <p:cNvSpPr/>
            <p:nvPr/>
          </p:nvSpPr>
          <p:spPr>
            <a:xfrm rot="5400000">
              <a:off x="8509131" y="3932083"/>
              <a:ext cx="114248" cy="114248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259" y="0"/>
                  </a:moveTo>
                  <a:cubicBezTo>
                    <a:pt x="1137" y="0"/>
                    <a:pt x="1015" y="102"/>
                    <a:pt x="1015" y="224"/>
                  </a:cubicBezTo>
                  <a:lnTo>
                    <a:pt x="1015" y="1035"/>
                  </a:lnTo>
                  <a:lnTo>
                    <a:pt x="224" y="1035"/>
                  </a:lnTo>
                  <a:cubicBezTo>
                    <a:pt x="102" y="1035"/>
                    <a:pt x="0" y="1137"/>
                    <a:pt x="0" y="1259"/>
                  </a:cubicBezTo>
                  <a:lnTo>
                    <a:pt x="0" y="1421"/>
                  </a:lnTo>
                  <a:cubicBezTo>
                    <a:pt x="0" y="1543"/>
                    <a:pt x="102" y="1644"/>
                    <a:pt x="224" y="1644"/>
                  </a:cubicBezTo>
                  <a:lnTo>
                    <a:pt x="1015" y="1644"/>
                  </a:lnTo>
                  <a:lnTo>
                    <a:pt x="1015" y="2456"/>
                  </a:lnTo>
                  <a:cubicBezTo>
                    <a:pt x="1015" y="2578"/>
                    <a:pt x="1137" y="2680"/>
                    <a:pt x="1259" y="2680"/>
                  </a:cubicBezTo>
                  <a:lnTo>
                    <a:pt x="1421" y="2680"/>
                  </a:lnTo>
                  <a:cubicBezTo>
                    <a:pt x="1543" y="2680"/>
                    <a:pt x="1644" y="2578"/>
                    <a:pt x="1644" y="2456"/>
                  </a:cubicBezTo>
                  <a:lnTo>
                    <a:pt x="1644" y="1644"/>
                  </a:lnTo>
                  <a:lnTo>
                    <a:pt x="2456" y="1644"/>
                  </a:lnTo>
                  <a:cubicBezTo>
                    <a:pt x="2578" y="1644"/>
                    <a:pt x="2680" y="1543"/>
                    <a:pt x="2680" y="1421"/>
                  </a:cubicBezTo>
                  <a:lnTo>
                    <a:pt x="2680" y="1259"/>
                  </a:lnTo>
                  <a:cubicBezTo>
                    <a:pt x="2680" y="1137"/>
                    <a:pt x="2578" y="1035"/>
                    <a:pt x="2456" y="1035"/>
                  </a:cubicBezTo>
                  <a:lnTo>
                    <a:pt x="1644" y="1035"/>
                  </a:lnTo>
                  <a:lnTo>
                    <a:pt x="1644" y="224"/>
                  </a:lnTo>
                  <a:cubicBezTo>
                    <a:pt x="1644" y="102"/>
                    <a:pt x="1543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5400000">
              <a:off x="449481" y="1147633"/>
              <a:ext cx="114248" cy="114248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259" y="0"/>
                  </a:moveTo>
                  <a:cubicBezTo>
                    <a:pt x="1137" y="0"/>
                    <a:pt x="1015" y="102"/>
                    <a:pt x="1015" y="224"/>
                  </a:cubicBezTo>
                  <a:lnTo>
                    <a:pt x="1015" y="1035"/>
                  </a:lnTo>
                  <a:lnTo>
                    <a:pt x="224" y="1035"/>
                  </a:lnTo>
                  <a:cubicBezTo>
                    <a:pt x="102" y="1035"/>
                    <a:pt x="0" y="1137"/>
                    <a:pt x="0" y="1259"/>
                  </a:cubicBezTo>
                  <a:lnTo>
                    <a:pt x="0" y="1421"/>
                  </a:lnTo>
                  <a:cubicBezTo>
                    <a:pt x="0" y="1543"/>
                    <a:pt x="102" y="1644"/>
                    <a:pt x="224" y="1644"/>
                  </a:cubicBezTo>
                  <a:lnTo>
                    <a:pt x="1015" y="1644"/>
                  </a:lnTo>
                  <a:lnTo>
                    <a:pt x="1015" y="2456"/>
                  </a:lnTo>
                  <a:cubicBezTo>
                    <a:pt x="1015" y="2578"/>
                    <a:pt x="1137" y="2680"/>
                    <a:pt x="1259" y="2680"/>
                  </a:cubicBezTo>
                  <a:lnTo>
                    <a:pt x="1421" y="2680"/>
                  </a:lnTo>
                  <a:cubicBezTo>
                    <a:pt x="1543" y="2680"/>
                    <a:pt x="1644" y="2578"/>
                    <a:pt x="1644" y="2456"/>
                  </a:cubicBezTo>
                  <a:lnTo>
                    <a:pt x="1644" y="1644"/>
                  </a:lnTo>
                  <a:lnTo>
                    <a:pt x="2456" y="1644"/>
                  </a:lnTo>
                  <a:cubicBezTo>
                    <a:pt x="2578" y="1644"/>
                    <a:pt x="2680" y="1543"/>
                    <a:pt x="2680" y="1421"/>
                  </a:cubicBezTo>
                  <a:lnTo>
                    <a:pt x="2680" y="1259"/>
                  </a:lnTo>
                  <a:cubicBezTo>
                    <a:pt x="2680" y="1137"/>
                    <a:pt x="2578" y="1035"/>
                    <a:pt x="2456" y="1035"/>
                  </a:cubicBezTo>
                  <a:lnTo>
                    <a:pt x="1644" y="1035"/>
                  </a:lnTo>
                  <a:lnTo>
                    <a:pt x="1644" y="224"/>
                  </a:lnTo>
                  <a:cubicBezTo>
                    <a:pt x="1644" y="102"/>
                    <a:pt x="1543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1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5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48" name="Google Shape;48;p15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5"/>
          <p:cNvGrpSpPr/>
          <p:nvPr/>
        </p:nvGrpSpPr>
        <p:grpSpPr>
          <a:xfrm>
            <a:off x="7970000" y="4477388"/>
            <a:ext cx="921550" cy="253225"/>
            <a:chOff x="5690050" y="3400200"/>
            <a:chExt cx="921550" cy="253225"/>
          </a:xfrm>
        </p:grpSpPr>
        <p:sp>
          <p:nvSpPr>
            <p:cNvPr id="51" name="Google Shape;51;p15"/>
            <p:cNvSpPr/>
            <p:nvPr/>
          </p:nvSpPr>
          <p:spPr>
            <a:xfrm>
              <a:off x="5690050" y="3400200"/>
              <a:ext cx="54325" cy="54325"/>
            </a:xfrm>
            <a:custGeom>
              <a:avLst/>
              <a:gdLst/>
              <a:ahLst/>
              <a:cxnLst/>
              <a:rect l="l" t="t" r="r" b="b"/>
              <a:pathLst>
                <a:path w="2173" h="2173" extrusionOk="0">
                  <a:moveTo>
                    <a:pt x="1097" y="0"/>
                  </a:moveTo>
                  <a:cubicBezTo>
                    <a:pt x="488" y="0"/>
                    <a:pt x="1" y="487"/>
                    <a:pt x="1" y="1076"/>
                  </a:cubicBezTo>
                  <a:cubicBezTo>
                    <a:pt x="1" y="1685"/>
                    <a:pt x="488" y="2172"/>
                    <a:pt x="1097" y="2172"/>
                  </a:cubicBezTo>
                  <a:cubicBezTo>
                    <a:pt x="1685" y="2172"/>
                    <a:pt x="2173" y="1685"/>
                    <a:pt x="2173" y="1076"/>
                  </a:cubicBezTo>
                  <a:cubicBezTo>
                    <a:pt x="2173" y="487"/>
                    <a:pt x="1685" y="0"/>
                    <a:pt x="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5906725" y="3400200"/>
              <a:ext cx="54325" cy="54325"/>
            </a:xfrm>
            <a:custGeom>
              <a:avLst/>
              <a:gdLst/>
              <a:ahLst/>
              <a:cxnLst/>
              <a:rect l="l" t="t" r="r" b="b"/>
              <a:pathLst>
                <a:path w="2173" h="2173" extrusionOk="0">
                  <a:moveTo>
                    <a:pt x="1097" y="0"/>
                  </a:moveTo>
                  <a:cubicBezTo>
                    <a:pt x="488" y="0"/>
                    <a:pt x="1" y="487"/>
                    <a:pt x="1" y="1076"/>
                  </a:cubicBezTo>
                  <a:cubicBezTo>
                    <a:pt x="1" y="1685"/>
                    <a:pt x="488" y="2172"/>
                    <a:pt x="1097" y="2172"/>
                  </a:cubicBezTo>
                  <a:cubicBezTo>
                    <a:pt x="1686" y="2172"/>
                    <a:pt x="2173" y="1685"/>
                    <a:pt x="2173" y="1076"/>
                  </a:cubicBezTo>
                  <a:cubicBezTo>
                    <a:pt x="2173" y="487"/>
                    <a:pt x="1686" y="0"/>
                    <a:pt x="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6123400" y="3400200"/>
              <a:ext cx="54325" cy="54325"/>
            </a:xfrm>
            <a:custGeom>
              <a:avLst/>
              <a:gdLst/>
              <a:ahLst/>
              <a:cxnLst/>
              <a:rect l="l" t="t" r="r" b="b"/>
              <a:pathLst>
                <a:path w="2173" h="2173" extrusionOk="0">
                  <a:moveTo>
                    <a:pt x="1097" y="0"/>
                  </a:moveTo>
                  <a:cubicBezTo>
                    <a:pt x="488" y="0"/>
                    <a:pt x="1" y="487"/>
                    <a:pt x="1" y="1076"/>
                  </a:cubicBezTo>
                  <a:cubicBezTo>
                    <a:pt x="1" y="1685"/>
                    <a:pt x="488" y="2172"/>
                    <a:pt x="1097" y="2172"/>
                  </a:cubicBezTo>
                  <a:cubicBezTo>
                    <a:pt x="1686" y="2172"/>
                    <a:pt x="2173" y="1685"/>
                    <a:pt x="2173" y="1076"/>
                  </a:cubicBezTo>
                  <a:cubicBezTo>
                    <a:pt x="2173" y="487"/>
                    <a:pt x="1686" y="0"/>
                    <a:pt x="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6340075" y="3400200"/>
              <a:ext cx="54850" cy="54325"/>
            </a:xfrm>
            <a:custGeom>
              <a:avLst/>
              <a:gdLst/>
              <a:ahLst/>
              <a:cxnLst/>
              <a:rect l="l" t="t" r="r" b="b"/>
              <a:pathLst>
                <a:path w="2194" h="2173" extrusionOk="0">
                  <a:moveTo>
                    <a:pt x="1097" y="0"/>
                  </a:moveTo>
                  <a:cubicBezTo>
                    <a:pt x="488" y="0"/>
                    <a:pt x="1" y="487"/>
                    <a:pt x="1" y="1076"/>
                  </a:cubicBezTo>
                  <a:cubicBezTo>
                    <a:pt x="1" y="1685"/>
                    <a:pt x="488" y="2172"/>
                    <a:pt x="1097" y="2172"/>
                  </a:cubicBezTo>
                  <a:cubicBezTo>
                    <a:pt x="1706" y="2172"/>
                    <a:pt x="2193" y="1685"/>
                    <a:pt x="2193" y="1076"/>
                  </a:cubicBezTo>
                  <a:cubicBezTo>
                    <a:pt x="2193" y="487"/>
                    <a:pt x="1706" y="0"/>
                    <a:pt x="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6556775" y="3400200"/>
              <a:ext cx="54825" cy="54325"/>
            </a:xfrm>
            <a:custGeom>
              <a:avLst/>
              <a:gdLst/>
              <a:ahLst/>
              <a:cxnLst/>
              <a:rect l="l" t="t" r="r" b="b"/>
              <a:pathLst>
                <a:path w="2193" h="2173" extrusionOk="0">
                  <a:moveTo>
                    <a:pt x="1096" y="0"/>
                  </a:moveTo>
                  <a:cubicBezTo>
                    <a:pt x="487" y="0"/>
                    <a:pt x="0" y="487"/>
                    <a:pt x="0" y="1076"/>
                  </a:cubicBezTo>
                  <a:cubicBezTo>
                    <a:pt x="0" y="1685"/>
                    <a:pt x="487" y="2172"/>
                    <a:pt x="1096" y="2172"/>
                  </a:cubicBezTo>
                  <a:cubicBezTo>
                    <a:pt x="1705" y="2172"/>
                    <a:pt x="2192" y="1685"/>
                    <a:pt x="2192" y="1076"/>
                  </a:cubicBezTo>
                  <a:cubicBezTo>
                    <a:pt x="2192" y="487"/>
                    <a:pt x="1705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690050" y="3598600"/>
              <a:ext cx="54325" cy="54825"/>
            </a:xfrm>
            <a:custGeom>
              <a:avLst/>
              <a:gdLst/>
              <a:ahLst/>
              <a:cxnLst/>
              <a:rect l="l" t="t" r="r" b="b"/>
              <a:pathLst>
                <a:path w="2173" h="2193" extrusionOk="0">
                  <a:moveTo>
                    <a:pt x="1097" y="1"/>
                  </a:moveTo>
                  <a:cubicBezTo>
                    <a:pt x="488" y="1"/>
                    <a:pt x="1" y="488"/>
                    <a:pt x="1" y="1097"/>
                  </a:cubicBezTo>
                  <a:cubicBezTo>
                    <a:pt x="1" y="1706"/>
                    <a:pt x="488" y="2193"/>
                    <a:pt x="1097" y="2193"/>
                  </a:cubicBezTo>
                  <a:cubicBezTo>
                    <a:pt x="1685" y="2193"/>
                    <a:pt x="2173" y="1706"/>
                    <a:pt x="2173" y="1097"/>
                  </a:cubicBezTo>
                  <a:cubicBezTo>
                    <a:pt x="2173" y="488"/>
                    <a:pt x="1685" y="1"/>
                    <a:pt x="1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5906725" y="3598600"/>
              <a:ext cx="54325" cy="54825"/>
            </a:xfrm>
            <a:custGeom>
              <a:avLst/>
              <a:gdLst/>
              <a:ahLst/>
              <a:cxnLst/>
              <a:rect l="l" t="t" r="r" b="b"/>
              <a:pathLst>
                <a:path w="2173" h="2193" extrusionOk="0">
                  <a:moveTo>
                    <a:pt x="1097" y="1"/>
                  </a:moveTo>
                  <a:cubicBezTo>
                    <a:pt x="488" y="1"/>
                    <a:pt x="1" y="488"/>
                    <a:pt x="1" y="1097"/>
                  </a:cubicBezTo>
                  <a:cubicBezTo>
                    <a:pt x="1" y="1706"/>
                    <a:pt x="488" y="2193"/>
                    <a:pt x="1097" y="2193"/>
                  </a:cubicBezTo>
                  <a:cubicBezTo>
                    <a:pt x="1686" y="2193"/>
                    <a:pt x="2173" y="1706"/>
                    <a:pt x="2173" y="1097"/>
                  </a:cubicBezTo>
                  <a:cubicBezTo>
                    <a:pt x="2173" y="488"/>
                    <a:pt x="1686" y="1"/>
                    <a:pt x="1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123400" y="3598600"/>
              <a:ext cx="54325" cy="54825"/>
            </a:xfrm>
            <a:custGeom>
              <a:avLst/>
              <a:gdLst/>
              <a:ahLst/>
              <a:cxnLst/>
              <a:rect l="l" t="t" r="r" b="b"/>
              <a:pathLst>
                <a:path w="2173" h="2193" extrusionOk="0">
                  <a:moveTo>
                    <a:pt x="1097" y="1"/>
                  </a:moveTo>
                  <a:cubicBezTo>
                    <a:pt x="488" y="1"/>
                    <a:pt x="1" y="488"/>
                    <a:pt x="1" y="1097"/>
                  </a:cubicBezTo>
                  <a:cubicBezTo>
                    <a:pt x="1" y="1706"/>
                    <a:pt x="488" y="2193"/>
                    <a:pt x="1097" y="2193"/>
                  </a:cubicBezTo>
                  <a:cubicBezTo>
                    <a:pt x="1686" y="2193"/>
                    <a:pt x="2173" y="1706"/>
                    <a:pt x="2173" y="1097"/>
                  </a:cubicBezTo>
                  <a:cubicBezTo>
                    <a:pt x="2173" y="488"/>
                    <a:pt x="1686" y="1"/>
                    <a:pt x="1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340075" y="3598600"/>
              <a:ext cx="54850" cy="54825"/>
            </a:xfrm>
            <a:custGeom>
              <a:avLst/>
              <a:gdLst/>
              <a:ahLst/>
              <a:cxnLst/>
              <a:rect l="l" t="t" r="r" b="b"/>
              <a:pathLst>
                <a:path w="2194" h="2193" extrusionOk="0">
                  <a:moveTo>
                    <a:pt x="1097" y="1"/>
                  </a:moveTo>
                  <a:cubicBezTo>
                    <a:pt x="488" y="1"/>
                    <a:pt x="1" y="488"/>
                    <a:pt x="1" y="1097"/>
                  </a:cubicBezTo>
                  <a:cubicBezTo>
                    <a:pt x="1" y="1706"/>
                    <a:pt x="488" y="2193"/>
                    <a:pt x="1097" y="2193"/>
                  </a:cubicBezTo>
                  <a:cubicBezTo>
                    <a:pt x="1706" y="2193"/>
                    <a:pt x="2193" y="1706"/>
                    <a:pt x="2193" y="1097"/>
                  </a:cubicBezTo>
                  <a:cubicBezTo>
                    <a:pt x="2193" y="488"/>
                    <a:pt x="1706" y="1"/>
                    <a:pt x="1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556775" y="359860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extrusionOk="0">
                  <a:moveTo>
                    <a:pt x="1096" y="1"/>
                  </a:moveTo>
                  <a:cubicBezTo>
                    <a:pt x="487" y="1"/>
                    <a:pt x="0" y="488"/>
                    <a:pt x="0" y="1097"/>
                  </a:cubicBezTo>
                  <a:cubicBezTo>
                    <a:pt x="0" y="1706"/>
                    <a:pt x="487" y="2193"/>
                    <a:pt x="1096" y="2193"/>
                  </a:cubicBezTo>
                  <a:cubicBezTo>
                    <a:pt x="1705" y="2193"/>
                    <a:pt x="2192" y="1706"/>
                    <a:pt x="2192" y="1097"/>
                  </a:cubicBezTo>
                  <a:cubicBezTo>
                    <a:pt x="2192" y="488"/>
                    <a:pt x="1705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2135550" y="2188888"/>
            <a:ext cx="4872900" cy="1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2135550" y="3273938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6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65" name="Google Shape;65;p16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476825" y="2742050"/>
            <a:ext cx="47208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2"/>
          </p:nvPr>
        </p:nvSpPr>
        <p:spPr>
          <a:xfrm>
            <a:off x="1927950" y="1680750"/>
            <a:ext cx="15042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476825" y="3626100"/>
            <a:ext cx="47208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7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72" name="Google Shape;72;p17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7"/>
          <p:cNvSpPr/>
          <p:nvPr/>
        </p:nvSpPr>
        <p:spPr>
          <a:xfrm rot="5400000">
            <a:off x="8150106" y="330783"/>
            <a:ext cx="114248" cy="114248"/>
          </a:xfrm>
          <a:custGeom>
            <a:avLst/>
            <a:gdLst/>
            <a:ahLst/>
            <a:cxnLst/>
            <a:rect l="l" t="t" r="r" b="b"/>
            <a:pathLst>
              <a:path w="2680" h="2680" extrusionOk="0">
                <a:moveTo>
                  <a:pt x="1259" y="0"/>
                </a:moveTo>
                <a:cubicBezTo>
                  <a:pt x="1137" y="0"/>
                  <a:pt x="1015" y="102"/>
                  <a:pt x="1015" y="224"/>
                </a:cubicBezTo>
                <a:lnTo>
                  <a:pt x="1015" y="1035"/>
                </a:lnTo>
                <a:lnTo>
                  <a:pt x="224" y="1035"/>
                </a:lnTo>
                <a:cubicBezTo>
                  <a:pt x="102" y="1035"/>
                  <a:pt x="0" y="1137"/>
                  <a:pt x="0" y="1259"/>
                </a:cubicBezTo>
                <a:lnTo>
                  <a:pt x="0" y="1421"/>
                </a:lnTo>
                <a:cubicBezTo>
                  <a:pt x="0" y="1543"/>
                  <a:pt x="102" y="1644"/>
                  <a:pt x="224" y="1644"/>
                </a:cubicBezTo>
                <a:lnTo>
                  <a:pt x="1015" y="1644"/>
                </a:lnTo>
                <a:lnTo>
                  <a:pt x="1015" y="2456"/>
                </a:lnTo>
                <a:cubicBezTo>
                  <a:pt x="1015" y="2578"/>
                  <a:pt x="1137" y="2680"/>
                  <a:pt x="1259" y="2680"/>
                </a:cubicBezTo>
                <a:lnTo>
                  <a:pt x="1421" y="2680"/>
                </a:lnTo>
                <a:cubicBezTo>
                  <a:pt x="1543" y="2680"/>
                  <a:pt x="1644" y="2578"/>
                  <a:pt x="1644" y="2456"/>
                </a:cubicBezTo>
                <a:lnTo>
                  <a:pt x="1644" y="1644"/>
                </a:lnTo>
                <a:lnTo>
                  <a:pt x="2456" y="1644"/>
                </a:lnTo>
                <a:cubicBezTo>
                  <a:pt x="2578" y="1644"/>
                  <a:pt x="2680" y="1543"/>
                  <a:pt x="2680" y="1421"/>
                </a:cubicBezTo>
                <a:lnTo>
                  <a:pt x="2680" y="1259"/>
                </a:lnTo>
                <a:cubicBezTo>
                  <a:pt x="2680" y="1137"/>
                  <a:pt x="2578" y="1035"/>
                  <a:pt x="2456" y="1035"/>
                </a:cubicBezTo>
                <a:lnTo>
                  <a:pt x="1644" y="1035"/>
                </a:lnTo>
                <a:lnTo>
                  <a:pt x="1644" y="224"/>
                </a:lnTo>
                <a:cubicBezTo>
                  <a:pt x="1644" y="102"/>
                  <a:pt x="1543" y="0"/>
                  <a:pt x="14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4832078" y="1667625"/>
            <a:ext cx="32541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2"/>
          </p:nvPr>
        </p:nvSpPr>
        <p:spPr>
          <a:xfrm>
            <a:off x="1057900" y="1667625"/>
            <a:ext cx="32541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0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81" name="Google Shape;81;p20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20"/>
          <p:cNvGrpSpPr/>
          <p:nvPr/>
        </p:nvGrpSpPr>
        <p:grpSpPr>
          <a:xfrm>
            <a:off x="223231" y="808883"/>
            <a:ext cx="8696348" cy="347248"/>
            <a:chOff x="223231" y="808883"/>
            <a:chExt cx="8696348" cy="347248"/>
          </a:xfrm>
        </p:grpSpPr>
        <p:sp>
          <p:nvSpPr>
            <p:cNvPr id="84" name="Google Shape;84;p20"/>
            <p:cNvSpPr/>
            <p:nvPr/>
          </p:nvSpPr>
          <p:spPr>
            <a:xfrm rot="5400000">
              <a:off x="223231" y="1041883"/>
              <a:ext cx="114248" cy="114248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259" y="0"/>
                  </a:moveTo>
                  <a:cubicBezTo>
                    <a:pt x="1137" y="0"/>
                    <a:pt x="1015" y="102"/>
                    <a:pt x="1015" y="224"/>
                  </a:cubicBezTo>
                  <a:lnTo>
                    <a:pt x="1015" y="1035"/>
                  </a:lnTo>
                  <a:lnTo>
                    <a:pt x="224" y="1035"/>
                  </a:lnTo>
                  <a:cubicBezTo>
                    <a:pt x="102" y="1035"/>
                    <a:pt x="0" y="1137"/>
                    <a:pt x="0" y="1259"/>
                  </a:cubicBezTo>
                  <a:lnTo>
                    <a:pt x="0" y="1421"/>
                  </a:lnTo>
                  <a:cubicBezTo>
                    <a:pt x="0" y="1543"/>
                    <a:pt x="102" y="1644"/>
                    <a:pt x="224" y="1644"/>
                  </a:cubicBezTo>
                  <a:lnTo>
                    <a:pt x="1015" y="1644"/>
                  </a:lnTo>
                  <a:lnTo>
                    <a:pt x="1015" y="2456"/>
                  </a:lnTo>
                  <a:cubicBezTo>
                    <a:pt x="1015" y="2578"/>
                    <a:pt x="1137" y="2680"/>
                    <a:pt x="1259" y="2680"/>
                  </a:cubicBezTo>
                  <a:lnTo>
                    <a:pt x="1421" y="2680"/>
                  </a:lnTo>
                  <a:cubicBezTo>
                    <a:pt x="1543" y="2680"/>
                    <a:pt x="1644" y="2578"/>
                    <a:pt x="1644" y="2456"/>
                  </a:cubicBezTo>
                  <a:lnTo>
                    <a:pt x="1644" y="1644"/>
                  </a:lnTo>
                  <a:lnTo>
                    <a:pt x="2456" y="1644"/>
                  </a:lnTo>
                  <a:cubicBezTo>
                    <a:pt x="2578" y="1644"/>
                    <a:pt x="2680" y="1543"/>
                    <a:pt x="2680" y="1421"/>
                  </a:cubicBezTo>
                  <a:lnTo>
                    <a:pt x="2680" y="1259"/>
                  </a:lnTo>
                  <a:cubicBezTo>
                    <a:pt x="2680" y="1137"/>
                    <a:pt x="2578" y="1035"/>
                    <a:pt x="2456" y="1035"/>
                  </a:cubicBezTo>
                  <a:lnTo>
                    <a:pt x="1644" y="1035"/>
                  </a:lnTo>
                  <a:lnTo>
                    <a:pt x="1644" y="224"/>
                  </a:lnTo>
                  <a:cubicBezTo>
                    <a:pt x="1644" y="102"/>
                    <a:pt x="1543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0"/>
            <p:cNvSpPr/>
            <p:nvPr/>
          </p:nvSpPr>
          <p:spPr>
            <a:xfrm rot="5400000">
              <a:off x="8805331" y="808883"/>
              <a:ext cx="114248" cy="114248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259" y="0"/>
                  </a:moveTo>
                  <a:cubicBezTo>
                    <a:pt x="1137" y="0"/>
                    <a:pt x="1015" y="102"/>
                    <a:pt x="1015" y="224"/>
                  </a:cubicBezTo>
                  <a:lnTo>
                    <a:pt x="1015" y="1035"/>
                  </a:lnTo>
                  <a:lnTo>
                    <a:pt x="224" y="1035"/>
                  </a:lnTo>
                  <a:cubicBezTo>
                    <a:pt x="102" y="1035"/>
                    <a:pt x="0" y="1137"/>
                    <a:pt x="0" y="1259"/>
                  </a:cubicBezTo>
                  <a:lnTo>
                    <a:pt x="0" y="1421"/>
                  </a:lnTo>
                  <a:cubicBezTo>
                    <a:pt x="0" y="1543"/>
                    <a:pt x="102" y="1644"/>
                    <a:pt x="224" y="1644"/>
                  </a:cubicBezTo>
                  <a:lnTo>
                    <a:pt x="1015" y="1644"/>
                  </a:lnTo>
                  <a:lnTo>
                    <a:pt x="1015" y="2456"/>
                  </a:lnTo>
                  <a:cubicBezTo>
                    <a:pt x="1015" y="2578"/>
                    <a:pt x="1137" y="2680"/>
                    <a:pt x="1259" y="2680"/>
                  </a:cubicBezTo>
                  <a:lnTo>
                    <a:pt x="1421" y="2680"/>
                  </a:lnTo>
                  <a:cubicBezTo>
                    <a:pt x="1543" y="2680"/>
                    <a:pt x="1644" y="2578"/>
                    <a:pt x="1644" y="2456"/>
                  </a:cubicBezTo>
                  <a:lnTo>
                    <a:pt x="1644" y="1644"/>
                  </a:lnTo>
                  <a:lnTo>
                    <a:pt x="2456" y="1644"/>
                  </a:lnTo>
                  <a:cubicBezTo>
                    <a:pt x="2578" y="1644"/>
                    <a:pt x="2680" y="1543"/>
                    <a:pt x="2680" y="1421"/>
                  </a:cubicBezTo>
                  <a:lnTo>
                    <a:pt x="2680" y="1259"/>
                  </a:lnTo>
                  <a:cubicBezTo>
                    <a:pt x="2680" y="1137"/>
                    <a:pt x="2578" y="1035"/>
                    <a:pt x="2456" y="1035"/>
                  </a:cubicBezTo>
                  <a:lnTo>
                    <a:pt x="1644" y="1035"/>
                  </a:lnTo>
                  <a:lnTo>
                    <a:pt x="1644" y="224"/>
                  </a:lnTo>
                  <a:cubicBezTo>
                    <a:pt x="1644" y="102"/>
                    <a:pt x="1543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20"/>
          <p:cNvGrpSpPr/>
          <p:nvPr/>
        </p:nvGrpSpPr>
        <p:grpSpPr>
          <a:xfrm>
            <a:off x="252450" y="286275"/>
            <a:ext cx="7279963" cy="4500263"/>
            <a:chOff x="252450" y="286275"/>
            <a:chExt cx="7279963" cy="4500263"/>
          </a:xfrm>
        </p:grpSpPr>
        <p:grpSp>
          <p:nvGrpSpPr>
            <p:cNvPr id="87" name="Google Shape;87;p20"/>
            <p:cNvGrpSpPr/>
            <p:nvPr/>
          </p:nvGrpSpPr>
          <p:grpSpPr>
            <a:xfrm>
              <a:off x="252450" y="286275"/>
              <a:ext cx="921550" cy="253225"/>
              <a:chOff x="5690050" y="3400200"/>
              <a:chExt cx="921550" cy="253225"/>
            </a:xfrm>
          </p:grpSpPr>
          <p:sp>
            <p:nvSpPr>
              <p:cNvPr id="88" name="Google Shape;88;p20"/>
              <p:cNvSpPr/>
              <p:nvPr/>
            </p:nvSpPr>
            <p:spPr>
              <a:xfrm>
                <a:off x="5690050" y="3400200"/>
                <a:ext cx="543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73" extrusionOk="0">
                    <a:moveTo>
                      <a:pt x="1097" y="0"/>
                    </a:moveTo>
                    <a:cubicBezTo>
                      <a:pt x="488" y="0"/>
                      <a:pt x="1" y="487"/>
                      <a:pt x="1" y="1076"/>
                    </a:cubicBezTo>
                    <a:cubicBezTo>
                      <a:pt x="1" y="1685"/>
                      <a:pt x="488" y="2172"/>
                      <a:pt x="1097" y="2172"/>
                    </a:cubicBezTo>
                    <a:cubicBezTo>
                      <a:pt x="1685" y="2172"/>
                      <a:pt x="2173" y="1685"/>
                      <a:pt x="2173" y="1076"/>
                    </a:cubicBezTo>
                    <a:cubicBezTo>
                      <a:pt x="2173" y="487"/>
                      <a:pt x="1685" y="0"/>
                      <a:pt x="1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0"/>
              <p:cNvSpPr/>
              <p:nvPr/>
            </p:nvSpPr>
            <p:spPr>
              <a:xfrm>
                <a:off x="5906725" y="3400200"/>
                <a:ext cx="543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73" extrusionOk="0">
                    <a:moveTo>
                      <a:pt x="1097" y="0"/>
                    </a:moveTo>
                    <a:cubicBezTo>
                      <a:pt x="488" y="0"/>
                      <a:pt x="1" y="487"/>
                      <a:pt x="1" y="1076"/>
                    </a:cubicBezTo>
                    <a:cubicBezTo>
                      <a:pt x="1" y="1685"/>
                      <a:pt x="488" y="2172"/>
                      <a:pt x="1097" y="2172"/>
                    </a:cubicBezTo>
                    <a:cubicBezTo>
                      <a:pt x="1686" y="2172"/>
                      <a:pt x="2173" y="1685"/>
                      <a:pt x="2173" y="1076"/>
                    </a:cubicBezTo>
                    <a:cubicBezTo>
                      <a:pt x="2173" y="487"/>
                      <a:pt x="1686" y="0"/>
                      <a:pt x="1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0"/>
              <p:cNvSpPr/>
              <p:nvPr/>
            </p:nvSpPr>
            <p:spPr>
              <a:xfrm>
                <a:off x="6123400" y="3400200"/>
                <a:ext cx="543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73" extrusionOk="0">
                    <a:moveTo>
                      <a:pt x="1097" y="0"/>
                    </a:moveTo>
                    <a:cubicBezTo>
                      <a:pt x="488" y="0"/>
                      <a:pt x="1" y="487"/>
                      <a:pt x="1" y="1076"/>
                    </a:cubicBezTo>
                    <a:cubicBezTo>
                      <a:pt x="1" y="1685"/>
                      <a:pt x="488" y="2172"/>
                      <a:pt x="1097" y="2172"/>
                    </a:cubicBezTo>
                    <a:cubicBezTo>
                      <a:pt x="1686" y="2172"/>
                      <a:pt x="2173" y="1685"/>
                      <a:pt x="2173" y="1076"/>
                    </a:cubicBezTo>
                    <a:cubicBezTo>
                      <a:pt x="2173" y="487"/>
                      <a:pt x="1686" y="0"/>
                      <a:pt x="1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0"/>
              <p:cNvSpPr/>
              <p:nvPr/>
            </p:nvSpPr>
            <p:spPr>
              <a:xfrm>
                <a:off x="6340075" y="3400200"/>
                <a:ext cx="54850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2173" extrusionOk="0">
                    <a:moveTo>
                      <a:pt x="1097" y="0"/>
                    </a:moveTo>
                    <a:cubicBezTo>
                      <a:pt x="488" y="0"/>
                      <a:pt x="1" y="487"/>
                      <a:pt x="1" y="1076"/>
                    </a:cubicBezTo>
                    <a:cubicBezTo>
                      <a:pt x="1" y="1685"/>
                      <a:pt x="488" y="2172"/>
                      <a:pt x="1097" y="2172"/>
                    </a:cubicBezTo>
                    <a:cubicBezTo>
                      <a:pt x="1706" y="2172"/>
                      <a:pt x="2193" y="1685"/>
                      <a:pt x="2193" y="1076"/>
                    </a:cubicBezTo>
                    <a:cubicBezTo>
                      <a:pt x="2193" y="487"/>
                      <a:pt x="1706" y="0"/>
                      <a:pt x="1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0"/>
              <p:cNvSpPr/>
              <p:nvPr/>
            </p:nvSpPr>
            <p:spPr>
              <a:xfrm>
                <a:off x="6556775" y="3400200"/>
                <a:ext cx="548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2173" extrusionOk="0">
                    <a:moveTo>
                      <a:pt x="1096" y="0"/>
                    </a:moveTo>
                    <a:cubicBezTo>
                      <a:pt x="487" y="0"/>
                      <a:pt x="0" y="487"/>
                      <a:pt x="0" y="1076"/>
                    </a:cubicBezTo>
                    <a:cubicBezTo>
                      <a:pt x="0" y="1685"/>
                      <a:pt x="487" y="2172"/>
                      <a:pt x="1096" y="2172"/>
                    </a:cubicBezTo>
                    <a:cubicBezTo>
                      <a:pt x="1705" y="2172"/>
                      <a:pt x="2192" y="1685"/>
                      <a:pt x="2192" y="1076"/>
                    </a:cubicBezTo>
                    <a:cubicBezTo>
                      <a:pt x="2192" y="487"/>
                      <a:pt x="1705" y="0"/>
                      <a:pt x="10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0"/>
              <p:cNvSpPr/>
              <p:nvPr/>
            </p:nvSpPr>
            <p:spPr>
              <a:xfrm>
                <a:off x="5690050" y="3598600"/>
                <a:ext cx="5432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93" extrusionOk="0">
                    <a:moveTo>
                      <a:pt x="1097" y="1"/>
                    </a:moveTo>
                    <a:cubicBezTo>
                      <a:pt x="488" y="1"/>
                      <a:pt x="1" y="488"/>
                      <a:pt x="1" y="1097"/>
                    </a:cubicBezTo>
                    <a:cubicBezTo>
                      <a:pt x="1" y="1706"/>
                      <a:pt x="488" y="2193"/>
                      <a:pt x="1097" y="2193"/>
                    </a:cubicBezTo>
                    <a:cubicBezTo>
                      <a:pt x="1685" y="2193"/>
                      <a:pt x="2173" y="1706"/>
                      <a:pt x="2173" y="1097"/>
                    </a:cubicBezTo>
                    <a:cubicBezTo>
                      <a:pt x="2173" y="488"/>
                      <a:pt x="1685" y="1"/>
                      <a:pt x="1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0"/>
              <p:cNvSpPr/>
              <p:nvPr/>
            </p:nvSpPr>
            <p:spPr>
              <a:xfrm>
                <a:off x="5906725" y="3598600"/>
                <a:ext cx="5432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93" extrusionOk="0">
                    <a:moveTo>
                      <a:pt x="1097" y="1"/>
                    </a:moveTo>
                    <a:cubicBezTo>
                      <a:pt x="488" y="1"/>
                      <a:pt x="1" y="488"/>
                      <a:pt x="1" y="1097"/>
                    </a:cubicBezTo>
                    <a:cubicBezTo>
                      <a:pt x="1" y="1706"/>
                      <a:pt x="488" y="2193"/>
                      <a:pt x="1097" y="2193"/>
                    </a:cubicBezTo>
                    <a:cubicBezTo>
                      <a:pt x="1686" y="2193"/>
                      <a:pt x="2173" y="1706"/>
                      <a:pt x="2173" y="1097"/>
                    </a:cubicBezTo>
                    <a:cubicBezTo>
                      <a:pt x="2173" y="488"/>
                      <a:pt x="1686" y="1"/>
                      <a:pt x="1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0"/>
              <p:cNvSpPr/>
              <p:nvPr/>
            </p:nvSpPr>
            <p:spPr>
              <a:xfrm>
                <a:off x="6123400" y="3598600"/>
                <a:ext cx="5432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93" extrusionOk="0">
                    <a:moveTo>
                      <a:pt x="1097" y="1"/>
                    </a:moveTo>
                    <a:cubicBezTo>
                      <a:pt x="488" y="1"/>
                      <a:pt x="1" y="488"/>
                      <a:pt x="1" y="1097"/>
                    </a:cubicBezTo>
                    <a:cubicBezTo>
                      <a:pt x="1" y="1706"/>
                      <a:pt x="488" y="2193"/>
                      <a:pt x="1097" y="2193"/>
                    </a:cubicBezTo>
                    <a:cubicBezTo>
                      <a:pt x="1686" y="2193"/>
                      <a:pt x="2173" y="1706"/>
                      <a:pt x="2173" y="1097"/>
                    </a:cubicBezTo>
                    <a:cubicBezTo>
                      <a:pt x="2173" y="488"/>
                      <a:pt x="1686" y="1"/>
                      <a:pt x="1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0"/>
              <p:cNvSpPr/>
              <p:nvPr/>
            </p:nvSpPr>
            <p:spPr>
              <a:xfrm>
                <a:off x="6340075" y="3598600"/>
                <a:ext cx="54850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2193" extrusionOk="0">
                    <a:moveTo>
                      <a:pt x="1097" y="1"/>
                    </a:moveTo>
                    <a:cubicBezTo>
                      <a:pt x="488" y="1"/>
                      <a:pt x="1" y="488"/>
                      <a:pt x="1" y="1097"/>
                    </a:cubicBezTo>
                    <a:cubicBezTo>
                      <a:pt x="1" y="1706"/>
                      <a:pt x="488" y="2193"/>
                      <a:pt x="1097" y="2193"/>
                    </a:cubicBezTo>
                    <a:cubicBezTo>
                      <a:pt x="1706" y="2193"/>
                      <a:pt x="2193" y="1706"/>
                      <a:pt x="2193" y="1097"/>
                    </a:cubicBezTo>
                    <a:cubicBezTo>
                      <a:pt x="2193" y="488"/>
                      <a:pt x="1706" y="1"/>
                      <a:pt x="1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0"/>
              <p:cNvSpPr/>
              <p:nvPr/>
            </p:nvSpPr>
            <p:spPr>
              <a:xfrm>
                <a:off x="6556775" y="3598600"/>
                <a:ext cx="5482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2193" extrusionOk="0">
                    <a:moveTo>
                      <a:pt x="1096" y="1"/>
                    </a:moveTo>
                    <a:cubicBezTo>
                      <a:pt x="487" y="1"/>
                      <a:pt x="0" y="488"/>
                      <a:pt x="0" y="1097"/>
                    </a:cubicBezTo>
                    <a:cubicBezTo>
                      <a:pt x="0" y="1706"/>
                      <a:pt x="487" y="2193"/>
                      <a:pt x="1096" y="2193"/>
                    </a:cubicBezTo>
                    <a:cubicBezTo>
                      <a:pt x="1705" y="2193"/>
                      <a:pt x="2192" y="1706"/>
                      <a:pt x="2192" y="1097"/>
                    </a:cubicBezTo>
                    <a:cubicBezTo>
                      <a:pt x="2192" y="488"/>
                      <a:pt x="1705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20"/>
            <p:cNvGrpSpPr/>
            <p:nvPr/>
          </p:nvGrpSpPr>
          <p:grpSpPr>
            <a:xfrm>
              <a:off x="6401788" y="4671838"/>
              <a:ext cx="1130625" cy="114700"/>
              <a:chOff x="3233525" y="2786700"/>
              <a:chExt cx="1130625" cy="114700"/>
            </a:xfrm>
          </p:grpSpPr>
          <p:sp>
            <p:nvSpPr>
              <p:cNvPr id="99" name="Google Shape;99;p20"/>
              <p:cNvSpPr/>
              <p:nvPr/>
            </p:nvSpPr>
            <p:spPr>
              <a:xfrm>
                <a:off x="3233525" y="2786700"/>
                <a:ext cx="114725" cy="11470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4588" extrusionOk="0">
                    <a:moveTo>
                      <a:pt x="2295" y="0"/>
                    </a:moveTo>
                    <a:cubicBezTo>
                      <a:pt x="1036" y="0"/>
                      <a:pt x="1" y="1015"/>
                      <a:pt x="1" y="2294"/>
                    </a:cubicBezTo>
                    <a:cubicBezTo>
                      <a:pt x="1" y="3553"/>
                      <a:pt x="1036" y="4588"/>
                      <a:pt x="2295" y="4588"/>
                    </a:cubicBezTo>
                    <a:cubicBezTo>
                      <a:pt x="3573" y="4588"/>
                      <a:pt x="4588" y="3553"/>
                      <a:pt x="4588" y="2294"/>
                    </a:cubicBezTo>
                    <a:cubicBezTo>
                      <a:pt x="4588" y="1015"/>
                      <a:pt x="3573" y="0"/>
                      <a:pt x="2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0"/>
              <p:cNvSpPr/>
              <p:nvPr/>
            </p:nvSpPr>
            <p:spPr>
              <a:xfrm>
                <a:off x="3487775" y="2786700"/>
                <a:ext cx="114700" cy="1147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4588" extrusionOk="0">
                    <a:moveTo>
                      <a:pt x="2294" y="0"/>
                    </a:moveTo>
                    <a:cubicBezTo>
                      <a:pt x="1015" y="0"/>
                      <a:pt x="0" y="1015"/>
                      <a:pt x="0" y="2294"/>
                    </a:cubicBezTo>
                    <a:cubicBezTo>
                      <a:pt x="0" y="3553"/>
                      <a:pt x="1015" y="4588"/>
                      <a:pt x="2294" y="4588"/>
                    </a:cubicBezTo>
                    <a:cubicBezTo>
                      <a:pt x="3552" y="4588"/>
                      <a:pt x="4587" y="3553"/>
                      <a:pt x="4587" y="2294"/>
                    </a:cubicBezTo>
                    <a:cubicBezTo>
                      <a:pt x="4587" y="1015"/>
                      <a:pt x="3552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0"/>
              <p:cNvSpPr/>
              <p:nvPr/>
            </p:nvSpPr>
            <p:spPr>
              <a:xfrm>
                <a:off x="3741475" y="2786700"/>
                <a:ext cx="114725" cy="11470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4588" extrusionOk="0">
                    <a:moveTo>
                      <a:pt x="2294" y="0"/>
                    </a:moveTo>
                    <a:cubicBezTo>
                      <a:pt x="1036" y="0"/>
                      <a:pt x="1" y="1015"/>
                      <a:pt x="1" y="2294"/>
                    </a:cubicBezTo>
                    <a:cubicBezTo>
                      <a:pt x="1" y="3553"/>
                      <a:pt x="1036" y="4588"/>
                      <a:pt x="2294" y="4588"/>
                    </a:cubicBezTo>
                    <a:cubicBezTo>
                      <a:pt x="3553" y="4588"/>
                      <a:pt x="4588" y="3553"/>
                      <a:pt x="4588" y="2294"/>
                    </a:cubicBezTo>
                    <a:cubicBezTo>
                      <a:pt x="4588" y="1015"/>
                      <a:pt x="3553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0"/>
              <p:cNvSpPr/>
              <p:nvPr/>
            </p:nvSpPr>
            <p:spPr>
              <a:xfrm>
                <a:off x="3995700" y="2786700"/>
                <a:ext cx="114200" cy="114700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4588" extrusionOk="0">
                    <a:moveTo>
                      <a:pt x="2274" y="0"/>
                    </a:moveTo>
                    <a:cubicBezTo>
                      <a:pt x="1016" y="0"/>
                      <a:pt x="1" y="1015"/>
                      <a:pt x="1" y="2294"/>
                    </a:cubicBezTo>
                    <a:cubicBezTo>
                      <a:pt x="1" y="3553"/>
                      <a:pt x="1016" y="4588"/>
                      <a:pt x="2274" y="4588"/>
                    </a:cubicBezTo>
                    <a:cubicBezTo>
                      <a:pt x="3553" y="4588"/>
                      <a:pt x="4568" y="3553"/>
                      <a:pt x="4568" y="2294"/>
                    </a:cubicBezTo>
                    <a:cubicBezTo>
                      <a:pt x="4568" y="1015"/>
                      <a:pt x="3553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0"/>
              <p:cNvSpPr/>
              <p:nvPr/>
            </p:nvSpPr>
            <p:spPr>
              <a:xfrm>
                <a:off x="4249425" y="2786700"/>
                <a:ext cx="114725" cy="11470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4588" extrusionOk="0">
                    <a:moveTo>
                      <a:pt x="2294" y="0"/>
                    </a:moveTo>
                    <a:cubicBezTo>
                      <a:pt x="1016" y="0"/>
                      <a:pt x="1" y="1015"/>
                      <a:pt x="1" y="2294"/>
                    </a:cubicBezTo>
                    <a:cubicBezTo>
                      <a:pt x="1" y="3553"/>
                      <a:pt x="1016" y="4588"/>
                      <a:pt x="2294" y="4588"/>
                    </a:cubicBezTo>
                    <a:cubicBezTo>
                      <a:pt x="3553" y="4588"/>
                      <a:pt x="4588" y="3553"/>
                      <a:pt x="4588" y="2294"/>
                    </a:cubicBezTo>
                    <a:cubicBezTo>
                      <a:pt x="4588" y="1015"/>
                      <a:pt x="3553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■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■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■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2cbcd71b3_0_0"/>
          <p:cNvSpPr txBox="1">
            <a:spLocks noGrp="1"/>
          </p:cNvSpPr>
          <p:nvPr>
            <p:ph type="ctrTitle"/>
          </p:nvPr>
        </p:nvSpPr>
        <p:spPr>
          <a:xfrm>
            <a:off x="713225" y="1732200"/>
            <a:ext cx="7717500" cy="16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CSS (</a:t>
            </a:r>
            <a:r>
              <a:rPr lang="en-CA" sz="3600" b="1"/>
              <a:t>C</a:t>
            </a:r>
            <a:r>
              <a:rPr lang="en-CA" sz="3600"/>
              <a:t>ascading </a:t>
            </a:r>
            <a:r>
              <a:rPr lang="en-CA" sz="3600" b="1"/>
              <a:t>S</a:t>
            </a:r>
            <a:r>
              <a:rPr lang="en-CA" sz="3600"/>
              <a:t>tyle </a:t>
            </a:r>
            <a:r>
              <a:rPr lang="en-CA" sz="3600" b="1"/>
              <a:t>S</a:t>
            </a:r>
            <a:r>
              <a:rPr lang="en-CA" sz="3600"/>
              <a:t>heets)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38" name="Google Shape;138;g282cbcd71b3_0_0"/>
          <p:cNvSpPr txBox="1">
            <a:spLocks noGrp="1"/>
          </p:cNvSpPr>
          <p:nvPr>
            <p:ph type="subTitle" idx="1"/>
          </p:nvPr>
        </p:nvSpPr>
        <p:spPr>
          <a:xfrm>
            <a:off x="713100" y="3622725"/>
            <a:ext cx="7717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CA"/>
              <a:t>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2cbcd71b3_0_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The id Selector</a:t>
            </a:r>
            <a:endParaRPr/>
          </a:p>
        </p:txBody>
      </p:sp>
      <p:sp>
        <p:nvSpPr>
          <p:cNvPr id="195" name="Google Shape;195;g282cbcd71b3_0_59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The id selector uses the id attribute of an HTML element to select a specific element.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The id of an element should be unique within a page, so the id selector is used to select one unique element!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To select an element with a specific id, write a hash (#) character, followed by the id of the element.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The style rule below will be applied to the HTML element with id="para1":</a:t>
            </a:r>
            <a:endParaRPr sz="21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2cbcd71b3_0_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Example</a:t>
            </a:r>
            <a:endParaRPr/>
          </a:p>
        </p:txBody>
      </p:sp>
      <p:sp>
        <p:nvSpPr>
          <p:cNvPr id="201" name="Google Shape;201;g282cbcd71b3_0_65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900"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900" dirty="0"/>
          </a:p>
          <a:p>
            <a:pPr marL="457200" lvl="1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900" dirty="0"/>
          </a:p>
          <a:p>
            <a:pPr marL="914400" lvl="2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900" dirty="0"/>
          </a:p>
          <a:p>
            <a:pPr marL="1371600" lvl="3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#para1 {</a:t>
            </a:r>
            <a:endParaRPr sz="900" dirty="0"/>
          </a:p>
          <a:p>
            <a:pPr marL="1371600" lvl="3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 sz="900" dirty="0"/>
          </a:p>
          <a:p>
            <a:pPr marL="1371600" lvl="3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    color: red;</a:t>
            </a:r>
            <a:endParaRPr sz="900" dirty="0"/>
          </a:p>
          <a:p>
            <a:pPr marL="1371600" lvl="3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dirty="0"/>
          </a:p>
          <a:p>
            <a:pPr marL="914400" lvl="2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900" dirty="0"/>
          </a:p>
          <a:p>
            <a:pPr marL="457200" lvl="1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900"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9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&lt;p id="para1"&gt;Hello World!&lt;/p&gt;</a:t>
            </a:r>
            <a:endParaRPr sz="900" dirty="0"/>
          </a:p>
          <a:p>
            <a:pPr marL="457200" lvl="1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&lt;p&gt;This paragraph is not affected by the style.&lt;/p&gt;</a:t>
            </a:r>
            <a:endParaRPr sz="9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900"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2cbcd71b3_0_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The class Selector</a:t>
            </a:r>
            <a:endParaRPr/>
          </a:p>
        </p:txBody>
      </p:sp>
      <p:sp>
        <p:nvSpPr>
          <p:cNvPr id="207" name="Google Shape;207;g282cbcd71b3_0_71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The class selector selects elements with a specific class attribute.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To select elements with a specific class, write a period (.) character, followed by the name of the class.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In the example below, all HTML elements with class="center" will be red and center-aligned:</a:t>
            </a:r>
            <a:endParaRPr sz="21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2cbcd71b3_0_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Example</a:t>
            </a:r>
            <a:endParaRPr/>
          </a:p>
        </p:txBody>
      </p:sp>
      <p:sp>
        <p:nvSpPr>
          <p:cNvPr id="213" name="Google Shape;213;g282cbcd71b3_0_77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900"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900" dirty="0"/>
          </a:p>
          <a:p>
            <a:pPr marL="457200" lvl="1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900" dirty="0"/>
          </a:p>
          <a:p>
            <a:pPr marL="914400" lvl="2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900" dirty="0"/>
          </a:p>
          <a:p>
            <a:pPr marL="1371600" lvl="3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.center {</a:t>
            </a:r>
            <a:endParaRPr sz="900" dirty="0"/>
          </a:p>
          <a:p>
            <a:pPr marL="1371600" lvl="3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 sz="900" dirty="0"/>
          </a:p>
          <a:p>
            <a:pPr marL="1371600" lvl="3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    color: red;</a:t>
            </a:r>
            <a:endParaRPr sz="900" dirty="0"/>
          </a:p>
          <a:p>
            <a:pPr marL="1371600" lvl="3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dirty="0"/>
          </a:p>
          <a:p>
            <a:pPr marL="914400" lvl="2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900" dirty="0"/>
          </a:p>
          <a:p>
            <a:pPr marL="457200" lvl="1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900"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9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&lt;h1 class="center"&gt;Red and center-aligned heading&lt;/h1&gt;</a:t>
            </a:r>
            <a:endParaRPr sz="900" dirty="0"/>
          </a:p>
          <a:p>
            <a:pPr marL="457200" lvl="1" indent="0">
              <a:spcBef>
                <a:spcPts val="336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&lt;p class="center"&gt;Red and center-aligned paragraph.&lt;/p&gt; </a:t>
            </a:r>
            <a:endParaRPr sz="9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900"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2cbcd71b3_0_8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Referring to more than one class</a:t>
            </a:r>
            <a:endParaRPr/>
          </a:p>
        </p:txBody>
      </p:sp>
      <p:sp>
        <p:nvSpPr>
          <p:cNvPr id="219" name="Google Shape;219;g282cbcd71b3_0_83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HTML elements can also refer to more than one class.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In the following example, the &lt;p&gt; element will be styled according to class="center" and to class="large":</a:t>
            </a:r>
            <a:endParaRPr sz="21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2cbcd71b3_0_8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Example</a:t>
            </a:r>
            <a:endParaRPr/>
          </a:p>
        </p:txBody>
      </p:sp>
      <p:sp>
        <p:nvSpPr>
          <p:cNvPr id="225" name="Google Shape;225;g282cbcd71b3_0_89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850" dirty="0"/>
          </a:p>
          <a:p>
            <a:pPr marL="0" lvl="0" indent="0" algn="l" rtl="0">
              <a:lnSpc>
                <a:spcPct val="95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50" dirty="0"/>
          </a:p>
          <a:p>
            <a:pPr marL="0" lvl="0" indent="0" algn="l" rtl="0">
              <a:lnSpc>
                <a:spcPct val="95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50" dirty="0"/>
          </a:p>
          <a:p>
            <a:pPr marL="457200" lvl="1" indent="0">
              <a:lnSpc>
                <a:spcPct val="95000"/>
              </a:lnSpc>
              <a:spcBef>
                <a:spcPts val="264"/>
              </a:spcBef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850" dirty="0"/>
          </a:p>
          <a:p>
            <a:pPr marL="914400" lvl="2" indent="0">
              <a:lnSpc>
                <a:spcPct val="95000"/>
              </a:lnSpc>
              <a:spcBef>
                <a:spcPts val="264"/>
              </a:spcBef>
              <a:buSzPts val="600"/>
              <a:buNone/>
            </a:pPr>
            <a:r>
              <a:rPr lang="en-CA" sz="850" b="1" dirty="0" err="1">
                <a:latin typeface="Courier New"/>
                <a:ea typeface="Courier New"/>
                <a:cs typeface="Courier New"/>
                <a:sym typeface="Courier New"/>
              </a:rPr>
              <a:t>p.center</a:t>
            </a: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dirty="0"/>
          </a:p>
          <a:p>
            <a:pPr marL="914400" lvl="2" indent="0">
              <a:lnSpc>
                <a:spcPct val="95000"/>
              </a:lnSpc>
              <a:spcBef>
                <a:spcPts val="264"/>
              </a:spcBef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 sz="850" dirty="0"/>
          </a:p>
          <a:p>
            <a:pPr marL="914400" lvl="2" indent="0">
              <a:lnSpc>
                <a:spcPct val="95000"/>
              </a:lnSpc>
              <a:spcBef>
                <a:spcPts val="264"/>
              </a:spcBef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    color: red;</a:t>
            </a:r>
            <a:endParaRPr sz="850" dirty="0"/>
          </a:p>
          <a:p>
            <a:pPr marL="914400" lvl="2" indent="0">
              <a:lnSpc>
                <a:spcPct val="95000"/>
              </a:lnSpc>
              <a:spcBef>
                <a:spcPts val="264"/>
              </a:spcBef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 dirty="0"/>
          </a:p>
          <a:p>
            <a:pPr marL="914400" lvl="2" indent="0">
              <a:lnSpc>
                <a:spcPct val="95000"/>
              </a:lnSpc>
              <a:spcBef>
                <a:spcPts val="264"/>
              </a:spcBef>
              <a:buSzPts val="600"/>
              <a:buNone/>
            </a:pPr>
            <a:endParaRPr sz="85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2" indent="0">
              <a:lnSpc>
                <a:spcPct val="95000"/>
              </a:lnSpc>
              <a:spcBef>
                <a:spcPts val="264"/>
              </a:spcBef>
              <a:buSzPts val="600"/>
              <a:buNone/>
            </a:pPr>
            <a:r>
              <a:rPr lang="en-CA" sz="850" b="1" dirty="0" err="1">
                <a:latin typeface="Courier New"/>
                <a:ea typeface="Courier New"/>
                <a:cs typeface="Courier New"/>
                <a:sym typeface="Courier New"/>
              </a:rPr>
              <a:t>p.large</a:t>
            </a: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dirty="0"/>
          </a:p>
          <a:p>
            <a:pPr marL="914400" lvl="2" indent="0">
              <a:lnSpc>
                <a:spcPct val="95000"/>
              </a:lnSpc>
              <a:spcBef>
                <a:spcPts val="264"/>
              </a:spcBef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    font-size: 300%;</a:t>
            </a:r>
            <a:endParaRPr sz="850" dirty="0"/>
          </a:p>
          <a:p>
            <a:pPr marL="914400" lvl="2" indent="0">
              <a:lnSpc>
                <a:spcPct val="95000"/>
              </a:lnSpc>
              <a:spcBef>
                <a:spcPts val="264"/>
              </a:spcBef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 dirty="0"/>
          </a:p>
          <a:p>
            <a:pPr marL="457200" lvl="1" indent="0">
              <a:lnSpc>
                <a:spcPct val="95000"/>
              </a:lnSpc>
              <a:spcBef>
                <a:spcPts val="264"/>
              </a:spcBef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850" dirty="0"/>
          </a:p>
          <a:p>
            <a:pPr marL="0" lvl="0" indent="0" algn="l" rtl="0">
              <a:lnSpc>
                <a:spcPct val="95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50" dirty="0"/>
          </a:p>
          <a:p>
            <a:pPr marL="0" lvl="0" indent="0" algn="l" rtl="0">
              <a:lnSpc>
                <a:spcPct val="95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5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lnSpc>
                <a:spcPct val="95000"/>
              </a:lnSpc>
              <a:spcBef>
                <a:spcPts val="264"/>
              </a:spcBef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&lt;h1 class="center"&gt;This heading will not be affected&lt;/h1&gt;</a:t>
            </a:r>
            <a:endParaRPr sz="850" dirty="0"/>
          </a:p>
          <a:p>
            <a:pPr marL="457200" lvl="1" indent="0">
              <a:lnSpc>
                <a:spcPct val="95000"/>
              </a:lnSpc>
              <a:spcBef>
                <a:spcPts val="264"/>
              </a:spcBef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&lt;p class="center"&gt;This paragraph will be red and center-aligned.&lt;/p&gt;</a:t>
            </a:r>
            <a:endParaRPr sz="850" dirty="0"/>
          </a:p>
          <a:p>
            <a:pPr marL="457200" lvl="1" indent="0">
              <a:lnSpc>
                <a:spcPct val="95000"/>
              </a:lnSpc>
              <a:spcBef>
                <a:spcPts val="264"/>
              </a:spcBef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&lt;p class="center large"&gt;This paragraph will be red, center-aligned, and in a large font-size.&lt;/p&gt; </a:t>
            </a:r>
            <a:endParaRPr sz="850" dirty="0"/>
          </a:p>
          <a:p>
            <a:pPr marL="0" lvl="0" indent="0" algn="l" rtl="0">
              <a:lnSpc>
                <a:spcPct val="95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endParaRPr sz="85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50" dirty="0"/>
          </a:p>
          <a:p>
            <a:pPr marL="0" lvl="0" indent="0" algn="l" rtl="0">
              <a:lnSpc>
                <a:spcPct val="95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CA" sz="850" b="1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5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2cbcd71b3_0_9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Grouping Selectors</a:t>
            </a:r>
            <a:endParaRPr/>
          </a:p>
        </p:txBody>
      </p:sp>
      <p:sp>
        <p:nvSpPr>
          <p:cNvPr id="231" name="Google Shape;231;g282cbcd71b3_0_95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550"/>
              <a:t>If you have elements with the same style definitions, it will be better to group the selectors, to minimize the code.</a:t>
            </a:r>
            <a:endParaRPr sz="1550"/>
          </a:p>
          <a:p>
            <a:pPr marL="342900" lvl="0" indent="-304800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550"/>
              <a:t>To group selectors, separate each selector with a comma.</a:t>
            </a:r>
            <a:endParaRPr sz="1550"/>
          </a:p>
          <a:p>
            <a:pPr marL="342900" lvl="0" indent="-190500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endParaRPr sz="1550"/>
          </a:p>
        </p:txBody>
      </p:sp>
      <p:pic>
        <p:nvPicPr>
          <p:cNvPr id="232" name="Google Shape;232;g282cbcd71b3_0_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799" y="2171700"/>
            <a:ext cx="1640456" cy="232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82cbcd71b3_0_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5400" y="2743200"/>
            <a:ext cx="2311266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2cbcd71b3_0_10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Universal Selector</a:t>
            </a:r>
            <a:endParaRPr/>
          </a:p>
        </p:txBody>
      </p:sp>
      <p:sp>
        <p:nvSpPr>
          <p:cNvPr id="239" name="Google Shape;239;g282cbcd71b3_0_103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lang="en-CA" sz="1700"/>
              <a:t>There's also a very special selector you can use to apply CSS styling to every element on the page: the * selector. </a:t>
            </a:r>
            <a:endParaRPr sz="1700"/>
          </a:p>
          <a:p>
            <a:pPr marL="342900" lvl="0" indent="-298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lang="en-CA" sz="1700"/>
              <a:t>For example, if you type</a:t>
            </a:r>
            <a:endParaRPr sz="17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7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7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7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7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1700"/>
              <a:t>You'll create a two-pixel wide solid black border around </a:t>
            </a:r>
            <a:r>
              <a:rPr lang="en-CA" sz="1700" i="1"/>
              <a:t>every</a:t>
            </a:r>
            <a:r>
              <a:rPr lang="en-CA" sz="1700"/>
              <a:t> element on the HTML page.</a:t>
            </a:r>
            <a:endParaRPr sz="1700"/>
          </a:p>
        </p:txBody>
      </p:sp>
      <p:sp>
        <p:nvSpPr>
          <p:cNvPr id="240" name="Google Shape;240;g282cbcd71b3_0_103"/>
          <p:cNvSpPr/>
          <p:nvPr/>
        </p:nvSpPr>
        <p:spPr>
          <a:xfrm>
            <a:off x="2362200" y="2286000"/>
            <a:ext cx="4413900" cy="784800"/>
          </a:xfrm>
          <a:prstGeom prst="rect">
            <a:avLst/>
          </a:prstGeom>
          <a:solidFill>
            <a:srgbClr val="232C3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2"/>
            <a:r>
              <a:rPr lang="en-CA" b="0" i="0" u="none" strike="noStrike" cap="none" dirty="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* {</a:t>
            </a:r>
            <a:endParaRPr sz="1050" dirty="0"/>
          </a:p>
          <a:p>
            <a:pPr lvl="2"/>
            <a:r>
              <a:rPr lang="en-CA" b="0" i="0" u="none" strike="noStrike" cap="none" dirty="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CA" b="0" i="0" u="none" strike="noStrike" cap="none" dirty="0">
                <a:solidFill>
                  <a:srgbClr val="CC6666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CA" b="0" i="0" u="none" strike="noStrike" cap="none" dirty="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CA" b="0" i="0" u="none" strike="noStrike" cap="none" dirty="0">
                <a:solidFill>
                  <a:srgbClr val="B5BD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CA" b="0" i="0" u="none" strike="noStrike" cap="none" dirty="0">
                <a:solidFill>
                  <a:srgbClr val="DE935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CA" b="0" i="0" u="none" strike="noStrike" cap="none" dirty="0">
                <a:solidFill>
                  <a:srgbClr val="B5BD68"/>
                </a:solidFill>
                <a:latin typeface="Consolas"/>
                <a:ea typeface="Consolas"/>
                <a:cs typeface="Consolas"/>
                <a:sym typeface="Consolas"/>
              </a:rPr>
              <a:t>px solid black</a:t>
            </a:r>
            <a:r>
              <a:rPr lang="en-CA" b="0" i="0" u="none" strike="noStrike" cap="none" dirty="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 dirty="0"/>
          </a:p>
          <a:p>
            <a:pPr lvl="2"/>
            <a:r>
              <a:rPr lang="en-CA" b="0" i="0" u="none" strike="noStrike" cap="none" dirty="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CA" sz="1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2cbcd71b3_0_1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Comments</a:t>
            </a:r>
            <a:endParaRPr/>
          </a:p>
        </p:txBody>
      </p:sp>
      <p:sp>
        <p:nvSpPr>
          <p:cNvPr id="246" name="Google Shape;246;g282cbcd71b3_0_110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lang="en-CA" sz="1700"/>
              <a:t>Comments are used to explain the code, and may help when you edit the source code at a later date.</a:t>
            </a:r>
            <a:endParaRPr sz="1700"/>
          </a:p>
          <a:p>
            <a:pPr marL="342900" lvl="0" indent="-298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lang="en-CA" sz="1700"/>
              <a:t>Comments are ignored by browsers.</a:t>
            </a:r>
            <a:endParaRPr sz="1700"/>
          </a:p>
          <a:p>
            <a:pPr marL="342900" lvl="0" indent="-298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lang="en-CA" sz="1700"/>
              <a:t>A CSS comment starts with /* and ends with */. Comments can also span multiple lines:</a:t>
            </a:r>
            <a:endParaRPr sz="17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700"/>
          </a:p>
        </p:txBody>
      </p:sp>
      <p:pic>
        <p:nvPicPr>
          <p:cNvPr id="247" name="Google Shape;247;g282cbcd71b3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4175" y="2584561"/>
            <a:ext cx="3543300" cy="2007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2cbcd71b3_0_1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Three Ways to Insert CSS</a:t>
            </a:r>
            <a:endParaRPr/>
          </a:p>
        </p:txBody>
      </p:sp>
      <p:sp>
        <p:nvSpPr>
          <p:cNvPr id="253" name="Google Shape;253;g282cbcd71b3_0_117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External style sheet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Internal style sheet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Inline style</a:t>
            </a:r>
            <a:endParaRPr sz="21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2cbcd71b3_0_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What is CSS?</a:t>
            </a:r>
            <a:endParaRPr/>
          </a:p>
        </p:txBody>
      </p:sp>
      <p:sp>
        <p:nvSpPr>
          <p:cNvPr id="144" name="Google Shape;144;g282cbcd71b3_0_8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 b="1"/>
              <a:t>CSS</a:t>
            </a:r>
            <a:r>
              <a:rPr lang="en-CA" sz="2100"/>
              <a:t> stands for </a:t>
            </a:r>
            <a:r>
              <a:rPr lang="en-CA" sz="2100" b="1"/>
              <a:t>C</a:t>
            </a:r>
            <a:r>
              <a:rPr lang="en-CA" sz="2100"/>
              <a:t>ascading </a:t>
            </a:r>
            <a:r>
              <a:rPr lang="en-CA" sz="2100" b="1"/>
              <a:t>S</a:t>
            </a:r>
            <a:r>
              <a:rPr lang="en-CA" sz="2100"/>
              <a:t>tyle </a:t>
            </a:r>
            <a:r>
              <a:rPr lang="en-CA" sz="2100" b="1"/>
              <a:t>S</a:t>
            </a:r>
            <a:r>
              <a:rPr lang="en-CA" sz="2100"/>
              <a:t>heets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CSS describes </a:t>
            </a:r>
            <a:r>
              <a:rPr lang="en-CA" sz="2100" b="1"/>
              <a:t>how HTML elements are to be displayed on screen, paper, or in other media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CSS </a:t>
            </a:r>
            <a:r>
              <a:rPr lang="en-CA" sz="2100" b="1"/>
              <a:t>saves a lot of work</a:t>
            </a:r>
            <a:r>
              <a:rPr lang="en-CA" sz="2100"/>
              <a:t>. It can control the layout of multiple web pages all at once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External stylesheets are stored in </a:t>
            </a:r>
            <a:r>
              <a:rPr lang="en-CA" sz="2100" b="1"/>
              <a:t>CSS files</a:t>
            </a:r>
            <a:endParaRPr sz="21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2cbcd71b3_0_1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External Style Sheet</a:t>
            </a:r>
            <a:endParaRPr/>
          </a:p>
        </p:txBody>
      </p:sp>
      <p:sp>
        <p:nvSpPr>
          <p:cNvPr id="259" name="Google Shape;259;g282cbcd71b3_0_123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With an external style sheet, you can change the look of an entire website by changing just one file!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Each page must include a reference to the external style sheet file inside the &lt;link&gt; element. The &lt;link&gt; element goes inside the &lt;head&gt; section:</a:t>
            </a:r>
            <a:endParaRPr sz="21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</p:txBody>
      </p:sp>
      <p:pic>
        <p:nvPicPr>
          <p:cNvPr id="260" name="Google Shape;260;g282cbcd71b3_0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5121" y="3142975"/>
            <a:ext cx="5483181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2cbcd71b3_0_1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External Style Sheet</a:t>
            </a:r>
            <a:endParaRPr/>
          </a:p>
        </p:txBody>
      </p:sp>
      <p:sp>
        <p:nvSpPr>
          <p:cNvPr id="266" name="Google Shape;266;g282cbcd71b3_0_130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CA" sz="1950"/>
              <a:t>An external style sheet can be written in any text editor. The file should not contain any html tags. The style sheet file must be saved with a .css extension.</a:t>
            </a:r>
            <a:endParaRPr sz="1950"/>
          </a:p>
          <a:p>
            <a:pPr marL="342900" lvl="0" indent="-330200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CA" sz="1950"/>
              <a:t>Here is how the "myStyle.css" looks:</a:t>
            </a:r>
            <a:endParaRPr sz="1950"/>
          </a:p>
          <a:p>
            <a:pPr marL="342900" lvl="0" indent="-190500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endParaRPr sz="1950"/>
          </a:p>
        </p:txBody>
      </p:sp>
      <p:pic>
        <p:nvPicPr>
          <p:cNvPr id="267" name="Google Shape;267;g282cbcd71b3_0_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1410" y="2571750"/>
            <a:ext cx="2775884" cy="175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82cbcd71b3_0_1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Internal Style Sheet</a:t>
            </a:r>
            <a:endParaRPr/>
          </a:p>
        </p:txBody>
      </p:sp>
      <p:sp>
        <p:nvSpPr>
          <p:cNvPr id="273" name="Google Shape;273;g282cbcd71b3_0_137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CA" sz="2000"/>
              <a:t>An internal style sheet may be used if one single page has a unique style.</a:t>
            </a:r>
            <a:endParaRPr sz="2000"/>
          </a:p>
          <a:p>
            <a:pPr marL="342900" lvl="0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CA" sz="2000"/>
              <a:t>Internal styles are defined within the &lt;style&gt; element, inside the &lt;head&gt; section of an HTML page:</a:t>
            </a:r>
            <a:endParaRPr sz="20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000"/>
          </a:p>
        </p:txBody>
      </p:sp>
      <p:pic>
        <p:nvPicPr>
          <p:cNvPr id="274" name="Google Shape;274;g282cbcd71b3_0_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3900" y="2348571"/>
            <a:ext cx="2286000" cy="2346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2cbcd71b3_0_1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Inline Styles</a:t>
            </a:r>
            <a:endParaRPr/>
          </a:p>
        </p:txBody>
      </p:sp>
      <p:sp>
        <p:nvSpPr>
          <p:cNvPr id="280" name="Google Shape;280;g282cbcd71b3_0_144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An inline style may be used to apply a unique style for a single element.</a:t>
            </a:r>
            <a:endParaRPr sz="1900"/>
          </a:p>
          <a:p>
            <a:pPr marL="342900" lvl="0" indent="-3111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To use inline styles, add the style attribute to the relevant element. The style attribute can contain any CSS property.</a:t>
            </a:r>
            <a:endParaRPr sz="1900"/>
          </a:p>
          <a:p>
            <a:pPr marL="342900" lvl="0" indent="-3111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The example below shows how to change the color and the left margin of a &lt;h1&gt; element:</a:t>
            </a:r>
            <a:endParaRPr sz="19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900"/>
          </a:p>
        </p:txBody>
      </p:sp>
      <p:pic>
        <p:nvPicPr>
          <p:cNvPr id="281" name="Google Shape;281;g282cbcd71b3_0_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650" y="3225200"/>
            <a:ext cx="5829299" cy="28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2cbcd71b3_0_1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Multiple Style Sheets</a:t>
            </a:r>
            <a:endParaRPr/>
          </a:p>
        </p:txBody>
      </p:sp>
      <p:sp>
        <p:nvSpPr>
          <p:cNvPr id="287" name="Google Shape;287;g282cbcd71b3_0_151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CA" sz="1575"/>
              <a:t>If some properties have been defined for the same selector (element) in different style sheets, the value from the last read style sheet will be used. </a:t>
            </a:r>
            <a:endParaRPr sz="1575"/>
          </a:p>
        </p:txBody>
      </p:sp>
      <p:pic>
        <p:nvPicPr>
          <p:cNvPr id="288" name="Google Shape;288;g282cbcd71b3_0_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725" y="1992275"/>
            <a:ext cx="4420944" cy="15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282cbcd71b3_0_1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8708" y="2919788"/>
            <a:ext cx="4412524" cy="152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2cbcd71b3_0_1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Cascading Order</a:t>
            </a:r>
            <a:endParaRPr/>
          </a:p>
        </p:txBody>
      </p:sp>
      <p:sp>
        <p:nvSpPr>
          <p:cNvPr id="295" name="Google Shape;295;g282cbcd71b3_0_159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CA" sz="1600"/>
              <a:t>What style will be used when there is more than one style specified for an HTML element?</a:t>
            </a:r>
            <a:endParaRPr sz="1600"/>
          </a:p>
          <a:p>
            <a:pPr marL="342900" lvl="0" indent="-2921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CA" sz="1600"/>
              <a:t>Generally speaking we can say that all the styles will "cascade" into a new "virtual" style sheet by the following rules, where number one has the highest priority:</a:t>
            </a:r>
            <a:endParaRPr sz="1600"/>
          </a:p>
          <a:p>
            <a:pPr marL="857250" lvl="1" indent="-431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CA" sz="1600"/>
              <a:t>Inline style (inside an HTML element)</a:t>
            </a:r>
            <a:endParaRPr sz="1600"/>
          </a:p>
          <a:p>
            <a:pPr marL="857250" lvl="1" indent="-431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CA" sz="1600"/>
              <a:t>External and internal style sheets (in the head section)</a:t>
            </a:r>
            <a:endParaRPr sz="1600"/>
          </a:p>
          <a:p>
            <a:pPr marL="857250" lvl="1" indent="-431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CA" sz="1600"/>
              <a:t>Browser default</a:t>
            </a:r>
            <a:endParaRPr sz="1600"/>
          </a:p>
          <a:p>
            <a:pPr marL="342900" lvl="0" indent="-2921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CA" sz="1600"/>
              <a:t>So, an inline style (inside a specific HTML element) has the highest priority, which means that it will override a style defined inside the &lt;head&gt; tag, or in an external style sheet, or a browser default value.</a:t>
            </a:r>
            <a:endParaRPr sz="16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2cbcd71b3_0_1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Colors</a:t>
            </a:r>
            <a:endParaRPr/>
          </a:p>
        </p:txBody>
      </p:sp>
      <p:sp>
        <p:nvSpPr>
          <p:cNvPr id="301" name="Google Shape;301;g282cbcd71b3_0_165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 dirty="0"/>
              <a:t>Colors in CSS are most often specified by:</a:t>
            </a:r>
            <a:endParaRPr sz="2100" dirty="0"/>
          </a:p>
          <a:p>
            <a:pPr marL="742950" lvl="1" indent="-2921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 dirty="0"/>
              <a:t>a valid color name - like "red"</a:t>
            </a:r>
            <a:endParaRPr sz="2100" dirty="0"/>
          </a:p>
          <a:p>
            <a:pPr marL="742950" lvl="1" indent="-2921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 dirty="0"/>
              <a:t>an RGB value - like "</a:t>
            </a:r>
            <a:r>
              <a:rPr lang="en-CA" sz="2100" dirty="0" err="1"/>
              <a:t>rgb</a:t>
            </a:r>
            <a:r>
              <a:rPr lang="en-CA" sz="2100" dirty="0"/>
              <a:t>(255, 0, 0)"</a:t>
            </a:r>
            <a:endParaRPr sz="2100" dirty="0"/>
          </a:p>
          <a:p>
            <a:pPr marL="742950" lvl="1" indent="-2921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 dirty="0"/>
              <a:t>a HEX value - like "#ff0000"</a:t>
            </a:r>
            <a:endParaRPr sz="2100" dirty="0"/>
          </a:p>
          <a:p>
            <a:pPr marL="342900" lvl="0" indent="-190500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2cbcd71b3_0_1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Backgrounds</a:t>
            </a:r>
            <a:endParaRPr/>
          </a:p>
        </p:txBody>
      </p:sp>
      <p:sp>
        <p:nvSpPr>
          <p:cNvPr id="307" name="Google Shape;307;g282cbcd71b3_0_171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 dirty="0"/>
              <a:t>The CSS background properties are used to define the background effects for elements.</a:t>
            </a:r>
            <a:endParaRPr sz="2100" dirty="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 dirty="0"/>
              <a:t>CSS background properties:</a:t>
            </a:r>
            <a:endParaRPr sz="2100" dirty="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 dirty="0"/>
              <a:t>background-color</a:t>
            </a:r>
            <a:endParaRPr sz="2100" dirty="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 dirty="0"/>
              <a:t>background-image</a:t>
            </a:r>
            <a:endParaRPr sz="2100" dirty="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 dirty="0"/>
              <a:t>background-repeat</a:t>
            </a:r>
            <a:endParaRPr sz="2100" dirty="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 dirty="0"/>
              <a:t>background-attachment</a:t>
            </a:r>
            <a:endParaRPr sz="2100" dirty="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 dirty="0"/>
              <a:t>background-position</a:t>
            </a:r>
            <a:endParaRPr sz="21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2cbcd71b3_0_1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Example</a:t>
            </a:r>
            <a:endParaRPr/>
          </a:p>
        </p:txBody>
      </p:sp>
      <p:sp>
        <p:nvSpPr>
          <p:cNvPr id="313" name="Google Shape;313;g282cbcd71b3_0_177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  <p:pic>
        <p:nvPicPr>
          <p:cNvPr id="314" name="Google Shape;314;g282cbcd71b3_0_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3956" y="1828800"/>
            <a:ext cx="401706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2cbcd71b3_0_1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The Box Model</a:t>
            </a:r>
            <a:endParaRPr/>
          </a:p>
        </p:txBody>
      </p:sp>
      <p:pic>
        <p:nvPicPr>
          <p:cNvPr id="320" name="Google Shape;320;g282cbcd71b3_0_1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40003" y="1017725"/>
            <a:ext cx="5640900" cy="3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SS Padding and Margin Tutorial, TutorialsPoint">
            <a:extLst>
              <a:ext uri="{FF2B5EF4-FFF2-40B4-BE49-F238E27FC236}">
                <a16:creationId xmlns:a16="http://schemas.microsoft.com/office/drawing/2014/main" id="{1F673194-FC17-E9FC-200C-3A43E6610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025" y="1373467"/>
            <a:ext cx="3594847" cy="23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2cbcd71b3_0_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Solved a Big Problem</a:t>
            </a:r>
            <a:endParaRPr/>
          </a:p>
        </p:txBody>
      </p:sp>
      <p:sp>
        <p:nvSpPr>
          <p:cNvPr id="150" name="Google Shape;150;g282cbcd71b3_0_14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62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HTML was NEVER intended to contain tags for formatting a web page!</a:t>
            </a:r>
            <a:endParaRPr sz="1800"/>
          </a:p>
          <a:p>
            <a:pPr marL="342900" lvl="0" indent="-3162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HTML was created to </a:t>
            </a:r>
            <a:r>
              <a:rPr lang="en-CA" sz="1800" b="1"/>
              <a:t>describe the content</a:t>
            </a:r>
            <a:r>
              <a:rPr lang="en-CA" sz="1800"/>
              <a:t> of a web page, like:</a:t>
            </a:r>
            <a:endParaRPr sz="1800"/>
          </a:p>
          <a:p>
            <a:pPr marL="742950" lvl="1" indent="-282575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CA" sz="1800"/>
              <a:t>&lt;h1&gt;This is a heading&lt;/h1&gt;</a:t>
            </a:r>
            <a:endParaRPr sz="1800"/>
          </a:p>
          <a:p>
            <a:pPr marL="742950" lvl="1" indent="-282575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CA" sz="1800"/>
              <a:t>&lt;p&gt;This is a paragraph.&lt;/p&gt;</a:t>
            </a:r>
            <a:endParaRPr sz="1800"/>
          </a:p>
          <a:p>
            <a:pPr marL="342900" lvl="0" indent="-3162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When tags like &lt;font&gt;, and color attributes were added to the HTML 3.2 specification, it started a nightmare for web developers. Development of large websites, where fonts and color information were added to every single page, became a long and expensive process.</a:t>
            </a:r>
            <a:endParaRPr sz="1800"/>
          </a:p>
          <a:p>
            <a:pPr marL="342900" lvl="0" indent="-3162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To solve this problem, the World Wide Web Consortium (W3C) created CSS.</a:t>
            </a:r>
            <a:endParaRPr sz="1800"/>
          </a:p>
          <a:p>
            <a:pPr marL="342900" lvl="0" indent="-3162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CSS removed the style formatting from the HTML page!</a:t>
            </a:r>
            <a:endParaRPr sz="1800"/>
          </a:p>
          <a:p>
            <a:pPr marL="34290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2cbcd71b3_0_19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Borders</a:t>
            </a:r>
            <a:endParaRPr/>
          </a:p>
        </p:txBody>
      </p:sp>
      <p:sp>
        <p:nvSpPr>
          <p:cNvPr id="326" name="Google Shape;326;g282cbcd71b3_0_190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550"/>
              <a:t>The CSS border properties allow you to specify the style, width, and color of an element's border.</a:t>
            </a:r>
            <a:endParaRPr sz="1550"/>
          </a:p>
          <a:p>
            <a:pPr marL="742950" lvl="1" indent="-2667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CA" sz="1550"/>
              <a:t>border-style </a:t>
            </a:r>
            <a:endParaRPr sz="1550"/>
          </a:p>
          <a:p>
            <a:pPr marL="742950" lvl="1" indent="-2667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CA" sz="1550"/>
              <a:t>border-width</a:t>
            </a:r>
            <a:endParaRPr sz="1550"/>
          </a:p>
          <a:p>
            <a:pPr marL="742950" lvl="1" indent="-2667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CA" sz="1550"/>
              <a:t>border-color</a:t>
            </a:r>
            <a:endParaRPr sz="1550"/>
          </a:p>
          <a:p>
            <a:pPr marL="342900" lvl="0" indent="-304800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550"/>
              <a:t>Examples:</a:t>
            </a:r>
            <a:endParaRPr sz="1550"/>
          </a:p>
          <a:p>
            <a:pPr marL="342900" lvl="0" indent="-190500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endParaRPr sz="1550"/>
          </a:p>
          <a:p>
            <a:pPr marL="342900" lvl="0" indent="-190500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endParaRPr sz="1550"/>
          </a:p>
        </p:txBody>
      </p:sp>
      <p:pic>
        <p:nvPicPr>
          <p:cNvPr id="327" name="Google Shape;327;g282cbcd71b3_0_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1818193"/>
            <a:ext cx="3197990" cy="9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282cbcd71b3_0_1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2450" y="3257550"/>
            <a:ext cx="6100763" cy="125015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82cbcd71b3_0_190"/>
          <p:cNvSpPr/>
          <p:nvPr/>
        </p:nvSpPr>
        <p:spPr>
          <a:xfrm>
            <a:off x="4343400" y="2900771"/>
            <a:ext cx="2651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border: 1px dashed black;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82cbcd71b3_0_19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Margins</a:t>
            </a:r>
            <a:endParaRPr/>
          </a:p>
        </p:txBody>
      </p:sp>
      <p:sp>
        <p:nvSpPr>
          <p:cNvPr id="335" name="Google Shape;335;g282cbcd71b3_0_199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lang="en-CA" sz="1700"/>
              <a:t>The CSS margin properties are used to generate space around elements.</a:t>
            </a:r>
            <a:endParaRPr sz="1700"/>
          </a:p>
          <a:p>
            <a:pPr marL="342900" lvl="0" indent="-298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lang="en-CA" sz="1700"/>
              <a:t>The margin properties set the size of the white space OUTSIDE the border.</a:t>
            </a:r>
            <a:endParaRPr sz="1700"/>
          </a:p>
          <a:p>
            <a:pPr marL="342900" lvl="0" indent="-298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lang="en-CA" sz="1700"/>
              <a:t>CSS has properties for specifying the margin for each side of an element:</a:t>
            </a:r>
            <a:endParaRPr sz="1700"/>
          </a:p>
          <a:p>
            <a:pPr marL="742950" lvl="1" indent="-266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CA" sz="1700"/>
              <a:t>margin-top</a:t>
            </a:r>
            <a:endParaRPr sz="1700"/>
          </a:p>
          <a:p>
            <a:pPr marL="742950" lvl="1" indent="-266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CA" sz="1700"/>
              <a:t>margin-right</a:t>
            </a:r>
            <a:endParaRPr sz="1700"/>
          </a:p>
          <a:p>
            <a:pPr marL="742950" lvl="1" indent="-266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CA" sz="1700"/>
              <a:t>margin-bottom</a:t>
            </a:r>
            <a:endParaRPr sz="1700"/>
          </a:p>
          <a:p>
            <a:pPr marL="742950" lvl="1" indent="-266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CA" sz="1700"/>
              <a:t>margin-left</a:t>
            </a:r>
            <a:endParaRPr sz="17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700"/>
          </a:p>
        </p:txBody>
      </p:sp>
      <p:pic>
        <p:nvPicPr>
          <p:cNvPr id="336" name="Google Shape;336;g282cbcd71b3_0_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971800"/>
            <a:ext cx="2495255" cy="146089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82cbcd71b3_0_199"/>
          <p:cNvSpPr/>
          <p:nvPr/>
        </p:nvSpPr>
        <p:spPr>
          <a:xfrm>
            <a:off x="914400" y="4400392"/>
            <a:ext cx="3709800" cy="346200"/>
          </a:xfrm>
          <a:prstGeom prst="rect">
            <a:avLst/>
          </a:prstGeom>
          <a:solidFill>
            <a:srgbClr val="232C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C8C6"/>
              </a:buClr>
              <a:buSzPts val="2400"/>
              <a:buFont typeface="Arial"/>
              <a:buNone/>
            </a:pPr>
            <a:r>
              <a:rPr lang="en-CA" sz="2400" b="0" i="0" u="none" strike="noStrike" cap="none" dirty="0">
                <a:solidFill>
                  <a:srgbClr val="C5C8C6"/>
                </a:solidFill>
                <a:latin typeface="Arial"/>
                <a:ea typeface="Arial"/>
                <a:cs typeface="Arial"/>
                <a:sym typeface="Arial"/>
              </a:rPr>
              <a:t>margin: 1px 2px 3px 4px; </a:t>
            </a:r>
            <a:endParaRPr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2cbcd71b3_0_20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Padding</a:t>
            </a:r>
            <a:endParaRPr/>
          </a:p>
        </p:txBody>
      </p:sp>
      <p:sp>
        <p:nvSpPr>
          <p:cNvPr id="343" name="Google Shape;343;g282cbcd71b3_0_207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The CSS padding properties are used to generate space around content.</a:t>
            </a:r>
            <a:endParaRPr sz="1800"/>
          </a:p>
          <a:p>
            <a:pPr marL="342900" lvl="0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The padding properties set the size of the white space between the element content and the element border.</a:t>
            </a:r>
            <a:endParaRPr sz="1800"/>
          </a:p>
          <a:p>
            <a:pPr marL="742950" lvl="1" indent="-2730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CA" sz="1800"/>
              <a:t>The padding clears an area around the content (inside the border) of an element.</a:t>
            </a:r>
            <a:endParaRPr sz="1800"/>
          </a:p>
          <a:p>
            <a:pPr marL="742950" lvl="1" indent="-2730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CA" sz="1800"/>
              <a:t>Example:</a:t>
            </a:r>
            <a:endParaRPr sz="1800"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/>
          </a:p>
        </p:txBody>
      </p:sp>
      <p:pic>
        <p:nvPicPr>
          <p:cNvPr id="344" name="Google Shape;344;g282cbcd71b3_0_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6125" y="2836069"/>
            <a:ext cx="2571750" cy="1563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2cbcd71b3_0_2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Fonts</a:t>
            </a:r>
            <a:endParaRPr/>
          </a:p>
        </p:txBody>
      </p:sp>
      <p:sp>
        <p:nvSpPr>
          <p:cNvPr id="350" name="Google Shape;350;g282cbcd71b3_0_214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Some properties:</a:t>
            </a:r>
            <a:endParaRPr sz="210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font-family (backup fonts)</a:t>
            </a:r>
            <a:endParaRPr sz="210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font-style</a:t>
            </a:r>
            <a:endParaRPr sz="210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font-size</a:t>
            </a:r>
            <a:endParaRPr sz="21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</p:txBody>
      </p:sp>
      <p:pic>
        <p:nvPicPr>
          <p:cNvPr id="351" name="Google Shape;351;g282cbcd71b3_0_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143" y="2261844"/>
            <a:ext cx="4675543" cy="72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282cbcd71b3_0_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629" y="3071051"/>
            <a:ext cx="2321940" cy="1741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353" name="Google Shape;353;g282cbcd71b3_0_2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9978" y="3055664"/>
            <a:ext cx="1941987" cy="833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2cbcd71b3_0_2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Links</a:t>
            </a:r>
            <a:endParaRPr/>
          </a:p>
        </p:txBody>
      </p:sp>
      <p:sp>
        <p:nvSpPr>
          <p:cNvPr id="359" name="Google Shape;359;g282cbcd71b3_0_223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The four links states are: </a:t>
            </a:r>
            <a:endParaRPr sz="210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a:link - a normal, unvisited link</a:t>
            </a:r>
            <a:endParaRPr sz="210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a:visited - a link the user has visited</a:t>
            </a:r>
            <a:endParaRPr sz="210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a:hover - a link when the user mouses over it</a:t>
            </a:r>
            <a:endParaRPr sz="210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a:active - a link the moment it is clicked</a:t>
            </a:r>
            <a:endParaRPr sz="21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Example:</a:t>
            </a:r>
            <a:endParaRPr sz="2100"/>
          </a:p>
        </p:txBody>
      </p:sp>
      <p:pic>
        <p:nvPicPr>
          <p:cNvPr id="360" name="Google Shape;360;g282cbcd71b3_0_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4975" y="947175"/>
            <a:ext cx="1714500" cy="3768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82cbcd71b3_0_2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Lists</a:t>
            </a:r>
            <a:endParaRPr/>
          </a:p>
        </p:txBody>
      </p:sp>
      <p:sp>
        <p:nvSpPr>
          <p:cNvPr id="366" name="Google Shape;366;g282cbcd71b3_0_230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In HTML, there are two main types of lists:</a:t>
            </a:r>
            <a:endParaRPr sz="210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unordered lists (&lt;ul&gt;) - the list items are marked with bullets</a:t>
            </a:r>
            <a:endParaRPr sz="210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ordered lists (&lt;ol&gt;) - the list items are marked with numbers or letters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The CSS list properties allow you to:</a:t>
            </a:r>
            <a:endParaRPr sz="210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Set different list item markers for ordered lists</a:t>
            </a:r>
            <a:endParaRPr sz="210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Set different list item markers for unordered lists</a:t>
            </a:r>
            <a:endParaRPr sz="210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Set an image as the list item marker</a:t>
            </a:r>
            <a:endParaRPr sz="2100"/>
          </a:p>
          <a:p>
            <a:pPr marL="74295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Add background colors to lists and list items</a:t>
            </a:r>
            <a:endParaRPr sz="21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82cbcd71b3_0_2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Example</a:t>
            </a:r>
            <a:endParaRPr/>
          </a:p>
        </p:txBody>
      </p:sp>
      <p:pic>
        <p:nvPicPr>
          <p:cNvPr id="372" name="Google Shape;372;g282cbcd71b3_0_2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1120775"/>
            <a:ext cx="2434500" cy="33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82cbcd71b3_0_2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Navigation Bars</a:t>
            </a:r>
            <a:endParaRPr/>
          </a:p>
        </p:txBody>
      </p:sp>
      <p:sp>
        <p:nvSpPr>
          <p:cNvPr id="378" name="Google Shape;378;g282cbcd71b3_0_242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Noto Sans Symbols"/>
              <a:buNone/>
            </a:pPr>
            <a:endParaRPr sz="1365" dirty="0"/>
          </a:p>
        </p:txBody>
      </p:sp>
      <p:pic>
        <p:nvPicPr>
          <p:cNvPr id="379" name="Google Shape;379;g282cbcd71b3_0_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2890" y="1966772"/>
            <a:ext cx="6579394" cy="144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82cbcd71b3_0_2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Website Outline</a:t>
            </a:r>
            <a:endParaRPr/>
          </a:p>
        </p:txBody>
      </p:sp>
      <p:pic>
        <p:nvPicPr>
          <p:cNvPr id="386" name="Google Shape;386;g282cbcd71b3_0_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2315" y="1120776"/>
            <a:ext cx="6379369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8BAEE-54A4-5DC8-FC7D-F20246933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2cbcd71b3_0_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Saves a Lot of Work!</a:t>
            </a:r>
            <a:endParaRPr/>
          </a:p>
        </p:txBody>
      </p:sp>
      <p:sp>
        <p:nvSpPr>
          <p:cNvPr id="156" name="Google Shape;156;g282cbcd71b3_0_20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The style definitions are normally saved in external .css files.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With an external stylesheet file, you can change the look of an entire website by changing just one file!</a:t>
            </a:r>
            <a:endParaRPr sz="21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2cbcd71b3_0_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Syntax</a:t>
            </a:r>
            <a:endParaRPr/>
          </a:p>
        </p:txBody>
      </p:sp>
      <p:sp>
        <p:nvSpPr>
          <p:cNvPr id="162" name="Google Shape;162;g282cbcd71b3_0_26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lang="en-CA" sz="1700"/>
              <a:t>A CSS rule-set consists of a selector and a declaration block:</a:t>
            </a:r>
            <a:endParaRPr sz="17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7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7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700"/>
          </a:p>
          <a:p>
            <a:pPr marL="342900" lvl="0" indent="-298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lang="en-CA" sz="1700"/>
              <a:t>The selector points to the HTML element you want to style.</a:t>
            </a:r>
            <a:endParaRPr sz="1700"/>
          </a:p>
          <a:p>
            <a:pPr marL="342900" lvl="0" indent="-298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lang="en-CA" sz="1700"/>
              <a:t>The declaration block contains one or more declarations separated by semicolons.</a:t>
            </a:r>
            <a:endParaRPr sz="1700"/>
          </a:p>
          <a:p>
            <a:pPr marL="342900" lvl="0" indent="-298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lang="en-CA" sz="1700"/>
              <a:t>Each declaration includes a CSS property name and a value, separated by a colon.</a:t>
            </a:r>
            <a:endParaRPr sz="1700"/>
          </a:p>
          <a:p>
            <a:pPr marL="342900" lvl="0" indent="-298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lang="en-CA" sz="1700"/>
              <a:t>A CSS declaration always ends with a semicolon, and declaration blocks are surrounded by curly braces.</a:t>
            </a:r>
            <a:endParaRPr sz="17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700"/>
          </a:p>
        </p:txBody>
      </p:sp>
      <p:pic>
        <p:nvPicPr>
          <p:cNvPr id="163" name="Google Shape;163;g282cbcd71b3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5162" y="1537175"/>
            <a:ext cx="4064794" cy="85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2cbcd71b3_0_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Example</a:t>
            </a:r>
            <a:endParaRPr/>
          </a:p>
        </p:txBody>
      </p:sp>
      <p:sp>
        <p:nvSpPr>
          <p:cNvPr id="169" name="Google Shape;169;g282cbcd71b3_0_33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In the following example all &lt;p&gt; elements will be center-aligned, with a red text color:</a:t>
            </a:r>
            <a:endParaRPr sz="21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</p:txBody>
      </p:sp>
      <p:pic>
        <p:nvPicPr>
          <p:cNvPr id="170" name="Google Shape;170;g282cbcd71b3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2114550"/>
            <a:ext cx="2187081" cy="97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2cbcd71b3_0_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CSS Selectors</a:t>
            </a:r>
            <a:endParaRPr/>
          </a:p>
        </p:txBody>
      </p:sp>
      <p:sp>
        <p:nvSpPr>
          <p:cNvPr id="176" name="Google Shape;176;g282cbcd71b3_0_40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CSS selectors are used to "find" (or select) HTML elements based on their element name, id, class, attribute, and more.</a:t>
            </a:r>
            <a:endParaRPr sz="21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2cbcd71b3_0_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The element Selector</a:t>
            </a:r>
            <a:endParaRPr/>
          </a:p>
        </p:txBody>
      </p:sp>
      <p:sp>
        <p:nvSpPr>
          <p:cNvPr id="182" name="Google Shape;182;g282cbcd71b3_0_46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The element selector selects elements based on the element name.</a:t>
            </a:r>
            <a:endParaRPr sz="2100"/>
          </a:p>
          <a:p>
            <a:pPr marL="3429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You can select all &lt;p&gt; elements on a page like this (in this case, all &lt;p&gt; elements will be center-aligned, with a red text color):</a:t>
            </a:r>
            <a:endParaRPr sz="21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</p:txBody>
      </p:sp>
      <p:pic>
        <p:nvPicPr>
          <p:cNvPr id="183" name="Google Shape;183;g282cbcd71b3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2907506"/>
            <a:ext cx="2187081" cy="97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2cbcd71b3_0_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CA"/>
              <a:t>Example</a:t>
            </a:r>
            <a:endParaRPr/>
          </a:p>
        </p:txBody>
      </p:sp>
      <p:sp>
        <p:nvSpPr>
          <p:cNvPr id="189" name="Google Shape;189;g282cbcd71b3_0_53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9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900" dirty="0"/>
          </a:p>
          <a:p>
            <a:pPr marL="457200" lvl="1" indent="0">
              <a:spcBef>
                <a:spcPts val="300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900" dirty="0"/>
          </a:p>
          <a:p>
            <a:pPr marL="914400" lvl="2" indent="0">
              <a:spcBef>
                <a:spcPts val="300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900" dirty="0"/>
          </a:p>
          <a:p>
            <a:pPr marL="914400" lvl="2" indent="0">
              <a:spcBef>
                <a:spcPts val="300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p {</a:t>
            </a:r>
            <a:endParaRPr sz="900" dirty="0"/>
          </a:p>
          <a:p>
            <a:pPr marL="914400" lvl="2" indent="0">
              <a:spcBef>
                <a:spcPts val="300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 sz="900" dirty="0"/>
          </a:p>
          <a:p>
            <a:pPr marL="914400" lvl="2" indent="0">
              <a:spcBef>
                <a:spcPts val="300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    color: red;</a:t>
            </a:r>
            <a:endParaRPr sz="900" dirty="0"/>
          </a:p>
          <a:p>
            <a:pPr marL="914400" lvl="2" indent="0">
              <a:spcBef>
                <a:spcPts val="300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900" dirty="0"/>
          </a:p>
          <a:p>
            <a:pPr marL="914400" lvl="2" indent="0">
              <a:spcBef>
                <a:spcPts val="300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900" dirty="0"/>
          </a:p>
          <a:p>
            <a:pPr marL="457200" lvl="1" indent="0">
              <a:spcBef>
                <a:spcPts val="300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9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9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spcBef>
                <a:spcPts val="300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&lt;p&gt;Every paragraph will be affected by the style.&lt;/p&gt;</a:t>
            </a:r>
            <a:endParaRPr sz="900" dirty="0"/>
          </a:p>
          <a:p>
            <a:pPr marL="457200" lvl="1" indent="0">
              <a:spcBef>
                <a:spcPts val="300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&lt;p id="para1"&gt;Me too!&lt;/p&gt;</a:t>
            </a:r>
            <a:endParaRPr sz="900" dirty="0"/>
          </a:p>
          <a:p>
            <a:pPr marL="457200" lvl="1" indent="0">
              <a:spcBef>
                <a:spcPts val="300"/>
              </a:spcBef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&lt;p&gt;And me!&lt;/p&gt;</a:t>
            </a:r>
            <a:endParaRPr sz="9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9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900" b="1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search Methods in Public Health - Doctor of Philosophy (Ph.D.) in Public Health Sciences by Slidesgo">
  <a:themeElements>
    <a:clrScheme name="Simple Light">
      <a:dk1>
        <a:srgbClr val="001B58"/>
      </a:dk1>
      <a:lt1>
        <a:srgbClr val="FFFFFF"/>
      </a:lt1>
      <a:dk2>
        <a:srgbClr val="FFFFFF"/>
      </a:dk2>
      <a:lt2>
        <a:srgbClr val="FFFFFF"/>
      </a:lt2>
      <a:accent1>
        <a:srgbClr val="76A3EE"/>
      </a:accent1>
      <a:accent2>
        <a:srgbClr val="385CB0"/>
      </a:accent2>
      <a:accent3>
        <a:srgbClr val="E3ED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1B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1774</Words>
  <Application>Microsoft Macintosh PowerPoint</Application>
  <PresentationFormat>On-screen Show (16:9)</PresentationFormat>
  <Paragraphs>223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Noto Sans Symbols</vt:lpstr>
      <vt:lpstr>Calibri</vt:lpstr>
      <vt:lpstr>Arimo</vt:lpstr>
      <vt:lpstr>Archivo</vt:lpstr>
      <vt:lpstr>Consolas</vt:lpstr>
      <vt:lpstr>Courier New</vt:lpstr>
      <vt:lpstr>Assistant Medium</vt:lpstr>
      <vt:lpstr>Nunito Light</vt:lpstr>
      <vt:lpstr>Arial</vt:lpstr>
      <vt:lpstr>Research Methods in Public Health - Doctor of Philosophy (Ph.D.) in Public Health Sciences by Slidesgo</vt:lpstr>
      <vt:lpstr>CSS (Cascading Style Sheets)</vt:lpstr>
      <vt:lpstr>What is CSS?</vt:lpstr>
      <vt:lpstr>CSS Solved a Big Problem</vt:lpstr>
      <vt:lpstr>CSS Saves a Lot of Work!</vt:lpstr>
      <vt:lpstr>CSS Syntax</vt:lpstr>
      <vt:lpstr>Example</vt:lpstr>
      <vt:lpstr>CSS Selectors</vt:lpstr>
      <vt:lpstr>The element Selector</vt:lpstr>
      <vt:lpstr>Example</vt:lpstr>
      <vt:lpstr>The id Selector</vt:lpstr>
      <vt:lpstr>Example</vt:lpstr>
      <vt:lpstr>The class Selector</vt:lpstr>
      <vt:lpstr>Example</vt:lpstr>
      <vt:lpstr>Referring to more than one class</vt:lpstr>
      <vt:lpstr>Example</vt:lpstr>
      <vt:lpstr>Grouping Selectors</vt:lpstr>
      <vt:lpstr>Universal Selector</vt:lpstr>
      <vt:lpstr>CSS Comments</vt:lpstr>
      <vt:lpstr>Three Ways to Insert CSS</vt:lpstr>
      <vt:lpstr>External Style Sheet</vt:lpstr>
      <vt:lpstr>External Style Sheet</vt:lpstr>
      <vt:lpstr>Internal Style Sheet</vt:lpstr>
      <vt:lpstr>Inline Styles</vt:lpstr>
      <vt:lpstr>Multiple Style Sheets</vt:lpstr>
      <vt:lpstr>Cascading Order</vt:lpstr>
      <vt:lpstr>CSS Colors</vt:lpstr>
      <vt:lpstr>CSS Backgrounds</vt:lpstr>
      <vt:lpstr>Example</vt:lpstr>
      <vt:lpstr>The Box Model</vt:lpstr>
      <vt:lpstr>CSS Borders</vt:lpstr>
      <vt:lpstr>CSS Margins</vt:lpstr>
      <vt:lpstr>CSS Padding</vt:lpstr>
      <vt:lpstr>CSS Fonts</vt:lpstr>
      <vt:lpstr>CSS Links</vt:lpstr>
      <vt:lpstr>CSS Lists</vt:lpstr>
      <vt:lpstr>Example</vt:lpstr>
      <vt:lpstr>CSS Navigation Bars</vt:lpstr>
      <vt:lpstr>CSS Website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(Cascading Style Sheets)</dc:title>
  <cp:lastModifiedBy>Noura Aljeri</cp:lastModifiedBy>
  <cp:revision>4</cp:revision>
  <dcterms:modified xsi:type="dcterms:W3CDTF">2023-09-24T16:50:54Z</dcterms:modified>
</cp:coreProperties>
</file>