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70" r:id="rId3"/>
    <p:sldId id="271" r:id="rId4"/>
    <p:sldId id="274" r:id="rId5"/>
    <p:sldId id="277" r:id="rId6"/>
    <p:sldId id="276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517F"/>
    <a:srgbClr val="686868"/>
    <a:srgbClr val="E8E8E8"/>
    <a:srgbClr val="3D3D3D"/>
    <a:srgbClr val="FFF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074B9-99CA-4A41-A8BD-44F4127E5C7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8C31B-1E58-4D6D-8C24-C2E10FA1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417E-EC39-4F42-A090-D47628FC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66DA2-F4D0-4920-AE76-0A063975E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0C37-73C2-4D67-B047-5698FAC7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997B-4027-402E-A9EE-0855B0D4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6E83-3433-45AB-9A69-B19DB6E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4C13-1DD4-49EA-A012-A09058BC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02C0A-6B9A-4013-814C-3F050CD7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0F68-7847-44D5-A3A4-7524FED2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1A92-C2E7-4CB8-A8B0-88D4B4CB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6BD6-C55B-4120-8432-848ED3FD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AF490-A05D-4F4F-A90F-47148CACA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A720-4DA4-4B5D-AAE3-F297885DC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D32D-CC4B-44C9-BDDC-A81FFC6D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9B33-0926-4C97-B965-08678563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43E8-5333-4E73-9E82-24D47829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F47C-C8B0-4084-B6DF-FCA6B015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F899-29A2-4701-BE6B-A2EAEE7A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ABE5-C162-4DBB-B9D3-35771605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D823-99DE-4C68-8BE3-83E050B0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ACCC-2C9E-4030-AFB9-1DE80245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4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BBA5-DD9C-4B3F-97F4-BD892024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42D57-1987-475C-9380-DEDBE814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51D0-0930-4513-A210-28AB0424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8E56-B9FC-4C6A-902B-54F7773B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8FD6-5C97-4E69-A055-249DD86C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C9C1-DF27-4F3C-93FF-A6CFD727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D21A-9451-479F-8358-8C3E17EBE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11965-DDAB-4ABE-B7DD-C2C676A47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5878A-9333-408C-AE28-E1FADBF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0CED3-CA16-4C32-A00D-B1FCAE19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0693B-9AB5-4574-BA7F-FCE36D9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5751-5211-4A3D-9377-53490FF5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14D50-A9E7-4D7F-A167-9A89697C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AE800-1333-4C53-A7D1-33AE3729B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04EC-F375-43EF-A0A5-8B762C718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027CA-63C0-4749-96FD-A5410BF9B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F51DE-1746-414C-B4F7-55551D42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B18DC-701D-478E-AAF2-88689F4F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E3463-1CD9-4766-981D-7ADD22B6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A136-5580-4969-8EDA-0DFE1C6D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64470-4AC9-4BE5-B4F7-7C6A0D07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BEBA-664E-4DD1-8D7A-141A802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3A829-D636-4844-A69B-662F56D0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4A9CC-2BEA-4764-980A-D1E8E231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4DF02-E778-43CA-8119-4661196B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DABB8-7257-4F41-A2E7-D67AAC61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D7A4-F48D-4E8F-92D7-8A893A94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8A94D-E813-4D38-B21A-BEF7BDE1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8793-6670-4842-9578-0DB8B3F2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D37B3-5189-483B-9E8D-38220B8A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3FFB-B37C-49B9-A01D-34983AD1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730F1-D7B8-41B3-A440-C3B21BBF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65E6-135E-412A-ADA5-26F1B06D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A1B23-438C-4E97-BB85-B21EE36E1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CB48C-C1CC-49F5-B644-0FB14E2B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DC37F-86DE-4797-A29D-A9C6736D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8797-6C7D-4A47-BEEF-38C32057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2FA8-4101-46E9-836D-B2950F63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6C924-60F3-49AB-85ED-5F332A55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9BFAA-6B96-4A09-BBCA-B0F0EA16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BDBA-7B91-42A0-900C-29A61A179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16BD-FD5E-41A3-AD9C-70612E6988D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1988A-4C9D-4C39-8851-9FEAA8FA9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43AE-C82E-45FA-A9AC-5FF60A401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B9FEE-E3F3-41B5-9F47-EDB575681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5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61985-7983-4264-9149-02202C22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78" y="65314"/>
            <a:ext cx="9733164" cy="64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3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1B4A1-F62C-4747-9279-C07EA741B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0" y="372"/>
            <a:ext cx="9766571" cy="68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1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BB2B3-4E23-4F6E-933C-B7865447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14" y="307910"/>
            <a:ext cx="8677971" cy="59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8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96C06-04CE-440D-8B53-56A59315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20" y="279917"/>
            <a:ext cx="9221394" cy="59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6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1D6FF-ADAF-4C79-B2BA-885C4C76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19" y="139959"/>
            <a:ext cx="8835362" cy="602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3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30B8A-EF7F-410B-921E-249C3803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92" y="244933"/>
            <a:ext cx="8431616" cy="60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CB86D-4AA3-46E6-9AB9-8DC94C42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91" y="107942"/>
            <a:ext cx="9062827" cy="64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  (Simple Network Management Protocol)</dc:title>
  <dc:creator>mohammad jamal</dc:creator>
  <cp:lastModifiedBy>mohammad jamal</cp:lastModifiedBy>
  <cp:revision>7</cp:revision>
  <dcterms:created xsi:type="dcterms:W3CDTF">2024-11-02T11:18:24Z</dcterms:created>
  <dcterms:modified xsi:type="dcterms:W3CDTF">2024-11-02T13:25:08Z</dcterms:modified>
</cp:coreProperties>
</file>