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-708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3660-025C-7D43-E093-F78B7F1D5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41FFC-0AE0-D3C5-3428-0970B9BD1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8676-BB60-944F-3CE2-3F5372D4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FBA5-C480-47CA-A9A3-DD864EAD8EF2}" type="datetimeFigureOut">
              <a:rPr lang="en-PH" smtClean="0"/>
              <a:t>20 Jan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80192-BF70-009D-90CD-D3951D51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5BC24-01D1-5990-1EFF-F1C3C4F0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B291-6CD5-4225-9BFD-94C67ACCE7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037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B7C7-C646-4404-0E96-D4CBA5B3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A78A1-F9C5-483A-59DE-918F4262D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48E6D-CCD6-A4B8-D26A-72E6F19F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FBA5-C480-47CA-A9A3-DD864EAD8EF2}" type="datetimeFigureOut">
              <a:rPr lang="en-PH" smtClean="0"/>
              <a:t>20 Jan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3B0A5-6B65-4FF6-3DD8-5D0FF5A3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CD5F1-8529-C2BC-22C6-4208E978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B291-6CD5-4225-9BFD-94C67ACCE7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8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9B391-846B-B901-7E4B-F933B8910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0FF88-267D-910E-FF1C-281339C30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C0D7-574E-47C3-10A6-AD18A434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FBA5-C480-47CA-A9A3-DD864EAD8EF2}" type="datetimeFigureOut">
              <a:rPr lang="en-PH" smtClean="0"/>
              <a:t>20 Jan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AE211-9561-4445-012E-224BCEFC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6ED23-3903-CD48-BCDD-42EDEF63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B291-6CD5-4225-9BFD-94C67ACCE7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837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231E-3FDB-AA37-C5EA-21FA4D0A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488F-55FD-7150-145D-4F89E921E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75E8C-04F8-ED64-F4FC-19B42173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FBA5-C480-47CA-A9A3-DD864EAD8EF2}" type="datetimeFigureOut">
              <a:rPr lang="en-PH" smtClean="0"/>
              <a:t>20 Jan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F1EC-5325-AFE7-9FB2-6ADD7541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E8CDF-CFAA-2D6A-49C0-80FDE248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B291-6CD5-4225-9BFD-94C67ACCE7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58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105D-3CAE-1200-A052-929DA95F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E8B1A-A0CB-E36F-2166-96FBE8F94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44195-9641-CFA6-D622-BE32C0F0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FBA5-C480-47CA-A9A3-DD864EAD8EF2}" type="datetimeFigureOut">
              <a:rPr lang="en-PH" smtClean="0"/>
              <a:t>20 Jan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2A31F-BA67-CB4D-86D3-012650A2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8131C-78FD-E90D-DC59-1D0D7688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B291-6CD5-4225-9BFD-94C67ACCE7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924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2C13-26EA-4208-15E3-21F081B6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D5230-F723-B8E3-99FD-235BD758B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CF04F-611D-38DC-3F16-B64878C77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DC669-E090-9AD5-E01D-0D48D9E0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FBA5-C480-47CA-A9A3-DD864EAD8EF2}" type="datetimeFigureOut">
              <a:rPr lang="en-PH" smtClean="0"/>
              <a:t>20 Jan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B6A27-17EE-E1CE-F0A8-D84C7FB9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59E98-81CF-9605-8E5F-CF453F59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B291-6CD5-4225-9BFD-94C67ACCE7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69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82AF-D132-4CE4-8DC8-E624ECAB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A81F2-3448-2F27-3529-9281D2604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CC224-822D-6297-B404-08D09C191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6DE72-E896-E4B9-2107-FDA17D09F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28966-69D2-3090-A764-01073D884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6D110-01CE-FC8E-96BB-D53F9F0A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FBA5-C480-47CA-A9A3-DD864EAD8EF2}" type="datetimeFigureOut">
              <a:rPr lang="en-PH" smtClean="0"/>
              <a:t>20 Jan 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CF8BD-AD6E-B22A-6D87-A2DE6C02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80109-45C8-720D-A82C-9B21F21F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B291-6CD5-4225-9BFD-94C67ACCE7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71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3605-087A-00DF-9AFF-D9B2B4FD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0FE46-C0F1-4E8D-7103-4D67B0AF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FBA5-C480-47CA-A9A3-DD864EAD8EF2}" type="datetimeFigureOut">
              <a:rPr lang="en-PH" smtClean="0"/>
              <a:t>20 Jan 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7DBFB-1FB9-9F87-BC7C-59AADB56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4449A-A18A-01FC-CE01-F2FCEBC6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B291-6CD5-4225-9BFD-94C67ACCE7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904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12469-DDFF-818D-216A-988D7AE0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FBA5-C480-47CA-A9A3-DD864EAD8EF2}" type="datetimeFigureOut">
              <a:rPr lang="en-PH" smtClean="0"/>
              <a:t>20 Jan 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3CAE6-989F-3937-ED22-719EAB4C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3D66B-115B-450C-6277-6C0E35F2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B291-6CD5-4225-9BFD-94C67ACCE7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33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DFBC-E1AD-988C-D6BF-F59ED4A3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EEDB-EB01-8793-6769-7B0DBC4C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BBA76-D7A9-4C72-08AA-8E90E90E0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966AA-A4C5-86D8-D6E5-6DB3DEC2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FBA5-C480-47CA-A9A3-DD864EAD8EF2}" type="datetimeFigureOut">
              <a:rPr lang="en-PH" smtClean="0"/>
              <a:t>20 Jan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EB33D-C9D1-A24E-859B-C9D371CB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A6834-34E1-CC03-B8B0-C65623C7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B291-6CD5-4225-9BFD-94C67ACCE7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694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934C-2D04-6E95-4F73-61A725A9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A5A7F-CB82-B5ED-DCA6-5851EAA3A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3D342-B322-6B1B-1206-92DBFEE9C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DCA58-FB9F-BC1B-8CFB-2C4277F3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FBA5-C480-47CA-A9A3-DD864EAD8EF2}" type="datetimeFigureOut">
              <a:rPr lang="en-PH" smtClean="0"/>
              <a:t>20 Jan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AC88E-FB16-9A73-9792-EF1EE455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0CDC6-C8EE-A1FF-3D73-A2EAA008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B291-6CD5-4225-9BFD-94C67ACCE7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605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23067-EAE1-5DF6-C7CB-4052DF15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B85E9-781F-E5AE-F8D3-0DEDFBF64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1BDE1-DDD9-24CE-12AF-63A2460CA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EFBA5-C480-47CA-A9A3-DD864EAD8EF2}" type="datetimeFigureOut">
              <a:rPr lang="en-PH" smtClean="0"/>
              <a:t>20 Jan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D28EA-6C5B-E81C-C308-0594334CB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5796B-B0C4-BFAB-4429-2C0D19D98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0B291-6CD5-4225-9BFD-94C67ACCE7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835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7EACBC-F58B-5496-BD5C-55B1F430C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8176">
            <a:off x="1591791" y="2009834"/>
            <a:ext cx="1202341" cy="85646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3256F4B-80BC-356D-39AB-5AEA1BE7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841" y="2098509"/>
            <a:ext cx="3171563" cy="946841"/>
          </a:xfrm>
        </p:spPr>
        <p:txBody>
          <a:bodyPr>
            <a:normAutofit/>
          </a:bodyPr>
          <a:lstStyle/>
          <a:p>
            <a:pPr algn="ctr"/>
            <a:r>
              <a:rPr lang="en-PH" sz="6000" dirty="0">
                <a:solidFill>
                  <a:schemeClr val="accent2"/>
                </a:solidFill>
                <a:latin typeface="Blackberry Jam Personal Use" pitchFamily="2" charset="0"/>
              </a:rPr>
              <a:t>Simmer</a:t>
            </a:r>
            <a:endParaRPr lang="en-PH" sz="6600" dirty="0">
              <a:solidFill>
                <a:schemeClr val="accent2"/>
              </a:solidFill>
              <a:latin typeface="Blackberry Jam Personal Use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810E31-F014-D4CC-2C93-D9ADAF02B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817" y="2717356"/>
            <a:ext cx="4073719" cy="30552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A39598-46FB-0CE5-85FB-9F3AD5478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8526">
            <a:off x="5541569" y="4338253"/>
            <a:ext cx="909532" cy="647886"/>
          </a:xfrm>
          <a:prstGeom prst="rect">
            <a:avLst/>
          </a:prstGeom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9C0186BF-6B53-F1ED-31E4-2F1A0AD6F3F7}"/>
              </a:ext>
            </a:extLst>
          </p:cNvPr>
          <p:cNvSpPr txBox="1">
            <a:spLocks/>
          </p:cNvSpPr>
          <p:nvPr/>
        </p:nvSpPr>
        <p:spPr>
          <a:xfrm>
            <a:off x="2575402" y="4246686"/>
            <a:ext cx="3171563" cy="946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6000">
                <a:solidFill>
                  <a:schemeClr val="accent2"/>
                </a:solidFill>
                <a:latin typeface="Blackberry Jam Personal Use" pitchFamily="2" charset="0"/>
              </a:rPr>
              <a:t>Simmer</a:t>
            </a:r>
            <a:endParaRPr lang="en-PH" sz="6600" dirty="0">
              <a:solidFill>
                <a:schemeClr val="accent2"/>
              </a:solidFill>
              <a:latin typeface="Blackberry Jam Personal Us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7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Blackberry Jam Personal Use</vt:lpstr>
      <vt:lpstr>Calibri</vt:lpstr>
      <vt:lpstr>Calibri Light</vt:lpstr>
      <vt:lpstr>Office Theme</vt:lpstr>
      <vt:lpstr>Simmer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Simmer</dc:title>
  <dc:creator>Aljo San Pedro</dc:creator>
  <cp:lastModifiedBy>Aljo San Pedro</cp:lastModifiedBy>
  <cp:revision>4</cp:revision>
  <dcterms:created xsi:type="dcterms:W3CDTF">2024-01-20T10:32:53Z</dcterms:created>
  <dcterms:modified xsi:type="dcterms:W3CDTF">2024-01-20T10:39:04Z</dcterms:modified>
</cp:coreProperties>
</file>