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00C1-22C6-6FA8-A252-127EB62F9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183C7-9F48-7331-A29A-A670F56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D6C4-7FE7-BC54-5EB9-F76C1FA9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2DED-7283-791E-34EE-97A0EBA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3541-61CE-D60B-4285-1588C15E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59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16F-2176-8890-99B6-FDC4D275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9D45-C43D-BAF8-03A5-0B2F21E82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6489-1192-1609-5D09-32CE4E8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212B-4CF2-8131-B07A-47A2BF0A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7F8D-74EC-2DF1-AF2A-34F38F40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47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8CAF-2F8E-7AAE-51B5-EF160E3F6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75E24-85E3-D097-9560-1E6038627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759A-6727-283A-78D6-02227B95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DE65-4454-E8EE-8B03-4987A9E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2E8DD-83DE-F48B-DD55-0321070C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9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8F7-030E-8F6C-64CD-CF83E82B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5169-4684-6566-E03B-3D592880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42BB-987F-9B6D-4DC5-570CDE4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FC6C-21A1-A932-DE65-923BECF2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49AD-045B-F0F3-5E4E-27BD239C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1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69B5-AF9F-35B3-1478-1B1A846D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3040-0E2A-77E4-5BAB-72A7210B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CE9B-0777-C690-5FF8-3B6F69B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996C-60D4-078B-CB53-DFFC437E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FBB3-34D8-FDC8-D6FF-F9C163E5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1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3B27-97D1-BA2D-7260-4F263F94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9804-1743-752C-9DFF-82F8C4552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3F9E-6222-D0F6-E768-D9A282A7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D46D-9DE8-41C5-2A3A-2EC01E4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9FE9-A537-27F0-E981-BC16A7A1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9046-C573-5EDC-4E59-D0D309B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0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1132-555E-E036-1BC7-3B8DCFED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3DF0D-0690-A669-1A72-4A3F303C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7DE59-38AD-8FA1-60AA-B3823754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CDAE5-DBB9-2FAF-DA64-963F400A9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BDC4-9898-853B-0B19-3C625364A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31255-64FB-6AF6-E4EE-38D59769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AC225-BFF8-63FE-4E90-B59508CF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8ED66-FC4D-FF09-F909-FF4D698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8FCB-F775-5732-5E84-E6D0DB88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D80E2-1DFF-3EA7-2E41-F0CDD787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60B5-40CF-93D5-7006-7CDBC7B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FA1B-D2BA-FEBC-8BCE-06209978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024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40133-C225-4F49-FBD1-263ECD9A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40384-59ED-BCC1-3FAF-9620F6B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89AEC-9673-CE9A-D613-FC5CDEF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69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90EF-29FC-0C17-A5DD-7A23F688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EFBC-929D-F83B-8169-C7F0A770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17680-759E-5B67-56D0-4A04E868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158E-239F-6F2B-D8BD-971EC57F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A084-0899-D97B-60C8-20923D06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175F-F552-B0B1-8FAA-3C108942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37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4289-7338-7EC3-30F6-9114F9FA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4085B-6C34-A42F-BCB1-53DD60052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3EDD8-8866-4369-FE9F-5CBA2B5EE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F7EF-FA5F-7432-AB7E-8447E8BB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2B8E-F7AE-E76C-0EF3-3818B6F7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8FA8-BAD5-12A1-4668-F43CA1FE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27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7BE39-00BB-D30D-31BA-0BE718D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0E0E-086D-DB81-E68A-FF4645B2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18A97-7C73-D1F1-F9A5-182D37AA5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ECB0-E270-480C-9322-A44ECBA58AC3}" type="datetimeFigureOut">
              <a:rPr lang="en-PH" smtClean="0"/>
              <a:t>17 Jan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1EFE-FC98-75EB-38A1-80810F6E4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F895-C358-EF9F-A109-DA41035C2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84AA3-FF2A-4319-8213-3A269E5639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058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8B26-2620-3D88-7C88-BEEC04759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06AC3-5DFE-83F7-4EAC-4F4BFC28A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84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Aljo San Pedro</dc:creator>
  <cp:lastModifiedBy>Aljo San Pedro</cp:lastModifiedBy>
  <cp:revision>1</cp:revision>
  <dcterms:created xsi:type="dcterms:W3CDTF">2024-01-17T13:18:26Z</dcterms:created>
  <dcterms:modified xsi:type="dcterms:W3CDTF">2024-01-17T13:18:40Z</dcterms:modified>
</cp:coreProperties>
</file>