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7562850" cy="1068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25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749275"/>
            <a:ext cx="6428423" cy="3721230"/>
          </a:xfrm>
        </p:spPr>
        <p:txBody>
          <a:bodyPr anchor="b"/>
          <a:lstStyle>
            <a:lvl1pPr algn="ctr">
              <a:defRPr sz="49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356" y="5614010"/>
            <a:ext cx="5672138" cy="2580613"/>
          </a:xfrm>
        </p:spPr>
        <p:txBody>
          <a:bodyPr/>
          <a:lstStyle>
            <a:lvl1pPr marL="0" indent="0" algn="ctr">
              <a:buNone/>
              <a:defRPr sz="1985"/>
            </a:lvl1pPr>
            <a:lvl2pPr marL="378150" indent="0" algn="ctr">
              <a:buNone/>
              <a:defRPr sz="1654"/>
            </a:lvl2pPr>
            <a:lvl3pPr marL="756300" indent="0" algn="ctr">
              <a:buNone/>
              <a:defRPr sz="1489"/>
            </a:lvl3pPr>
            <a:lvl4pPr marL="1134450" indent="0" algn="ctr">
              <a:buNone/>
              <a:defRPr sz="1323"/>
            </a:lvl4pPr>
            <a:lvl5pPr marL="1512600" indent="0" algn="ctr">
              <a:buNone/>
              <a:defRPr sz="1323"/>
            </a:lvl5pPr>
            <a:lvl6pPr marL="1890751" indent="0" algn="ctr">
              <a:buNone/>
              <a:defRPr sz="1323"/>
            </a:lvl6pPr>
            <a:lvl7pPr marL="2268901" indent="0" algn="ctr">
              <a:buNone/>
              <a:defRPr sz="1323"/>
            </a:lvl7pPr>
            <a:lvl8pPr marL="2647051" indent="0" algn="ctr">
              <a:buNone/>
              <a:defRPr sz="1323"/>
            </a:lvl8pPr>
            <a:lvl9pPr marL="3025201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72E0-1568-489F-A855-6434CAB2D0D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A65E-5AA2-4FEA-A547-499B41CCB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852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72E0-1568-489F-A855-6434CAB2D0D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A65E-5AA2-4FEA-A547-499B41CCB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151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12165" y="569071"/>
            <a:ext cx="1630740" cy="90581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946" y="569071"/>
            <a:ext cx="4797683" cy="90581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72E0-1568-489F-A855-6434CAB2D0D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A65E-5AA2-4FEA-A547-499B41CCB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22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72E0-1568-489F-A855-6434CAB2D0D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A65E-5AA2-4FEA-A547-499B41CCB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86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7" y="2664740"/>
            <a:ext cx="6522958" cy="4446176"/>
          </a:xfrm>
        </p:spPr>
        <p:txBody>
          <a:bodyPr anchor="b"/>
          <a:lstStyle>
            <a:lvl1pPr>
              <a:defRPr sz="49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007" y="7152978"/>
            <a:ext cx="6522958" cy="2338139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/>
                </a:solidFill>
              </a:defRPr>
            </a:lvl1pPr>
            <a:lvl2pPr marL="378150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300" indent="0">
              <a:buNone/>
              <a:defRPr sz="1489">
                <a:solidFill>
                  <a:schemeClr val="tx1">
                    <a:tint val="75000"/>
                  </a:schemeClr>
                </a:solidFill>
              </a:defRPr>
            </a:lvl3pPr>
            <a:lvl4pPr marL="11344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60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7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9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70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52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72E0-1568-489F-A855-6434CAB2D0D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A65E-5AA2-4FEA-A547-499B41CCB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347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946" y="2845355"/>
            <a:ext cx="3214211" cy="67818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8693" y="2845355"/>
            <a:ext cx="3214211" cy="67818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72E0-1568-489F-A855-6434CAB2D0D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A65E-5AA2-4FEA-A547-499B41CCB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43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569073"/>
            <a:ext cx="6522958" cy="20659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932" y="2620202"/>
            <a:ext cx="3199440" cy="128412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932" y="3904322"/>
            <a:ext cx="3199440" cy="57426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8693" y="2620202"/>
            <a:ext cx="3215196" cy="128412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8693" y="3904322"/>
            <a:ext cx="3215196" cy="57426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72E0-1568-489F-A855-6434CAB2D0D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A65E-5AA2-4FEA-A547-499B41CCB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0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72E0-1568-489F-A855-6434CAB2D0D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A65E-5AA2-4FEA-A547-499B41CCB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692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72E0-1568-489F-A855-6434CAB2D0D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A65E-5AA2-4FEA-A547-499B41CCB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825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712576"/>
            <a:ext cx="2439216" cy="2494016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5196" y="1538968"/>
            <a:ext cx="3828693" cy="7595861"/>
          </a:xfrm>
        </p:spPr>
        <p:txBody>
          <a:bodyPr/>
          <a:lstStyle>
            <a:lvl1pPr>
              <a:defRPr sz="2647"/>
            </a:lvl1pPr>
            <a:lvl2pPr>
              <a:defRPr sz="2316"/>
            </a:lvl2pPr>
            <a:lvl3pPr>
              <a:defRPr sz="1985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931" y="3206592"/>
            <a:ext cx="2439216" cy="5940607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72E0-1568-489F-A855-6434CAB2D0D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A65E-5AA2-4FEA-A547-499B41CCB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780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712576"/>
            <a:ext cx="2439216" cy="2494016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5196" y="1538968"/>
            <a:ext cx="3828693" cy="7595861"/>
          </a:xfrm>
        </p:spPr>
        <p:txBody>
          <a:bodyPr anchor="t"/>
          <a:lstStyle>
            <a:lvl1pPr marL="0" indent="0">
              <a:buNone/>
              <a:defRPr sz="2647"/>
            </a:lvl1pPr>
            <a:lvl2pPr marL="378150" indent="0">
              <a:buNone/>
              <a:defRPr sz="2316"/>
            </a:lvl2pPr>
            <a:lvl3pPr marL="756300" indent="0">
              <a:buNone/>
              <a:defRPr sz="1985"/>
            </a:lvl3pPr>
            <a:lvl4pPr marL="1134450" indent="0">
              <a:buNone/>
              <a:defRPr sz="1654"/>
            </a:lvl4pPr>
            <a:lvl5pPr marL="1512600" indent="0">
              <a:buNone/>
              <a:defRPr sz="1654"/>
            </a:lvl5pPr>
            <a:lvl6pPr marL="1890751" indent="0">
              <a:buNone/>
              <a:defRPr sz="1654"/>
            </a:lvl6pPr>
            <a:lvl7pPr marL="2268901" indent="0">
              <a:buNone/>
              <a:defRPr sz="1654"/>
            </a:lvl7pPr>
            <a:lvl8pPr marL="2647051" indent="0">
              <a:buNone/>
              <a:defRPr sz="1654"/>
            </a:lvl8pPr>
            <a:lvl9pPr marL="3025201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931" y="3206592"/>
            <a:ext cx="2439216" cy="5940607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72E0-1568-489F-A855-6434CAB2D0D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A65E-5AA2-4FEA-A547-499B41CCB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041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946" y="569073"/>
            <a:ext cx="6522958" cy="2065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946" y="2845355"/>
            <a:ext cx="6522958" cy="678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946" y="9906786"/>
            <a:ext cx="1701641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C72E0-1568-489F-A855-6434CAB2D0D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5194" y="9906786"/>
            <a:ext cx="2552462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41263" y="9906786"/>
            <a:ext cx="1701641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FA65E-5AA2-4FEA-A547-499B41CCB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6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xStyles>
    <p:titleStyle>
      <a:lvl1pPr algn="l" defTabSz="756300" rtl="0" eaLnBrk="1" latinLnBrk="0" hangingPunct="1">
        <a:lnSpc>
          <a:spcPct val="90000"/>
        </a:lnSpc>
        <a:spcBef>
          <a:spcPct val="0"/>
        </a:spcBef>
        <a:buNone/>
        <a:defRPr sz="36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75" indent="-189075" algn="l" defTabSz="75630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6" kern="1200">
          <a:solidFill>
            <a:schemeClr val="tx1"/>
          </a:solidFill>
          <a:latin typeface="+mn-lt"/>
          <a:ea typeface="+mn-ea"/>
          <a:cs typeface="+mn-cs"/>
        </a:defRPr>
      </a:lvl1pPr>
      <a:lvl2pPr marL="5672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537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5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7016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20798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4579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8361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2142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1pPr>
      <a:lvl2pPr marL="3781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2pPr>
      <a:lvl3pPr marL="7563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3pPr>
      <a:lvl4pPr marL="11344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5126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18907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2689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6470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0252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39506D-A11D-4314-A398-DE3035167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43" y="2547647"/>
            <a:ext cx="4765964" cy="4765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28B9A2-C1CD-4F97-B5C2-76FF8B1AD154}"/>
              </a:ext>
            </a:extLst>
          </p:cNvPr>
          <p:cNvSpPr txBox="1"/>
          <p:nvPr/>
        </p:nvSpPr>
        <p:spPr>
          <a:xfrm>
            <a:off x="1035321" y="1317263"/>
            <a:ext cx="5492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Bahnschrift" panose="020B0502040204020203" pitchFamily="34" charset="0"/>
              </a:rPr>
              <a:t>Python Programming (28521)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819E87-A9B4-4110-B9C0-072C32CEE20B}"/>
              </a:ext>
            </a:extLst>
          </p:cNvPr>
          <p:cNvSpPr txBox="1"/>
          <p:nvPr/>
        </p:nvSpPr>
        <p:spPr>
          <a:xfrm>
            <a:off x="2343371" y="7995159"/>
            <a:ext cx="2876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Bahnschrift" panose="020B0502040204020203" pitchFamily="34" charset="0"/>
              </a:rPr>
              <a:t>Palash Biswas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041B5-6D13-4792-BC06-C30B14357123}"/>
              </a:ext>
            </a:extLst>
          </p:cNvPr>
          <p:cNvSpPr txBox="1"/>
          <p:nvPr/>
        </p:nvSpPr>
        <p:spPr>
          <a:xfrm>
            <a:off x="1166767" y="8725045"/>
            <a:ext cx="5229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Jr. Instructor, Computer Science And Technology</a:t>
            </a:r>
          </a:p>
          <a:p>
            <a:pPr algn="ctr"/>
            <a:r>
              <a:rPr lang="en-US" b="1" dirty="0" err="1">
                <a:latin typeface="Bahnschrift" panose="020B0502040204020203" pitchFamily="34" charset="0"/>
              </a:rPr>
              <a:t>Gopalganj</a:t>
            </a:r>
            <a:r>
              <a:rPr lang="en-US" b="1" dirty="0">
                <a:latin typeface="Bahnschrift" panose="020B0502040204020203" pitchFamily="34" charset="0"/>
              </a:rPr>
              <a:t> Polytechnic Institute</a:t>
            </a:r>
          </a:p>
        </p:txBody>
      </p:sp>
    </p:spTree>
    <p:extLst>
      <p:ext uri="{BB962C8B-B14F-4D97-AF65-F5344CB8AC3E}">
        <p14:creationId xmlns:p14="http://schemas.microsoft.com/office/powerpoint/2010/main" val="37970906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4DFAE8-84AD-4C59-A8B2-0FAC065C27E8}"/>
              </a:ext>
            </a:extLst>
          </p:cNvPr>
          <p:cNvSpPr txBox="1"/>
          <p:nvPr/>
        </p:nvSpPr>
        <p:spPr>
          <a:xfrm>
            <a:off x="775855" y="1163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75956752-0761-42F0-8E66-135237213002}"/>
              </a:ext>
            </a:extLst>
          </p:cNvPr>
          <p:cNvSpPr txBox="1"/>
          <p:nvPr/>
        </p:nvSpPr>
        <p:spPr>
          <a:xfrm>
            <a:off x="564343" y="773837"/>
            <a:ext cx="6434165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Experiment No: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05						        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Date: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/      /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Name of Experiment: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Write &amp; execute programs using a dictionary.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Necessary Instruments: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Personal Computer (Laptop/Desktop)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Python Software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Internet Connection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To gain knowledge about executing programs using dictionary.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Working Procedure: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Program No: 01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Name of Program: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Write a Python program to create a empty dictionary.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	Code: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my_dict_one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{}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my_dict_two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{}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print(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my_dict_one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print(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my_dict_two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...............................................................................................................................	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{}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{}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...............................................................................................................................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ctr"/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Program No: 02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Name of Program: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Write a Python program to add and print elements in a dictionary.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	Code: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my_cars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{}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print(“My empty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”, cars)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my_cars.setdefault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(‘Cars’[]).append(“BMW”)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print(“First item added: ”,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my_cars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my_cars.setdefault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(‘Cars’[]).append(“Toyota”)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print(“Second item added: ”,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my_cars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461666-8625-445A-B0B6-7987350E9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17" y="86693"/>
            <a:ext cx="472644" cy="47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61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4DFAE8-84AD-4C59-A8B2-0FAC065C27E8}"/>
              </a:ext>
            </a:extLst>
          </p:cNvPr>
          <p:cNvSpPr txBox="1"/>
          <p:nvPr/>
        </p:nvSpPr>
        <p:spPr>
          <a:xfrm>
            <a:off x="775855" y="1163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75956752-0761-42F0-8E66-135237213002}"/>
              </a:ext>
            </a:extLst>
          </p:cNvPr>
          <p:cNvSpPr txBox="1"/>
          <p:nvPr/>
        </p:nvSpPr>
        <p:spPr>
          <a:xfrm>
            <a:off x="564343" y="773837"/>
            <a:ext cx="6434165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my_cars.setdefault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(‘Cars’[]).append(“Honda”)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print(“Third item added: ”,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my_cars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...............................................................................................................................	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My empty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{}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First item added: {‘Cars’: [‘BMW’]}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Second item added: {‘Cars’: [‘BMW’, ‘Toyota’]}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Third item added: {‘Cars’: [‘BMW’, ‘Toyota’, ‘Honda’]}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...............................................................................................................................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Carefulness: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Ensure input validation for numerical values, maintain correct syntax and indentation, and define and call functions appropriately. Verify mathematical operations and logical conditions for accuracy.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Remark: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Both programs effectively use dictionary operation to handle conditions based on user input, providing clear prompts and correct outputs.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Course Teacher                              Head of the Dept.			Principal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C9CA5-3BA0-4425-B923-C4BA57AA9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17" y="86693"/>
            <a:ext cx="472644" cy="47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855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1C902E-A9AD-4693-ADB1-B12E73F59759}"/>
              </a:ext>
            </a:extLst>
          </p:cNvPr>
          <p:cNvSpPr txBox="1"/>
          <p:nvPr/>
        </p:nvSpPr>
        <p:spPr>
          <a:xfrm>
            <a:off x="899065" y="4559489"/>
            <a:ext cx="57647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latin typeface="Bahnschrift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290488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4DFAE8-84AD-4C59-A8B2-0FAC065C27E8}"/>
              </a:ext>
            </a:extLst>
          </p:cNvPr>
          <p:cNvSpPr txBox="1"/>
          <p:nvPr/>
        </p:nvSpPr>
        <p:spPr>
          <a:xfrm>
            <a:off x="775855" y="1163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75956752-0761-42F0-8E66-135237213002}"/>
              </a:ext>
            </a:extLst>
          </p:cNvPr>
          <p:cNvSpPr txBox="1"/>
          <p:nvPr/>
        </p:nvSpPr>
        <p:spPr>
          <a:xfrm>
            <a:off x="558454" y="908490"/>
            <a:ext cx="6445943" cy="8871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Experiment No: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01						        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Date: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/      /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Name of Experiment: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Write &amp; execute programs using variables &amp; operators.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Necessary Instruments: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Personal Computer (Laptop/Desktop)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Python Software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Internet Connection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To gain knowledge about executing programs using variables &amp; operators.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Working Procedure: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Program No: 01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Name of Program: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Write a Python program to display the sentence “Hello World” on the monitor screen.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	Code: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print(“Hello World”)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...............................................................................................................................	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Hello World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...............................................................................................................................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ctr"/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Program No: 02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Name of Program: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Write a Python program to calculate addition, subtraction, multiplication and division between two numbers.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	Code: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a = int(input(“Enter the first number : ”))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b = int(input(“Enter the second number : ”))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sum = a + b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sub = a – b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a * b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div = a / b</a:t>
            </a:r>
          </a:p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ECA7AA-E02E-421C-87F0-394A9CD01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17" y="86693"/>
            <a:ext cx="472644" cy="47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26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4DFAE8-84AD-4C59-A8B2-0FAC065C27E8}"/>
              </a:ext>
            </a:extLst>
          </p:cNvPr>
          <p:cNvSpPr txBox="1"/>
          <p:nvPr/>
        </p:nvSpPr>
        <p:spPr>
          <a:xfrm>
            <a:off x="775855" y="1163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75956752-0761-42F0-8E66-135237213002}"/>
              </a:ext>
            </a:extLst>
          </p:cNvPr>
          <p:cNvSpPr txBox="1"/>
          <p:nvPr/>
        </p:nvSpPr>
        <p:spPr>
          <a:xfrm>
            <a:off x="558454" y="920031"/>
            <a:ext cx="6445943" cy="884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print(“A + B = ”, sum)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print(“A - B = ”, sub)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print(“A * B = ”,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print(“A / B = ”, div)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...............................................................................................................................	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Enter the first number : 4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Enter the second number : 2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A + B = 6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A - B = 2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A * B = 8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A / B = 2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...............................................................................................................................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Carefulness: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Ensure input validation for numerical values, maintain correct syntax and indentation, and define and call functions appropriately. Verify mathematical operations and logical conditions for accuracy.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Remark: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Both programs effectively use variables and operators to handle conditions based on user input, providing clear prompts and correct outputs.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Course Teacher                             Head of the Dept.			          Principal</a:t>
            </a: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0F8D54-2AB4-49D5-B7F3-8D116CDB8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17" y="86693"/>
            <a:ext cx="472644" cy="47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036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4DFAE8-84AD-4C59-A8B2-0FAC065C27E8}"/>
              </a:ext>
            </a:extLst>
          </p:cNvPr>
          <p:cNvSpPr txBox="1"/>
          <p:nvPr/>
        </p:nvSpPr>
        <p:spPr>
          <a:xfrm>
            <a:off x="775855" y="1163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75956752-0761-42F0-8E66-135237213002}"/>
              </a:ext>
            </a:extLst>
          </p:cNvPr>
          <p:cNvSpPr txBox="1"/>
          <p:nvPr/>
        </p:nvSpPr>
        <p:spPr>
          <a:xfrm>
            <a:off x="564343" y="989281"/>
            <a:ext cx="6434165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Experiment No: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02						        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Date: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/      /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Name of Experiment: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Write &amp; execute programs using branching statements.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Necessary Instruments: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Personal Computer (Laptop/Desktop)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Python Software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Internet Connection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To gain knowledge about executing programs using branching statements.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Working Procedure: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Program No: 01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Name of Program: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Write a Python program to find the biggest number from three numbers.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	Code: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def max3val():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a = int(input(“Enter first number =”))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b = int(input(“Enter second number =”))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c = int(input(“Enter third number =”))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if (a&gt;b) and (a&gt;c):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print(“A is maximum and it is :”, a)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(b&gt;c):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print(“B is maximum and it is :”, b)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else: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print(“C is maximum and it is :”, c)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max3val()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...............................................................................................................................	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Enter first number = 81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Enter second number = 25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Enter third number = 59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A is maximum and it is : 81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...............................................................................................................................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0DC57E-0A98-46AE-AF69-50A54789F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17" y="86693"/>
            <a:ext cx="472644" cy="47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42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4DFAE8-84AD-4C59-A8B2-0FAC065C27E8}"/>
              </a:ext>
            </a:extLst>
          </p:cNvPr>
          <p:cNvSpPr txBox="1"/>
          <p:nvPr/>
        </p:nvSpPr>
        <p:spPr>
          <a:xfrm>
            <a:off x="775855" y="1163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75956752-0761-42F0-8E66-135237213002}"/>
              </a:ext>
            </a:extLst>
          </p:cNvPr>
          <p:cNvSpPr txBox="1"/>
          <p:nvPr/>
        </p:nvSpPr>
        <p:spPr>
          <a:xfrm>
            <a:off x="558454" y="827698"/>
            <a:ext cx="6445943" cy="903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Program No: 02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Name of Program: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Write a Python program to calculate triangle area using function.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Code: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import math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def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triangle_area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a = float(input(“Enter first arm length=”))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b = float(input(“Enter second arm length =”))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c = float(input(“Enter third arm length =”))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if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a+b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)&gt;c and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b+c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)&gt;a and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a+c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)&gt;b: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s =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a+b+c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)/2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area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math.sqrt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(s*(s-a)*(s-b)*(s-c))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print(“Triangle area is = ”, area)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else: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print(“Triangle is not possible”)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triangle_area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...............................................................................................................................	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Enter first arm length = 7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Enter second arm length = 9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Enter third arm length = 6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Triangle area is = 20.97617696340303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...............................................................................................................................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Carefulness: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Ensure input validation for numerical values, maintain correct syntax and indentation, and define and call functions appropriately. Verify mathematical operations and logical conditions for accuracy.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Remark: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Both programs effectively use branching statements to handle conditions based on user input, providing clear prompts and correct outputs.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Course Teacher                                 Head of the Dept.			Principal</a:t>
            </a:r>
          </a:p>
          <a:p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128CE8-1E66-46F1-97FA-99F1070DA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17" y="86693"/>
            <a:ext cx="472644" cy="47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64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4DFAE8-84AD-4C59-A8B2-0FAC065C27E8}"/>
              </a:ext>
            </a:extLst>
          </p:cNvPr>
          <p:cNvSpPr txBox="1"/>
          <p:nvPr/>
        </p:nvSpPr>
        <p:spPr>
          <a:xfrm>
            <a:off x="775855" y="1163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75956752-0761-42F0-8E66-135237213002}"/>
              </a:ext>
            </a:extLst>
          </p:cNvPr>
          <p:cNvSpPr txBox="1"/>
          <p:nvPr/>
        </p:nvSpPr>
        <p:spPr>
          <a:xfrm>
            <a:off x="564343" y="881559"/>
            <a:ext cx="6434165" cy="892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Experiment No: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03						        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Date: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/      /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Name of Experiment: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Write &amp; execute programs using looping statements.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Necessary Instruments: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Personal Computer (Laptop/Desktop)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Python Software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Internet Connection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To gain knowledge about executing programs using looping statements.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Working Procedure: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Program No: 01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Name of Program: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Write a Python program to print even numbers from 1 to n.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	Code: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n = int(input(“Enter the end of Range = ”))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print(“Printing of Even Number Series:”)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for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in range(1, n+1):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if not(i%2):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print(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end=“ ”)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...............................................................................................................................	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Enter the end of Range = 50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Printing of Even Number Series: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2 4 6 8 10 12 14 16 18 20 22 24 26 28 30 32 34 36 38 40 42 44 46 48 50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...............................................................................................................................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ctr"/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Program No: 02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Name of Program: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Write a Python program to print prime numbers from 1 to n.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	Code: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lower_value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int(input(“Enter the lowest range value : ”))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upper_value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int(input(“Enter the upper range value : ”))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print(“The prime numbers in the range are : ”)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for number in range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lower_value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upper_value+1):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if number &gt; 1: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for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in range(2, number):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	if (number %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== 0: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44FBB7-3859-46FC-B7C4-DFF82D6AB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17" y="86693"/>
            <a:ext cx="472644" cy="47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697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4DFAE8-84AD-4C59-A8B2-0FAC065C27E8}"/>
              </a:ext>
            </a:extLst>
          </p:cNvPr>
          <p:cNvSpPr txBox="1"/>
          <p:nvPr/>
        </p:nvSpPr>
        <p:spPr>
          <a:xfrm>
            <a:off x="775855" y="1163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75956752-0761-42F0-8E66-135237213002}"/>
              </a:ext>
            </a:extLst>
          </p:cNvPr>
          <p:cNvSpPr txBox="1"/>
          <p:nvPr/>
        </p:nvSpPr>
        <p:spPr>
          <a:xfrm>
            <a:off x="564343" y="989281"/>
            <a:ext cx="6434165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		break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	else: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		print(number, “ ”, end=“ ”)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...............................................................................................................................	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Enter the lowest range value: 9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Enter the upper range value: 66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prime numbers in the range are 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11 13 17 19 23 29 31 37 41 43 47 53 59 61 ...............................................................................................................................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Carefulness: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Ensure input validation for numerical values, maintain correct syntax and indentation, and define and call functions appropriately. Verify mathematical operations and logical conditions for accuracy.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Remark: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Both programs effectively use looping statements to handle conditions based on user input, providing clear prompts and correct outputs.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Course Teacher                              Head of the Dept.			Principal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340837-4C44-4AF5-9B99-9A54237E2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17" y="86693"/>
            <a:ext cx="472644" cy="47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744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4DFAE8-84AD-4C59-A8B2-0FAC065C27E8}"/>
              </a:ext>
            </a:extLst>
          </p:cNvPr>
          <p:cNvSpPr txBox="1"/>
          <p:nvPr/>
        </p:nvSpPr>
        <p:spPr>
          <a:xfrm>
            <a:off x="775855" y="1163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75956752-0761-42F0-8E66-135237213002}"/>
              </a:ext>
            </a:extLst>
          </p:cNvPr>
          <p:cNvSpPr txBox="1"/>
          <p:nvPr/>
        </p:nvSpPr>
        <p:spPr>
          <a:xfrm>
            <a:off x="564343" y="881559"/>
            <a:ext cx="6434165" cy="892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Experiment No: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04						        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Date: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/      /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Name of Experiment: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Write &amp; execute programs using lists/array.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Necessary Instruments: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Personal Computer (Laptop/Desktop)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Python Software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Internet Connection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To gain knowledge about executing programs using lists/array.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Working Procedure: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Program No: 01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Name of Program: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Write a Python program to take input in lists and find smallest and largest numbers from the lists using function.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	Code: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def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find_min_max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		n = int(input("Enter the number of elements in the list: "))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lst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[]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		for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in range(n):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	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int(input(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f"Enter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element {i+1}: "))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	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lst.append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		smallest = min(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lst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		largest = max(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lst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		print(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f"The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smallest number is: {smallest}")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		print(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f"The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largest number is: {largest}")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find_min_max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...............................................................................................................................	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Enter the number of elements in the list: 5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Enter element 1: 12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Enter element 2: 4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Enter element 3: 19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Enter element 4: 1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smallest number is: 1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largest number is: 19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...............................................................................................................................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A950B-1523-4621-AD8A-D24E2E487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17" y="86693"/>
            <a:ext cx="472644" cy="47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26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4DFAE8-84AD-4C59-A8B2-0FAC065C27E8}"/>
              </a:ext>
            </a:extLst>
          </p:cNvPr>
          <p:cNvSpPr txBox="1"/>
          <p:nvPr/>
        </p:nvSpPr>
        <p:spPr>
          <a:xfrm>
            <a:off x="775855" y="1163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75956752-0761-42F0-8E66-135237213002}"/>
              </a:ext>
            </a:extLst>
          </p:cNvPr>
          <p:cNvSpPr txBox="1"/>
          <p:nvPr/>
        </p:nvSpPr>
        <p:spPr>
          <a:xfrm>
            <a:off x="564343" y="881559"/>
            <a:ext cx="6434165" cy="892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Program No: 02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Name of Program: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Write a Python program to calculate the sum of the elements in a list.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	Code: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def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sum_of_list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		n = int(input("Enter the number of elements in the list: "))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lst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[]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		for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in range(n):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	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int(input(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f"Enter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element {i+1}: "))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	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lst.append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total_sum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sum(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lst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		print(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f"The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sum of the elements in the list is: {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total_sum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}")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sum_of_list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...............................................................................................................................	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Enter the number of elements in the list: 5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Enter element 1: 12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Enter element 2: 4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Enter element 3: 19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Enter element 4: 1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Enter element 5: 8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sum of the elements in the list is: 44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...............................................................................................................................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Carefulness: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Ensure input validation for numerical values, maintain correct syntax and indentation, and define and call functions appropriately. Verify mathematical operations and logical conditions for accuracy.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Remark: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Both programs effectively use lists operation to handle conditions based on user input, providing clear prompts and correct outputs.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Course Teacher                              Head of the Dept.			Principal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C71F47-7B78-492C-A0E6-2AE6E8EEB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17" y="86693"/>
            <a:ext cx="472644" cy="47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23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2250</Words>
  <Application>Microsoft Office PowerPoint</Application>
  <PresentationFormat>Custom</PresentationFormat>
  <Paragraphs>375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Jubaer Ahmed</dc:creator>
  <cp:lastModifiedBy>Jubaer Ahmed</cp:lastModifiedBy>
  <cp:revision>10</cp:revision>
  <dcterms:created xsi:type="dcterms:W3CDTF">2024-07-03T04:54:45Z</dcterms:created>
  <dcterms:modified xsi:type="dcterms:W3CDTF">2024-07-03T06:00:00Z</dcterms:modified>
</cp:coreProperties>
</file>