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Jursz" userId="5b83b4bd484bc2f2" providerId="LiveId" clId="{AFCBA29A-17BC-485D-8D7D-9AAEC8E81360}"/>
    <pc:docChg chg="undo redo custSel addSld modSld">
      <pc:chgData name="Amy Jursz" userId="5b83b4bd484bc2f2" providerId="LiveId" clId="{AFCBA29A-17BC-485D-8D7D-9AAEC8E81360}" dt="2020-12-16T20:35:20.260" v="3857" actId="207"/>
      <pc:docMkLst>
        <pc:docMk/>
      </pc:docMkLst>
      <pc:sldChg chg="addSp delSp modSp mod">
        <pc:chgData name="Amy Jursz" userId="5b83b4bd484bc2f2" providerId="LiveId" clId="{AFCBA29A-17BC-485D-8D7D-9AAEC8E81360}" dt="2020-12-16T20:06:06.031" v="3806" actId="478"/>
        <pc:sldMkLst>
          <pc:docMk/>
          <pc:sldMk cId="434882422" sldId="256"/>
        </pc:sldMkLst>
        <pc:spChg chg="del">
          <ac:chgData name="Amy Jursz" userId="5b83b4bd484bc2f2" providerId="LiveId" clId="{AFCBA29A-17BC-485D-8D7D-9AAEC8E81360}" dt="2020-12-16T20:06:03.714" v="3805" actId="478"/>
          <ac:spMkLst>
            <pc:docMk/>
            <pc:sldMk cId="434882422" sldId="256"/>
            <ac:spMk id="3" creationId="{07B452EB-CDD7-426A-9181-B603FC4E30C7}"/>
          </ac:spMkLst>
        </pc:spChg>
        <pc:spChg chg="add del mod">
          <ac:chgData name="Amy Jursz" userId="5b83b4bd484bc2f2" providerId="LiveId" clId="{AFCBA29A-17BC-485D-8D7D-9AAEC8E81360}" dt="2020-12-16T20:06:06.031" v="3806" actId="478"/>
          <ac:spMkLst>
            <pc:docMk/>
            <pc:sldMk cId="434882422" sldId="256"/>
            <ac:spMk id="7" creationId="{FBB86E9A-8178-4C4C-8890-6F6F6CD0E00B}"/>
          </ac:spMkLst>
        </pc:spChg>
      </pc:sldChg>
      <pc:sldChg chg="addSp modSp mod">
        <pc:chgData name="Amy Jursz" userId="5b83b4bd484bc2f2" providerId="LiveId" clId="{AFCBA29A-17BC-485D-8D7D-9AAEC8E81360}" dt="2020-12-16T19:38:52.101" v="2117" actId="313"/>
        <pc:sldMkLst>
          <pc:docMk/>
          <pc:sldMk cId="726930362" sldId="257"/>
        </pc:sldMkLst>
        <pc:spChg chg="mod">
          <ac:chgData name="Amy Jursz" userId="5b83b4bd484bc2f2" providerId="LiveId" clId="{AFCBA29A-17BC-485D-8D7D-9AAEC8E81360}" dt="2020-12-16T19:16:32.072" v="878" actId="20577"/>
          <ac:spMkLst>
            <pc:docMk/>
            <pc:sldMk cId="726930362" sldId="257"/>
            <ac:spMk id="2" creationId="{99180820-D4C5-4C71-B9C4-76A3F6E4A92D}"/>
          </ac:spMkLst>
        </pc:spChg>
        <pc:spChg chg="add mod">
          <ac:chgData name="Amy Jursz" userId="5b83b4bd484bc2f2" providerId="LiveId" clId="{AFCBA29A-17BC-485D-8D7D-9AAEC8E81360}" dt="2020-12-16T19:38:52.101" v="2117" actId="313"/>
          <ac:spMkLst>
            <pc:docMk/>
            <pc:sldMk cId="726930362" sldId="257"/>
            <ac:spMk id="3" creationId="{8C759270-877D-4388-8594-75CB7E16F52D}"/>
          </ac:spMkLst>
        </pc:spChg>
      </pc:sldChg>
      <pc:sldChg chg="modSp add mod">
        <pc:chgData name="Amy Jursz" userId="5b83b4bd484bc2f2" providerId="LiveId" clId="{AFCBA29A-17BC-485D-8D7D-9AAEC8E81360}" dt="2020-12-16T19:28:08.852" v="1504" actId="20577"/>
        <pc:sldMkLst>
          <pc:docMk/>
          <pc:sldMk cId="1380046431" sldId="258"/>
        </pc:sldMkLst>
        <pc:spChg chg="mod">
          <ac:chgData name="Amy Jursz" userId="5b83b4bd484bc2f2" providerId="LiveId" clId="{AFCBA29A-17BC-485D-8D7D-9AAEC8E81360}" dt="2020-12-16T19:17:49.894" v="916" actId="20577"/>
          <ac:spMkLst>
            <pc:docMk/>
            <pc:sldMk cId="1380046431" sldId="258"/>
            <ac:spMk id="2" creationId="{99180820-D4C5-4C71-B9C4-76A3F6E4A92D}"/>
          </ac:spMkLst>
        </pc:spChg>
        <pc:spChg chg="mod">
          <ac:chgData name="Amy Jursz" userId="5b83b4bd484bc2f2" providerId="LiveId" clId="{AFCBA29A-17BC-485D-8D7D-9AAEC8E81360}" dt="2020-12-16T19:28:08.852" v="1504" actId="20577"/>
          <ac:spMkLst>
            <pc:docMk/>
            <pc:sldMk cId="1380046431" sldId="258"/>
            <ac:spMk id="3" creationId="{8C759270-877D-4388-8594-75CB7E16F52D}"/>
          </ac:spMkLst>
        </pc:spChg>
      </pc:sldChg>
      <pc:sldChg chg="addSp delSp modSp add mod">
        <pc:chgData name="Amy Jursz" userId="5b83b4bd484bc2f2" providerId="LiveId" clId="{AFCBA29A-17BC-485D-8D7D-9AAEC8E81360}" dt="2020-12-16T19:36:54.078" v="1939" actId="1076"/>
        <pc:sldMkLst>
          <pc:docMk/>
          <pc:sldMk cId="3571060933" sldId="259"/>
        </pc:sldMkLst>
        <pc:spChg chg="mod">
          <ac:chgData name="Amy Jursz" userId="5b83b4bd484bc2f2" providerId="LiveId" clId="{AFCBA29A-17BC-485D-8D7D-9AAEC8E81360}" dt="2020-12-16T19:29:10.197" v="1578" actId="313"/>
          <ac:spMkLst>
            <pc:docMk/>
            <pc:sldMk cId="3571060933" sldId="259"/>
            <ac:spMk id="2" creationId="{99180820-D4C5-4C71-B9C4-76A3F6E4A92D}"/>
          </ac:spMkLst>
        </pc:spChg>
        <pc:spChg chg="del mod">
          <ac:chgData name="Amy Jursz" userId="5b83b4bd484bc2f2" providerId="LiveId" clId="{AFCBA29A-17BC-485D-8D7D-9AAEC8E81360}" dt="2020-12-16T19:26:26.025" v="1320"/>
          <ac:spMkLst>
            <pc:docMk/>
            <pc:sldMk cId="3571060933" sldId="259"/>
            <ac:spMk id="3" creationId="{8C759270-877D-4388-8594-75CB7E16F52D}"/>
          </ac:spMkLst>
        </pc:spChg>
        <pc:spChg chg="add mod">
          <ac:chgData name="Amy Jursz" userId="5b83b4bd484bc2f2" providerId="LiveId" clId="{AFCBA29A-17BC-485D-8D7D-9AAEC8E81360}" dt="2020-12-16T19:36:45.547" v="1938" actId="1076"/>
          <ac:spMkLst>
            <pc:docMk/>
            <pc:sldMk cId="3571060933" sldId="259"/>
            <ac:spMk id="5" creationId="{7EB35839-3FCA-48D4-A151-B13C98DF912B}"/>
          </ac:spMkLst>
        </pc:spChg>
        <pc:spChg chg="add mod">
          <ac:chgData name="Amy Jursz" userId="5b83b4bd484bc2f2" providerId="LiveId" clId="{AFCBA29A-17BC-485D-8D7D-9AAEC8E81360}" dt="2020-12-16T19:36:31.779" v="1935" actId="1076"/>
          <ac:spMkLst>
            <pc:docMk/>
            <pc:sldMk cId="3571060933" sldId="259"/>
            <ac:spMk id="8" creationId="{ABBAE44B-B07A-429D-B775-906A38244860}"/>
          </ac:spMkLst>
        </pc:spChg>
        <pc:picChg chg="add del mod">
          <ac:chgData name="Amy Jursz" userId="5b83b4bd484bc2f2" providerId="LiveId" clId="{AFCBA29A-17BC-485D-8D7D-9AAEC8E81360}" dt="2020-12-16T19:32:23.962" v="1706" actId="478"/>
          <ac:picMkLst>
            <pc:docMk/>
            <pc:sldMk cId="3571060933" sldId="259"/>
            <ac:picMk id="4" creationId="{A4F7B2E2-DD78-4BBF-A53E-08EA3875CFAF}"/>
          </ac:picMkLst>
        </pc:picChg>
        <pc:picChg chg="add mod modCrop">
          <ac:chgData name="Amy Jursz" userId="5b83b4bd484bc2f2" providerId="LiveId" clId="{AFCBA29A-17BC-485D-8D7D-9AAEC8E81360}" dt="2020-12-16T19:36:54.078" v="1939" actId="1076"/>
          <ac:picMkLst>
            <pc:docMk/>
            <pc:sldMk cId="3571060933" sldId="259"/>
            <ac:picMk id="6" creationId="{5A03E382-7682-4A39-94BA-9DC48F06DF11}"/>
          </ac:picMkLst>
        </pc:picChg>
        <pc:picChg chg="add mod modCrop">
          <ac:chgData name="Amy Jursz" userId="5b83b4bd484bc2f2" providerId="LiveId" clId="{AFCBA29A-17BC-485D-8D7D-9AAEC8E81360}" dt="2020-12-16T19:36:39.680" v="1937" actId="1076"/>
          <ac:picMkLst>
            <pc:docMk/>
            <pc:sldMk cId="3571060933" sldId="259"/>
            <ac:picMk id="7" creationId="{B9C6323E-148B-4660-A7F2-B7DE6E45E24B}"/>
          </ac:picMkLst>
        </pc:picChg>
      </pc:sldChg>
      <pc:sldChg chg="addSp delSp modSp add mod">
        <pc:chgData name="Amy Jursz" userId="5b83b4bd484bc2f2" providerId="LiveId" clId="{AFCBA29A-17BC-485D-8D7D-9AAEC8E81360}" dt="2020-12-16T19:43:15" v="2349"/>
        <pc:sldMkLst>
          <pc:docMk/>
          <pc:sldMk cId="3614293163" sldId="260"/>
        </pc:sldMkLst>
        <pc:spChg chg="mod">
          <ac:chgData name="Amy Jursz" userId="5b83b4bd484bc2f2" providerId="LiveId" clId="{AFCBA29A-17BC-485D-8D7D-9AAEC8E81360}" dt="2020-12-16T19:39:55.670" v="2233" actId="20577"/>
          <ac:spMkLst>
            <pc:docMk/>
            <pc:sldMk cId="3614293163" sldId="260"/>
            <ac:spMk id="2" creationId="{99180820-D4C5-4C71-B9C4-76A3F6E4A92D}"/>
          </ac:spMkLst>
        </pc:spChg>
        <pc:spChg chg="mod">
          <ac:chgData name="Amy Jursz" userId="5b83b4bd484bc2f2" providerId="LiveId" clId="{AFCBA29A-17BC-485D-8D7D-9AAEC8E81360}" dt="2020-12-16T19:42:48.916" v="2347" actId="552"/>
          <ac:spMkLst>
            <pc:docMk/>
            <pc:sldMk cId="3614293163" sldId="260"/>
            <ac:spMk id="5" creationId="{7EB35839-3FCA-48D4-A151-B13C98DF912B}"/>
          </ac:spMkLst>
        </pc:spChg>
        <pc:spChg chg="del">
          <ac:chgData name="Amy Jursz" userId="5b83b4bd484bc2f2" providerId="LiveId" clId="{AFCBA29A-17BC-485D-8D7D-9AAEC8E81360}" dt="2020-12-16T19:39:30.486" v="2148" actId="478"/>
          <ac:spMkLst>
            <pc:docMk/>
            <pc:sldMk cId="3614293163" sldId="260"/>
            <ac:spMk id="8" creationId="{ABBAE44B-B07A-429D-B775-906A38244860}"/>
          </ac:spMkLst>
        </pc:spChg>
        <pc:spChg chg="add mod">
          <ac:chgData name="Amy Jursz" userId="5b83b4bd484bc2f2" providerId="LiveId" clId="{AFCBA29A-17BC-485D-8D7D-9AAEC8E81360}" dt="2020-12-16T19:42:48.916" v="2347" actId="552"/>
          <ac:spMkLst>
            <pc:docMk/>
            <pc:sldMk cId="3614293163" sldId="260"/>
            <ac:spMk id="12" creationId="{00762AFC-94ED-40C3-8503-03CF7E27C2F4}"/>
          </ac:spMkLst>
        </pc:spChg>
        <pc:spChg chg="add del mod">
          <ac:chgData name="Amy Jursz" userId="5b83b4bd484bc2f2" providerId="LiveId" clId="{AFCBA29A-17BC-485D-8D7D-9AAEC8E81360}" dt="2020-12-16T19:43:15" v="2349"/>
          <ac:spMkLst>
            <pc:docMk/>
            <pc:sldMk cId="3614293163" sldId="260"/>
            <ac:spMk id="13" creationId="{249B1B50-4D95-43F6-9A4A-FBBEB3EE936F}"/>
          </ac:spMkLst>
        </pc:spChg>
        <pc:grpChg chg="add mod">
          <ac:chgData name="Amy Jursz" userId="5b83b4bd484bc2f2" providerId="LiveId" clId="{AFCBA29A-17BC-485D-8D7D-9AAEC8E81360}" dt="2020-12-16T19:41:57.806" v="2260" actId="1076"/>
          <ac:grpSpMkLst>
            <pc:docMk/>
            <pc:sldMk cId="3614293163" sldId="260"/>
            <ac:grpSpMk id="11" creationId="{0CEBE563-949D-4E5E-97C9-9A4D520E7873}"/>
          </ac:grpSpMkLst>
        </pc:grpChg>
        <pc:picChg chg="del">
          <ac:chgData name="Amy Jursz" userId="5b83b4bd484bc2f2" providerId="LiveId" clId="{AFCBA29A-17BC-485D-8D7D-9AAEC8E81360}" dt="2020-12-16T19:40:06.630" v="2243" actId="478"/>
          <ac:picMkLst>
            <pc:docMk/>
            <pc:sldMk cId="3614293163" sldId="260"/>
            <ac:picMk id="6" creationId="{5A03E382-7682-4A39-94BA-9DC48F06DF11}"/>
          </ac:picMkLst>
        </pc:picChg>
        <pc:picChg chg="del">
          <ac:chgData name="Amy Jursz" userId="5b83b4bd484bc2f2" providerId="LiveId" clId="{AFCBA29A-17BC-485D-8D7D-9AAEC8E81360}" dt="2020-12-16T19:39:31.246" v="2149" actId="478"/>
          <ac:picMkLst>
            <pc:docMk/>
            <pc:sldMk cId="3614293163" sldId="260"/>
            <ac:picMk id="7" creationId="{B9C6323E-148B-4660-A7F2-B7DE6E45E24B}"/>
          </ac:picMkLst>
        </pc:picChg>
        <pc:picChg chg="add mod">
          <ac:chgData name="Amy Jursz" userId="5b83b4bd484bc2f2" providerId="LiveId" clId="{AFCBA29A-17BC-485D-8D7D-9AAEC8E81360}" dt="2020-12-16T19:41:49.682" v="2258" actId="164"/>
          <ac:picMkLst>
            <pc:docMk/>
            <pc:sldMk cId="3614293163" sldId="260"/>
            <ac:picMk id="9" creationId="{D79AD029-2664-436C-9A6F-4C0166A7D16D}"/>
          </ac:picMkLst>
        </pc:picChg>
        <pc:cxnChg chg="add mod">
          <ac:chgData name="Amy Jursz" userId="5b83b4bd484bc2f2" providerId="LiveId" clId="{AFCBA29A-17BC-485D-8D7D-9AAEC8E81360}" dt="2020-12-16T19:41:49.682" v="2258" actId="164"/>
          <ac:cxnSpMkLst>
            <pc:docMk/>
            <pc:sldMk cId="3614293163" sldId="260"/>
            <ac:cxnSpMk id="4" creationId="{D18ACA89-7777-4FA7-8027-7BAA4F3AD10F}"/>
          </ac:cxnSpMkLst>
        </pc:cxnChg>
      </pc:sldChg>
      <pc:sldChg chg="addSp delSp modSp new mod">
        <pc:chgData name="Amy Jursz" userId="5b83b4bd484bc2f2" providerId="LiveId" clId="{AFCBA29A-17BC-485D-8D7D-9AAEC8E81360}" dt="2020-12-16T20:35:20.260" v="3857" actId="207"/>
        <pc:sldMkLst>
          <pc:docMk/>
          <pc:sldMk cId="1691040963" sldId="261"/>
        </pc:sldMkLst>
        <pc:spChg chg="mod">
          <ac:chgData name="Amy Jursz" userId="5b83b4bd484bc2f2" providerId="LiveId" clId="{AFCBA29A-17BC-485D-8D7D-9AAEC8E81360}" dt="2020-12-16T19:43:49.628" v="2369" actId="20577"/>
          <ac:spMkLst>
            <pc:docMk/>
            <pc:sldMk cId="1691040963" sldId="261"/>
            <ac:spMk id="2" creationId="{C9B4FB66-B4AB-40CE-A018-9C8FD4C64AEE}"/>
          </ac:spMkLst>
        </pc:spChg>
        <pc:spChg chg="add mod">
          <ac:chgData name="Amy Jursz" userId="5b83b4bd484bc2f2" providerId="LiveId" clId="{AFCBA29A-17BC-485D-8D7D-9AAEC8E81360}" dt="2020-12-16T19:45:58.757" v="2646" actId="1076"/>
          <ac:spMkLst>
            <pc:docMk/>
            <pc:sldMk cId="1691040963" sldId="261"/>
            <ac:spMk id="3" creationId="{1D10350A-FD27-49F0-9273-FFB80E0ADDC2}"/>
          </ac:spMkLst>
        </pc:spChg>
        <pc:spChg chg="add mod">
          <ac:chgData name="Amy Jursz" userId="5b83b4bd484bc2f2" providerId="LiveId" clId="{AFCBA29A-17BC-485D-8D7D-9AAEC8E81360}" dt="2020-12-16T20:34:46.720" v="3852" actId="1036"/>
          <ac:spMkLst>
            <pc:docMk/>
            <pc:sldMk cId="1691040963" sldId="261"/>
            <ac:spMk id="5" creationId="{3A8C58DB-03EE-490D-94C9-85E63824ED38}"/>
          </ac:spMkLst>
        </pc:spChg>
        <pc:spChg chg="add mod">
          <ac:chgData name="Amy Jursz" userId="5b83b4bd484bc2f2" providerId="LiveId" clId="{AFCBA29A-17BC-485D-8D7D-9AAEC8E81360}" dt="2020-12-16T20:34:38.176" v="3849" actId="1076"/>
          <ac:spMkLst>
            <pc:docMk/>
            <pc:sldMk cId="1691040963" sldId="261"/>
            <ac:spMk id="6" creationId="{F8865946-2E6D-42ED-8415-A33AC3D8FAEB}"/>
          </ac:spMkLst>
        </pc:spChg>
        <pc:spChg chg="add mod">
          <ac:chgData name="Amy Jursz" userId="5b83b4bd484bc2f2" providerId="LiveId" clId="{AFCBA29A-17BC-485D-8D7D-9AAEC8E81360}" dt="2020-12-16T20:34:32.816" v="3848" actId="1076"/>
          <ac:spMkLst>
            <pc:docMk/>
            <pc:sldMk cId="1691040963" sldId="261"/>
            <ac:spMk id="7" creationId="{44CD5A41-BEA7-4556-B54A-884066189AF1}"/>
          </ac:spMkLst>
        </pc:spChg>
        <pc:spChg chg="add del">
          <ac:chgData name="Amy Jursz" userId="5b83b4bd484bc2f2" providerId="LiveId" clId="{AFCBA29A-17BC-485D-8D7D-9AAEC8E81360}" dt="2020-12-16T19:50:50.314" v="2706" actId="478"/>
          <ac:spMkLst>
            <pc:docMk/>
            <pc:sldMk cId="1691040963" sldId="261"/>
            <ac:spMk id="8" creationId="{DB33B145-FA31-4AAC-80A8-7684B91F6D3A}"/>
          </ac:spMkLst>
        </pc:spChg>
        <pc:spChg chg="add mod">
          <ac:chgData name="Amy Jursz" userId="5b83b4bd484bc2f2" providerId="LiveId" clId="{AFCBA29A-17BC-485D-8D7D-9AAEC8E81360}" dt="2020-12-16T20:32:55.527" v="3822" actId="20577"/>
          <ac:spMkLst>
            <pc:docMk/>
            <pc:sldMk cId="1691040963" sldId="261"/>
            <ac:spMk id="9" creationId="{D7069ECE-ED1C-4B92-A06F-1CAE281F2092}"/>
          </ac:spMkLst>
        </pc:spChg>
        <pc:spChg chg="add mod">
          <ac:chgData name="Amy Jursz" userId="5b83b4bd484bc2f2" providerId="LiveId" clId="{AFCBA29A-17BC-485D-8D7D-9AAEC8E81360}" dt="2020-12-16T20:33:52.660" v="3841" actId="20577"/>
          <ac:spMkLst>
            <pc:docMk/>
            <pc:sldMk cId="1691040963" sldId="261"/>
            <ac:spMk id="10" creationId="{CC832398-70D8-47D1-A2A9-2BF843373207}"/>
          </ac:spMkLst>
        </pc:spChg>
        <pc:spChg chg="add mod">
          <ac:chgData name="Amy Jursz" userId="5b83b4bd484bc2f2" providerId="LiveId" clId="{AFCBA29A-17BC-485D-8D7D-9AAEC8E81360}" dt="2020-12-16T20:35:20.260" v="3857" actId="207"/>
          <ac:spMkLst>
            <pc:docMk/>
            <pc:sldMk cId="1691040963" sldId="261"/>
            <ac:spMk id="11" creationId="{87DF01D6-F236-4060-B7A3-1D911A38910A}"/>
          </ac:spMkLst>
        </pc:spChg>
        <pc:grpChg chg="add mod">
          <ac:chgData name="Amy Jursz" userId="5b83b4bd484bc2f2" providerId="LiveId" clId="{AFCBA29A-17BC-485D-8D7D-9AAEC8E81360}" dt="2020-12-16T19:57:01.816" v="2865" actId="164"/>
          <ac:grpSpMkLst>
            <pc:docMk/>
            <pc:sldMk cId="1691040963" sldId="261"/>
            <ac:grpSpMk id="12" creationId="{6AFD6E30-B7C0-49DD-900B-4C36F4064A6D}"/>
          </ac:grpSpMkLst>
        </pc:grpChg>
        <pc:picChg chg="add del mod">
          <ac:chgData name="Amy Jursz" userId="5b83b4bd484bc2f2" providerId="LiveId" clId="{AFCBA29A-17BC-485D-8D7D-9AAEC8E81360}" dt="2020-12-16T20:32:02.446" v="3808" actId="478"/>
          <ac:picMkLst>
            <pc:docMk/>
            <pc:sldMk cId="1691040963" sldId="261"/>
            <ac:picMk id="4" creationId="{99B76D3A-CF35-4DCC-9161-F6E059A3448F}"/>
          </ac:picMkLst>
        </pc:picChg>
        <pc:picChg chg="add mod">
          <ac:chgData name="Amy Jursz" userId="5b83b4bd484bc2f2" providerId="LiveId" clId="{AFCBA29A-17BC-485D-8D7D-9AAEC8E81360}" dt="2020-12-16T20:32:08.619" v="3810" actId="14100"/>
          <ac:picMkLst>
            <pc:docMk/>
            <pc:sldMk cId="1691040963" sldId="261"/>
            <ac:picMk id="12" creationId="{920DC4BC-6215-4FEB-A562-35D33B8BE7F0}"/>
          </ac:picMkLst>
        </pc:picChg>
      </pc:sldChg>
      <pc:sldChg chg="addSp modSp add mod">
        <pc:chgData name="Amy Jursz" userId="5b83b4bd484bc2f2" providerId="LiveId" clId="{AFCBA29A-17BC-485D-8D7D-9AAEC8E81360}" dt="2020-12-16T20:34:58.832" v="3856" actId="20577"/>
        <pc:sldMkLst>
          <pc:docMk/>
          <pc:sldMk cId="727283167" sldId="262"/>
        </pc:sldMkLst>
        <pc:spChg chg="mod">
          <ac:chgData name="Amy Jursz" userId="5b83b4bd484bc2f2" providerId="LiveId" clId="{AFCBA29A-17BC-485D-8D7D-9AAEC8E81360}" dt="2020-12-16T19:59:11.449" v="2927" actId="20577"/>
          <ac:spMkLst>
            <pc:docMk/>
            <pc:sldMk cId="727283167" sldId="262"/>
            <ac:spMk id="2" creationId="{99180820-D4C5-4C71-B9C4-76A3F6E4A92D}"/>
          </ac:spMkLst>
        </pc:spChg>
        <pc:spChg chg="mod">
          <ac:chgData name="Amy Jursz" userId="5b83b4bd484bc2f2" providerId="LiveId" clId="{AFCBA29A-17BC-485D-8D7D-9AAEC8E81360}" dt="2020-12-16T20:34:58.832" v="3856" actId="20577"/>
          <ac:spMkLst>
            <pc:docMk/>
            <pc:sldMk cId="727283167" sldId="262"/>
            <ac:spMk id="3" creationId="{8C759270-877D-4388-8594-75CB7E16F52D}"/>
          </ac:spMkLst>
        </pc:spChg>
        <pc:spChg chg="add mod">
          <ac:chgData name="Amy Jursz" userId="5b83b4bd484bc2f2" providerId="LiveId" clId="{AFCBA29A-17BC-485D-8D7D-9AAEC8E81360}" dt="2020-12-16T20:05:45.418" v="3804" actId="20577"/>
          <ac:spMkLst>
            <pc:docMk/>
            <pc:sldMk cId="727283167" sldId="262"/>
            <ac:spMk id="4" creationId="{C17A406C-36A9-44CE-B3E6-C51121DFFE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0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7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4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6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38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73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0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7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4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2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8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8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0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3C74C940-C2DE-4B29-97B2-9A1A822E987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846DB03-6CB3-4805-B8AE-64D9C74C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8B95-D8B7-4F93-94D7-297BF5A1D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promising locations for opening a bakery in Toronto</a:t>
            </a:r>
          </a:p>
        </p:txBody>
      </p:sp>
    </p:spTree>
    <p:extLst>
      <p:ext uri="{BB962C8B-B14F-4D97-AF65-F5344CB8AC3E}">
        <p14:creationId xmlns:p14="http://schemas.microsoft.com/office/powerpoint/2010/main" val="43488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0820-D4C5-4C71-B9C4-76A3F6E4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Population growth = Business growth</a:t>
            </a:r>
            <a:br>
              <a:rPr lang="en-US" sz="2000" dirty="0"/>
            </a:br>
            <a:r>
              <a:rPr lang="en-US" sz="2000" dirty="0"/>
              <a:t>But where should you build?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59270-877D-4388-8594-75CB7E16F52D}"/>
              </a:ext>
            </a:extLst>
          </p:cNvPr>
          <p:cNvSpPr txBox="1"/>
          <p:nvPr/>
        </p:nvSpPr>
        <p:spPr>
          <a:xfrm>
            <a:off x="644434" y="2656114"/>
            <a:ext cx="8081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a 2019 study from Ryerson University, Toronto was the second fastest growing Metropolitan Area and the top growing city in all of the United States and Canada.</a:t>
            </a:r>
          </a:p>
          <a:p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New business will be needed to support the growth in population</a:t>
            </a:r>
          </a:p>
          <a:p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is a key consideration when opening a business and can determine its success or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 will help identify areas suitable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7269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0820-D4C5-4C71-B9C4-76A3F6E4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Data acquisition and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59270-877D-4388-8594-75CB7E16F52D}"/>
              </a:ext>
            </a:extLst>
          </p:cNvPr>
          <p:cNvSpPr txBox="1"/>
          <p:nvPr/>
        </p:nvSpPr>
        <p:spPr>
          <a:xfrm>
            <a:off x="644434" y="2656114"/>
            <a:ext cx="8081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List of postal codes of Canada 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Wikipedia:</a:t>
            </a:r>
            <a:endParaRPr lang="en-US" sz="1800" dirty="0">
              <a:solidFill>
                <a:schemeClr val="accent5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‘Not assigned’ boroughs or neighborhoods were dropped</a:t>
            </a:r>
            <a:endParaRPr lang="en-US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  <a:hlinkClick r:id="rId3"/>
              </a:rPr>
              <a:t>Latitude and Longitude of Canada postal codes 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from Cocl.us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Venue information including category and location were obtained from Foursquare.com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Postal codes and Latitude and Longitude datasets were combined to form a complete ‘picture’ of Toronto</a:t>
            </a:r>
          </a:p>
          <a:p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4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0820-D4C5-4C71-B9C4-76A3F6E4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Foursquare Data – average occurrence of 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35839-3FCA-48D4-A151-B13C98DF912B}"/>
              </a:ext>
            </a:extLst>
          </p:cNvPr>
          <p:cNvSpPr txBox="1"/>
          <p:nvPr/>
        </p:nvSpPr>
        <p:spPr>
          <a:xfrm>
            <a:off x="670924" y="2690336"/>
            <a:ext cx="378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occurrence of each venue was obtained was calculated for each neighborhood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3E382-7682-4A39-94BA-9DC48F06DF11}"/>
              </a:ext>
            </a:extLst>
          </p:cNvPr>
          <p:cNvPicPr/>
          <p:nvPr/>
        </p:nvPicPr>
        <p:blipFill rotWithShape="1">
          <a:blip r:embed="rId2"/>
          <a:srcRect l="17692" t="40306" r="39079" b="25573"/>
          <a:stretch/>
        </p:blipFill>
        <p:spPr bwMode="auto">
          <a:xfrm>
            <a:off x="866440" y="4167664"/>
            <a:ext cx="3291840" cy="1562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6323E-148B-4660-A7F2-B7DE6E45E24B}"/>
              </a:ext>
            </a:extLst>
          </p:cNvPr>
          <p:cNvPicPr/>
          <p:nvPr/>
        </p:nvPicPr>
        <p:blipFill rotWithShape="1">
          <a:blip r:embed="rId3"/>
          <a:srcRect l="17821" t="30282" r="58077" b="34523"/>
          <a:stretch/>
        </p:blipFill>
        <p:spPr bwMode="auto">
          <a:xfrm>
            <a:off x="5419725" y="3786420"/>
            <a:ext cx="2920637" cy="1968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AE44B-B07A-429D-B775-906A38244860}"/>
              </a:ext>
            </a:extLst>
          </p:cNvPr>
          <p:cNvSpPr txBox="1"/>
          <p:nvPr/>
        </p:nvSpPr>
        <p:spPr>
          <a:xfrm>
            <a:off x="4986021" y="2782669"/>
            <a:ext cx="378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all businesses except bakeries were filtered out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6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0820-D4C5-4C71-B9C4-76A3F6E4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Elbow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35839-3FCA-48D4-A151-B13C98DF912B}"/>
              </a:ext>
            </a:extLst>
          </p:cNvPr>
          <p:cNvSpPr txBox="1"/>
          <p:nvPr/>
        </p:nvSpPr>
        <p:spPr>
          <a:xfrm>
            <a:off x="522696" y="2422746"/>
            <a:ext cx="809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determine the optimal amount of clusters, the Elbow method was deployed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BE563-949D-4E5E-97C9-9A4D520E7873}"/>
              </a:ext>
            </a:extLst>
          </p:cNvPr>
          <p:cNvGrpSpPr/>
          <p:nvPr/>
        </p:nvGrpSpPr>
        <p:grpSpPr>
          <a:xfrm>
            <a:off x="2107400" y="3190408"/>
            <a:ext cx="3863340" cy="2633980"/>
            <a:chOff x="2107400" y="3521334"/>
            <a:chExt cx="3863340" cy="26339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9AD029-2664-436C-9A6F-4C0166A7D16D}"/>
                </a:ext>
              </a:extLst>
            </p:cNvPr>
            <p:cNvPicPr/>
            <p:nvPr/>
          </p:nvPicPr>
          <p:blipFill rotWithShape="1">
            <a:blip r:embed="rId2"/>
            <a:srcRect l="17821" t="54807" r="56795" b="16403"/>
            <a:stretch/>
          </p:blipFill>
          <p:spPr bwMode="auto">
            <a:xfrm>
              <a:off x="2107400" y="3521334"/>
              <a:ext cx="3863340" cy="26339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18ACA89-7777-4FA7-8027-7BAA4F3AD10F}"/>
                </a:ext>
              </a:extLst>
            </p:cNvPr>
            <p:cNvCxnSpPr>
              <a:cxnSpLocks/>
            </p:cNvCxnSpPr>
            <p:nvPr/>
          </p:nvCxnSpPr>
          <p:spPr>
            <a:xfrm>
              <a:off x="3614058" y="3779518"/>
              <a:ext cx="0" cy="201168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762AFC-94ED-40C3-8503-03CF7E27C2F4}"/>
              </a:ext>
            </a:extLst>
          </p:cNvPr>
          <p:cNvSpPr txBox="1"/>
          <p:nvPr/>
        </p:nvSpPr>
        <p:spPr>
          <a:xfrm>
            <a:off x="522696" y="5824388"/>
            <a:ext cx="809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‘elbow’, we can see that the optimal number of clusters is 3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9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FB66-B4AB-40CE-A018-9C8FD4C6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K-Means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0350A-FD27-49F0-9273-FFB80E0ADDC2}"/>
              </a:ext>
            </a:extLst>
          </p:cNvPr>
          <p:cNvSpPr txBox="1"/>
          <p:nvPr/>
        </p:nvSpPr>
        <p:spPr>
          <a:xfrm>
            <a:off x="522696" y="2248574"/>
            <a:ext cx="809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K-Means clustering, clusters were assigned to our bakery data and a map was created displaying its results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C58DB-03EE-490D-94C9-85E63824ED38}"/>
              </a:ext>
            </a:extLst>
          </p:cNvPr>
          <p:cNvSpPr txBox="1"/>
          <p:nvPr/>
        </p:nvSpPr>
        <p:spPr>
          <a:xfrm>
            <a:off x="770523" y="3424466"/>
            <a:ext cx="30129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0 =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Top choice for new bakery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65946-2E6D-42ED-8415-A33AC3D8FAEB}"/>
              </a:ext>
            </a:extLst>
          </p:cNvPr>
          <p:cNvSpPr txBox="1"/>
          <p:nvPr/>
        </p:nvSpPr>
        <p:spPr>
          <a:xfrm>
            <a:off x="770523" y="4473073"/>
            <a:ext cx="30129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 =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recommended for new bakery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D5A41-BEA7-4556-B54A-884066189AF1}"/>
              </a:ext>
            </a:extLst>
          </p:cNvPr>
          <p:cNvSpPr txBox="1"/>
          <p:nvPr/>
        </p:nvSpPr>
        <p:spPr>
          <a:xfrm>
            <a:off x="772884" y="5471909"/>
            <a:ext cx="30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 = Green</a:t>
            </a:r>
          </a:p>
        </p:txBody>
      </p:sp>
      <p:sp>
        <p:nvSpPr>
          <p:cNvPr id="9" name="Star: 8 Points 8">
            <a:extLst>
              <a:ext uri="{FF2B5EF4-FFF2-40B4-BE49-F238E27FC236}">
                <a16:creationId xmlns:a16="http://schemas.microsoft.com/office/drawing/2014/main" id="{D7069ECE-ED1C-4B92-A06F-1CAE281F2092}"/>
              </a:ext>
            </a:extLst>
          </p:cNvPr>
          <p:cNvSpPr/>
          <p:nvPr/>
        </p:nvSpPr>
        <p:spPr>
          <a:xfrm>
            <a:off x="130443" y="3278597"/>
            <a:ext cx="640080" cy="640080"/>
          </a:xfrm>
          <a:prstGeom prst="star8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0" name="Star: 8 Points 9">
            <a:extLst>
              <a:ext uri="{FF2B5EF4-FFF2-40B4-BE49-F238E27FC236}">
                <a16:creationId xmlns:a16="http://schemas.microsoft.com/office/drawing/2014/main" id="{CC832398-70D8-47D1-A2A9-2BF843373207}"/>
              </a:ext>
            </a:extLst>
          </p:cNvPr>
          <p:cNvSpPr/>
          <p:nvPr/>
        </p:nvSpPr>
        <p:spPr>
          <a:xfrm>
            <a:off x="221883" y="5427975"/>
            <a:ext cx="457200" cy="457200"/>
          </a:xfrm>
          <a:prstGeom prst="star8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" name="Star: 8 Points 10">
            <a:extLst>
              <a:ext uri="{FF2B5EF4-FFF2-40B4-BE49-F238E27FC236}">
                <a16:creationId xmlns:a16="http://schemas.microsoft.com/office/drawing/2014/main" id="{87DF01D6-F236-4060-B7A3-1D911A38910A}"/>
              </a:ext>
            </a:extLst>
          </p:cNvPr>
          <p:cNvSpPr/>
          <p:nvPr/>
        </p:nvSpPr>
        <p:spPr>
          <a:xfrm>
            <a:off x="267603" y="4490446"/>
            <a:ext cx="365760" cy="365760"/>
          </a:xfrm>
          <a:prstGeom prst="star8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0DC4BC-6215-4FEB-A562-35D33B8BE7F0}"/>
              </a:ext>
            </a:extLst>
          </p:cNvPr>
          <p:cNvPicPr/>
          <p:nvPr/>
        </p:nvPicPr>
        <p:blipFill rotWithShape="1">
          <a:blip r:embed="rId2"/>
          <a:srcRect l="30898" t="31775" r="22307" b="7233"/>
          <a:stretch/>
        </p:blipFill>
        <p:spPr bwMode="auto">
          <a:xfrm>
            <a:off x="3988526" y="3039291"/>
            <a:ext cx="4772298" cy="3562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04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0820-D4C5-4C71-B9C4-76A3F6E4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Recommendation and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59270-877D-4388-8594-75CB7E16F52D}"/>
              </a:ext>
            </a:extLst>
          </p:cNvPr>
          <p:cNvSpPr txBox="1"/>
          <p:nvPr/>
        </p:nvSpPr>
        <p:spPr>
          <a:xfrm>
            <a:off x="644434" y="2473230"/>
            <a:ext cx="808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K-Means was used to help predict the optimal location for a new bakery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Cluster 0 has the least occurrences of bakeries among the clusters which makes it the best choice when considering locations for a new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Cluster 1 had the most occurrences of bakeries and is not recommended for a new bakery location</a:t>
            </a:r>
          </a:p>
          <a:p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A406C-36A9-44CE-B3E6-C51121DFFEA2}"/>
              </a:ext>
            </a:extLst>
          </p:cNvPr>
          <p:cNvSpPr txBox="1"/>
          <p:nvPr/>
        </p:nvSpPr>
        <p:spPr>
          <a:xfrm>
            <a:off x="644433" y="4941665"/>
            <a:ext cx="8081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This same model can be used to consider other business locations in Toronto, Canada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With a few modifications, it can also be used to evaluate other cities worldwide</a:t>
            </a:r>
          </a:p>
        </p:txBody>
      </p:sp>
    </p:spTree>
    <p:extLst>
      <p:ext uri="{BB962C8B-B14F-4D97-AF65-F5344CB8AC3E}">
        <p14:creationId xmlns:p14="http://schemas.microsoft.com/office/powerpoint/2010/main" val="727283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</TotalTime>
  <Words>349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Predicting promising locations for opening a bakery in Toronto</vt:lpstr>
      <vt:lpstr>Population growth = Business growth But where should you build?</vt:lpstr>
      <vt:lpstr>Data acquisition and cleaning</vt:lpstr>
      <vt:lpstr>Foursquare Data – average occurrence of venue</vt:lpstr>
      <vt:lpstr>Elbow method</vt:lpstr>
      <vt:lpstr>K-Means Clustering</vt:lpstr>
      <vt:lpstr>Recommendation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promising locations for opening a bakery in Toronto</dc:title>
  <dc:creator>Amy Jursz</dc:creator>
  <cp:lastModifiedBy>Amy Jursz</cp:lastModifiedBy>
  <cp:revision>9</cp:revision>
  <dcterms:created xsi:type="dcterms:W3CDTF">2020-12-16T17:59:23Z</dcterms:created>
  <dcterms:modified xsi:type="dcterms:W3CDTF">2020-12-16T20:40:30Z</dcterms:modified>
</cp:coreProperties>
</file>