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Bomberman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Albert Yoo and Brian Aspinwall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Bomberman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fast-paced, strategic gameplay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2 player pvp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fun, casual game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Rules to the Game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To win, destroy the other bomberman</a:t>
            </a:r>
          </a:p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players place bombs on a grid with breakable and unbreakable obstacles</a:t>
            </a:r>
          </a:p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players have 3 lives and lose a life if they contact an explosion</a:t>
            </a:r>
          </a:p>
          <a:p>
            <a:pPr indent="-40005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Bombs explode in a 2 by 2 explosion cross, destroying all but grey bricks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706450" y="-7807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Code Overview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Decisions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5875" y="12289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Usage of a 2d array for non moving GameEntities and ArrayLists for the other entities such as Player, Bomb, and Explosion</a:t>
            </a:r>
          </a:p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GameWindow contains CardLayout and can switch between JPanels</a:t>
            </a:r>
          </a:p>
          <a:p>
            <a:pPr indent="-40005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GameEntity is a superclass that all other types of game entities can extend from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Hardest problems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direction control of MovableGameEntity and collision detection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timing the explosions and bombs within the run method of DrawingPanel</a:t>
            </a:r>
          </a:p>
          <a:p>
            <a:pPr indent="-4064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/>
              <a:t>organizing GameEntities and its subclasses in the GameBoard class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261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Player 1: WASD keys and q</a:t>
            </a:r>
          </a:p>
          <a:p>
            <a:pPr indent="-4000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700"/>
              <a:t>Player 2: Arrow keys and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Features and Bugs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Bomb explosion timing is not accurate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When the first Player bomberman is removed from the game, the second Player bomberman2 can be controlled by controls for bomberman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even when the second Player wins the game, the Victory Panel shows that the first Player wins the game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the lives for each player are not shown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Tutorial is empty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fix the player error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 information about the game in the ControlPanel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multiple levels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players - networking?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items and powerups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better obstacle design - make it easier to maneuver between obstacles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