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Click to edit the notes format</a:t>
            </a:r>
            <a:endParaRPr/>
          </a:p>
        </p:txBody>
      </p:sp>
      <p:sp>
        <p:nvSpPr>
          <p:cNvPr id="77" name="PlaceHolder 2"/>
          <p:cNvSpPr>
            <a:spLocks noGrp="1"/>
          </p:cNvSpPr>
          <p:nvPr>
            <p:ph type="hdr"/>
          </p:nvPr>
        </p:nvSpPr>
        <p:spPr>
          <a:xfrm>
            <a:off x="0" y="0"/>
            <a:ext cx="3372840" cy="502560"/>
          </a:xfrm>
          <a:prstGeom prst="rect">
            <a:avLst/>
          </a:prstGeom>
        </p:spPr>
        <p:txBody>
          <a:bodyPr lIns="0" rIns="0" tIns="0" bIns="0"/>
          <a:p>
            <a:r>
              <a:rPr lang="en-US" sz="1400" spc="-1">
                <a:latin typeface="Times New Roman"/>
              </a:rPr>
              <a:t>&lt;header&gt;</a:t>
            </a:r>
            <a:endParaRPr/>
          </a:p>
        </p:txBody>
      </p:sp>
      <p:sp>
        <p:nvSpPr>
          <p:cNvPr id="78" name="PlaceHolder 3"/>
          <p:cNvSpPr>
            <a:spLocks noGrp="1"/>
          </p:cNvSpPr>
          <p:nvPr>
            <p:ph type="dt"/>
          </p:nvPr>
        </p:nvSpPr>
        <p:spPr>
          <a:xfrm>
            <a:off x="4399200" y="0"/>
            <a:ext cx="3372840" cy="502560"/>
          </a:xfrm>
          <a:prstGeom prst="rect">
            <a:avLst/>
          </a:prstGeom>
        </p:spPr>
        <p:txBody>
          <a:bodyPr lIns="0" rIns="0" tIns="0" bIns="0"/>
          <a:p>
            <a:pPr algn="r"/>
            <a:r>
              <a:rPr lang="en-US" sz="1400" spc="-1">
                <a:latin typeface="Times New Roman"/>
              </a:rPr>
              <a:t>&lt;date/time&gt;</a:t>
            </a:r>
            <a:endParaRPr/>
          </a:p>
        </p:txBody>
      </p:sp>
      <p:sp>
        <p:nvSpPr>
          <p:cNvPr id="79" name="PlaceHolder 4"/>
          <p:cNvSpPr>
            <a:spLocks noGrp="1"/>
          </p:cNvSpPr>
          <p:nvPr>
            <p:ph type="ftr"/>
          </p:nvPr>
        </p:nvSpPr>
        <p:spPr>
          <a:xfrm>
            <a:off x="0" y="9555480"/>
            <a:ext cx="3372840" cy="502560"/>
          </a:xfrm>
          <a:prstGeom prst="rect">
            <a:avLst/>
          </a:prstGeom>
        </p:spPr>
        <p:txBody>
          <a:bodyPr lIns="0" rIns="0" tIns="0" bIns="0" anchor="b"/>
          <a:p>
            <a:r>
              <a:rPr lang="en-US" sz="1400" spc="-1">
                <a:latin typeface="Times New Roman"/>
              </a:rPr>
              <a:t>&lt;footer&gt;</a:t>
            </a:r>
            <a:endParaRPr/>
          </a:p>
        </p:txBody>
      </p:sp>
      <p:sp>
        <p:nvSpPr>
          <p:cNvPr id="80" name="PlaceHolder 5"/>
          <p:cNvSpPr>
            <a:spLocks noGrp="1"/>
          </p:cNvSpPr>
          <p:nvPr>
            <p:ph type="sldNum"/>
          </p:nvPr>
        </p:nvSpPr>
        <p:spPr>
          <a:xfrm>
            <a:off x="4399200" y="9555480"/>
            <a:ext cx="3372840" cy="502560"/>
          </a:xfrm>
          <a:prstGeom prst="rect">
            <a:avLst/>
          </a:prstGeom>
        </p:spPr>
        <p:txBody>
          <a:bodyPr lIns="0" rIns="0" tIns="0" bIns="0" anchor="b"/>
          <a:p>
            <a:pPr algn="r"/>
            <a:fld id="{81B1DF96-F69F-4D7F-8F25-DA45D5851FF2}"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lang="en-US" sz="1100" spc="-1" strike="noStrike">
                <a:uFill>
                  <a:solidFill>
                    <a:srgbClr val="ffffff"/>
                  </a:solidFill>
                </a:uFill>
                <a:latin typeface="Arial"/>
              </a:rPr>
              <a:t>Deekshita</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lang="en-US" sz="1100" spc="-1" strike="noStrike">
                <a:uFill>
                  <a:solidFill>
                    <a:srgbClr val="ffffff"/>
                  </a:solidFill>
                </a:uFill>
                <a:latin typeface="Arial"/>
              </a:rPr>
              <a:t>Deekshita</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lang="en-US" sz="1100" spc="-1" strike="noStrike">
                <a:uFill>
                  <a:solidFill>
                    <a:srgbClr val="ffffff"/>
                  </a:solidFill>
                </a:uFill>
                <a:latin typeface="Arial"/>
              </a:rPr>
              <a:t>Alice</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lang="en-US" sz="1100" spc="-1" strike="noStrike">
                <a:uFill>
                  <a:solidFill>
                    <a:srgbClr val="ffffff"/>
                  </a:solidFill>
                </a:uFill>
                <a:latin typeface="Arial"/>
              </a:rPr>
              <a:t>Pseudocode: For example, loop statements</a:t>
            </a:r>
            <a:endParaRPr/>
          </a:p>
          <a:p>
            <a:pPr marL="216000" indent="-216000">
              <a:lnSpc>
                <a:spcPct val="100000"/>
              </a:lnSpc>
            </a:pPr>
            <a:endParaRPr/>
          </a:p>
          <a:p>
            <a:pPr marL="216000" indent="-216000">
              <a:lnSpc>
                <a:spcPct val="100000"/>
              </a:lnSpc>
            </a:pPr>
            <a:r>
              <a:rPr lang="en-US" sz="1100" spc="-1" strike="noStrike">
                <a:uFill>
                  <a:solidFill>
                    <a:srgbClr val="ffffff"/>
                  </a:solidFill>
                </a:uFill>
                <a:latin typeface="Arial"/>
              </a:rPr>
              <a:t>Alice</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lang="en-US" sz="1100" spc="-1" strike="noStrike">
                <a:uFill>
                  <a:solidFill>
                    <a:srgbClr val="ffffff"/>
                  </a:solidFill>
                </a:uFill>
                <a:latin typeface="Arial"/>
              </a:rPr>
              <a:t>Frankie</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lang="en-US" sz="1100" spc="-1" strike="noStrike">
                <a:uFill>
                  <a:solidFill>
                    <a:srgbClr val="ffffff"/>
                  </a:solidFill>
                </a:uFill>
                <a:latin typeface="Arial"/>
              </a:rPr>
              <a:t>Vanessa</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lang="en-US" sz="1100" spc="-1" strike="noStrike">
                <a:uFill>
                  <a:solidFill>
                    <a:srgbClr val="ffffff"/>
                  </a:solidFill>
                </a:uFill>
                <a:latin typeface="Arial"/>
              </a:rPr>
              <a:t>Deekshita</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lang="en-US" sz="1100" spc="-1" strike="noStrike">
                <a:uFill>
                  <a:solidFill>
                    <a:srgbClr val="ffffff"/>
                  </a:solidFill>
                </a:uFill>
                <a:latin typeface="Arial"/>
              </a:rPr>
              <a:t>Deekshita and Alice</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27" name="PlaceHolder 2"/>
          <p:cNvSpPr>
            <a:spLocks noGrp="1"/>
          </p:cNvSpPr>
          <p:nvPr>
            <p:ph type="body"/>
          </p:nvPr>
        </p:nvSpPr>
        <p:spPr>
          <a:xfrm>
            <a:off x="311760" y="1228680"/>
            <a:ext cx="8520120" cy="1593000"/>
          </a:xfrm>
          <a:prstGeom prst="rect">
            <a:avLst/>
          </a:prstGeom>
        </p:spPr>
        <p:txBody>
          <a:bodyPr lIns="0" rIns="0" tIns="0" bIns="0"/>
          <a:p>
            <a:endParaRPr/>
          </a:p>
        </p:txBody>
      </p:sp>
      <p:sp>
        <p:nvSpPr>
          <p:cNvPr id="28" name="PlaceHolder 3"/>
          <p:cNvSpPr>
            <a:spLocks noGrp="1"/>
          </p:cNvSpPr>
          <p:nvPr>
            <p:ph type="body"/>
          </p:nvPr>
        </p:nvSpPr>
        <p:spPr>
          <a:xfrm>
            <a:off x="311760" y="2973240"/>
            <a:ext cx="8520120" cy="15930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30" name="PlaceHolder 2"/>
          <p:cNvSpPr>
            <a:spLocks noGrp="1"/>
          </p:cNvSpPr>
          <p:nvPr>
            <p:ph type="body"/>
          </p:nvPr>
        </p:nvSpPr>
        <p:spPr>
          <a:xfrm>
            <a:off x="311760" y="1228680"/>
            <a:ext cx="4157640" cy="1593000"/>
          </a:xfrm>
          <a:prstGeom prst="rect">
            <a:avLst/>
          </a:prstGeom>
        </p:spPr>
        <p:txBody>
          <a:bodyPr lIns="0" rIns="0" tIns="0" bIns="0"/>
          <a:p>
            <a:endParaRPr/>
          </a:p>
        </p:txBody>
      </p:sp>
      <p:sp>
        <p:nvSpPr>
          <p:cNvPr id="31" name="PlaceHolder 3"/>
          <p:cNvSpPr>
            <a:spLocks noGrp="1"/>
          </p:cNvSpPr>
          <p:nvPr>
            <p:ph type="body"/>
          </p:nvPr>
        </p:nvSpPr>
        <p:spPr>
          <a:xfrm>
            <a:off x="4677840" y="1228680"/>
            <a:ext cx="4157640" cy="1593000"/>
          </a:xfrm>
          <a:prstGeom prst="rect">
            <a:avLst/>
          </a:prstGeom>
        </p:spPr>
        <p:txBody>
          <a:bodyPr lIns="0" rIns="0" tIns="0" bIns="0"/>
          <a:p>
            <a:endParaRPr/>
          </a:p>
        </p:txBody>
      </p:sp>
      <p:sp>
        <p:nvSpPr>
          <p:cNvPr id="32" name="PlaceHolder 4"/>
          <p:cNvSpPr>
            <a:spLocks noGrp="1"/>
          </p:cNvSpPr>
          <p:nvPr>
            <p:ph type="body"/>
          </p:nvPr>
        </p:nvSpPr>
        <p:spPr>
          <a:xfrm>
            <a:off x="4677840" y="2973240"/>
            <a:ext cx="4157640" cy="1593000"/>
          </a:xfrm>
          <a:prstGeom prst="rect">
            <a:avLst/>
          </a:prstGeom>
        </p:spPr>
        <p:txBody>
          <a:bodyPr lIns="0" rIns="0" tIns="0" bIns="0"/>
          <a:p>
            <a:endParaRPr/>
          </a:p>
        </p:txBody>
      </p:sp>
      <p:sp>
        <p:nvSpPr>
          <p:cNvPr id="33" name="PlaceHolder 5"/>
          <p:cNvSpPr>
            <a:spLocks noGrp="1"/>
          </p:cNvSpPr>
          <p:nvPr>
            <p:ph type="body"/>
          </p:nvPr>
        </p:nvSpPr>
        <p:spPr>
          <a:xfrm>
            <a:off x="311760" y="2973240"/>
            <a:ext cx="4157640" cy="15930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35" name="PlaceHolder 2"/>
          <p:cNvSpPr>
            <a:spLocks noGrp="1"/>
          </p:cNvSpPr>
          <p:nvPr>
            <p:ph type="body"/>
          </p:nvPr>
        </p:nvSpPr>
        <p:spPr>
          <a:xfrm>
            <a:off x="311760" y="1228680"/>
            <a:ext cx="8520120" cy="3339720"/>
          </a:xfrm>
          <a:prstGeom prst="rect">
            <a:avLst/>
          </a:prstGeom>
        </p:spPr>
        <p:txBody>
          <a:bodyPr lIns="0" rIns="0" tIns="0" bIns="0"/>
          <a:p>
            <a:endParaRPr/>
          </a:p>
        </p:txBody>
      </p:sp>
      <p:sp>
        <p:nvSpPr>
          <p:cNvPr id="36" name="PlaceHolder 3"/>
          <p:cNvSpPr>
            <a:spLocks noGrp="1"/>
          </p:cNvSpPr>
          <p:nvPr>
            <p:ph type="body"/>
          </p:nvPr>
        </p:nvSpPr>
        <p:spPr>
          <a:xfrm>
            <a:off x="311760" y="1228680"/>
            <a:ext cx="8520120" cy="3339720"/>
          </a:xfrm>
          <a:prstGeom prst="rect">
            <a:avLst/>
          </a:prstGeom>
        </p:spPr>
        <p:txBody>
          <a:bodyPr lIns="0" rIns="0" tIns="0" bIns="0"/>
          <a:p>
            <a:endParaRPr/>
          </a:p>
        </p:txBody>
      </p:sp>
      <p:pic>
        <p:nvPicPr>
          <p:cNvPr id="37" name="" descr=""/>
          <p:cNvPicPr/>
          <p:nvPr/>
        </p:nvPicPr>
        <p:blipFill>
          <a:blip r:embed="rId2"/>
          <a:stretch/>
        </p:blipFill>
        <p:spPr>
          <a:xfrm>
            <a:off x="2478600" y="1228320"/>
            <a:ext cx="4185720" cy="3339720"/>
          </a:xfrm>
          <a:prstGeom prst="rect">
            <a:avLst/>
          </a:prstGeom>
          <a:ln>
            <a:noFill/>
          </a:ln>
        </p:spPr>
      </p:pic>
      <p:pic>
        <p:nvPicPr>
          <p:cNvPr id="38" name="" descr=""/>
          <p:cNvPicPr/>
          <p:nvPr/>
        </p:nvPicPr>
        <p:blipFill>
          <a:blip r:embed="rId3"/>
          <a:stretch/>
        </p:blipFill>
        <p:spPr>
          <a:xfrm>
            <a:off x="2478600" y="1228320"/>
            <a:ext cx="4185720" cy="3339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43" name="PlaceHolder 2"/>
          <p:cNvSpPr>
            <a:spLocks noGrp="1"/>
          </p:cNvSpPr>
          <p:nvPr>
            <p:ph type="subTitle"/>
          </p:nvPr>
        </p:nvSpPr>
        <p:spPr>
          <a:xfrm>
            <a:off x="311760" y="1228680"/>
            <a:ext cx="8520120" cy="33397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45" name="PlaceHolder 2"/>
          <p:cNvSpPr>
            <a:spLocks noGrp="1"/>
          </p:cNvSpPr>
          <p:nvPr>
            <p:ph type="body"/>
          </p:nvPr>
        </p:nvSpPr>
        <p:spPr>
          <a:xfrm>
            <a:off x="311760" y="1228680"/>
            <a:ext cx="8520120" cy="33397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47" name="PlaceHolder 2"/>
          <p:cNvSpPr>
            <a:spLocks noGrp="1"/>
          </p:cNvSpPr>
          <p:nvPr>
            <p:ph type="body"/>
          </p:nvPr>
        </p:nvSpPr>
        <p:spPr>
          <a:xfrm>
            <a:off x="311760" y="1228680"/>
            <a:ext cx="4157640" cy="3339720"/>
          </a:xfrm>
          <a:prstGeom prst="rect">
            <a:avLst/>
          </a:prstGeom>
        </p:spPr>
        <p:txBody>
          <a:bodyPr lIns="0" rIns="0" tIns="0" bIns="0"/>
          <a:p>
            <a:endParaRPr/>
          </a:p>
        </p:txBody>
      </p:sp>
      <p:sp>
        <p:nvSpPr>
          <p:cNvPr id="48" name="PlaceHolder 3"/>
          <p:cNvSpPr>
            <a:spLocks noGrp="1"/>
          </p:cNvSpPr>
          <p:nvPr>
            <p:ph type="body"/>
          </p:nvPr>
        </p:nvSpPr>
        <p:spPr>
          <a:xfrm>
            <a:off x="4677840" y="1228680"/>
            <a:ext cx="4157640" cy="33397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292680"/>
            <a:ext cx="8520120" cy="800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292680"/>
            <a:ext cx="8520120" cy="37126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52" name="PlaceHolder 2"/>
          <p:cNvSpPr>
            <a:spLocks noGrp="1"/>
          </p:cNvSpPr>
          <p:nvPr>
            <p:ph type="body"/>
          </p:nvPr>
        </p:nvSpPr>
        <p:spPr>
          <a:xfrm>
            <a:off x="311760" y="1228680"/>
            <a:ext cx="4157640" cy="1593000"/>
          </a:xfrm>
          <a:prstGeom prst="rect">
            <a:avLst/>
          </a:prstGeom>
        </p:spPr>
        <p:txBody>
          <a:bodyPr lIns="0" rIns="0" tIns="0" bIns="0"/>
          <a:p>
            <a:endParaRPr/>
          </a:p>
        </p:txBody>
      </p:sp>
      <p:sp>
        <p:nvSpPr>
          <p:cNvPr id="53" name="PlaceHolder 3"/>
          <p:cNvSpPr>
            <a:spLocks noGrp="1"/>
          </p:cNvSpPr>
          <p:nvPr>
            <p:ph type="body"/>
          </p:nvPr>
        </p:nvSpPr>
        <p:spPr>
          <a:xfrm>
            <a:off x="311760" y="2973240"/>
            <a:ext cx="4157640" cy="1593000"/>
          </a:xfrm>
          <a:prstGeom prst="rect">
            <a:avLst/>
          </a:prstGeom>
        </p:spPr>
        <p:txBody>
          <a:bodyPr lIns="0" rIns="0" tIns="0" bIns="0"/>
          <a:p>
            <a:endParaRPr/>
          </a:p>
        </p:txBody>
      </p:sp>
      <p:sp>
        <p:nvSpPr>
          <p:cNvPr id="54" name="PlaceHolder 4"/>
          <p:cNvSpPr>
            <a:spLocks noGrp="1"/>
          </p:cNvSpPr>
          <p:nvPr>
            <p:ph type="body"/>
          </p:nvPr>
        </p:nvSpPr>
        <p:spPr>
          <a:xfrm>
            <a:off x="4677840" y="1228680"/>
            <a:ext cx="4157640" cy="33397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6" name="PlaceHolder 2"/>
          <p:cNvSpPr>
            <a:spLocks noGrp="1"/>
          </p:cNvSpPr>
          <p:nvPr>
            <p:ph type="subTitle"/>
          </p:nvPr>
        </p:nvSpPr>
        <p:spPr>
          <a:xfrm>
            <a:off x="311760" y="1228680"/>
            <a:ext cx="8520120" cy="33397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56" name="PlaceHolder 2"/>
          <p:cNvSpPr>
            <a:spLocks noGrp="1"/>
          </p:cNvSpPr>
          <p:nvPr>
            <p:ph type="body"/>
          </p:nvPr>
        </p:nvSpPr>
        <p:spPr>
          <a:xfrm>
            <a:off x="311760" y="1228680"/>
            <a:ext cx="4157640" cy="3339720"/>
          </a:xfrm>
          <a:prstGeom prst="rect">
            <a:avLst/>
          </a:prstGeom>
        </p:spPr>
        <p:txBody>
          <a:bodyPr lIns="0" rIns="0" tIns="0" bIns="0"/>
          <a:p>
            <a:endParaRPr/>
          </a:p>
        </p:txBody>
      </p:sp>
      <p:sp>
        <p:nvSpPr>
          <p:cNvPr id="57" name="PlaceHolder 3"/>
          <p:cNvSpPr>
            <a:spLocks noGrp="1"/>
          </p:cNvSpPr>
          <p:nvPr>
            <p:ph type="body"/>
          </p:nvPr>
        </p:nvSpPr>
        <p:spPr>
          <a:xfrm>
            <a:off x="4677840" y="1228680"/>
            <a:ext cx="4157640" cy="1593000"/>
          </a:xfrm>
          <a:prstGeom prst="rect">
            <a:avLst/>
          </a:prstGeom>
        </p:spPr>
        <p:txBody>
          <a:bodyPr lIns="0" rIns="0" tIns="0" bIns="0"/>
          <a:p>
            <a:endParaRPr/>
          </a:p>
        </p:txBody>
      </p:sp>
      <p:sp>
        <p:nvSpPr>
          <p:cNvPr id="58" name="PlaceHolder 4"/>
          <p:cNvSpPr>
            <a:spLocks noGrp="1"/>
          </p:cNvSpPr>
          <p:nvPr>
            <p:ph type="body"/>
          </p:nvPr>
        </p:nvSpPr>
        <p:spPr>
          <a:xfrm>
            <a:off x="4677840" y="2973240"/>
            <a:ext cx="4157640" cy="15930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60" name="PlaceHolder 2"/>
          <p:cNvSpPr>
            <a:spLocks noGrp="1"/>
          </p:cNvSpPr>
          <p:nvPr>
            <p:ph type="body"/>
          </p:nvPr>
        </p:nvSpPr>
        <p:spPr>
          <a:xfrm>
            <a:off x="311760" y="1228680"/>
            <a:ext cx="4157640" cy="1593000"/>
          </a:xfrm>
          <a:prstGeom prst="rect">
            <a:avLst/>
          </a:prstGeom>
        </p:spPr>
        <p:txBody>
          <a:bodyPr lIns="0" rIns="0" tIns="0" bIns="0"/>
          <a:p>
            <a:endParaRPr/>
          </a:p>
        </p:txBody>
      </p:sp>
      <p:sp>
        <p:nvSpPr>
          <p:cNvPr id="61" name="PlaceHolder 3"/>
          <p:cNvSpPr>
            <a:spLocks noGrp="1"/>
          </p:cNvSpPr>
          <p:nvPr>
            <p:ph type="body"/>
          </p:nvPr>
        </p:nvSpPr>
        <p:spPr>
          <a:xfrm>
            <a:off x="4677840" y="1228680"/>
            <a:ext cx="4157640" cy="1593000"/>
          </a:xfrm>
          <a:prstGeom prst="rect">
            <a:avLst/>
          </a:prstGeom>
        </p:spPr>
        <p:txBody>
          <a:bodyPr lIns="0" rIns="0" tIns="0" bIns="0"/>
          <a:p>
            <a:endParaRPr/>
          </a:p>
        </p:txBody>
      </p:sp>
      <p:sp>
        <p:nvSpPr>
          <p:cNvPr id="62" name="PlaceHolder 4"/>
          <p:cNvSpPr>
            <a:spLocks noGrp="1"/>
          </p:cNvSpPr>
          <p:nvPr>
            <p:ph type="body"/>
          </p:nvPr>
        </p:nvSpPr>
        <p:spPr>
          <a:xfrm>
            <a:off x="311760" y="2973240"/>
            <a:ext cx="8520120" cy="15930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64" name="PlaceHolder 2"/>
          <p:cNvSpPr>
            <a:spLocks noGrp="1"/>
          </p:cNvSpPr>
          <p:nvPr>
            <p:ph type="body"/>
          </p:nvPr>
        </p:nvSpPr>
        <p:spPr>
          <a:xfrm>
            <a:off x="311760" y="1228680"/>
            <a:ext cx="8520120" cy="1593000"/>
          </a:xfrm>
          <a:prstGeom prst="rect">
            <a:avLst/>
          </a:prstGeom>
        </p:spPr>
        <p:txBody>
          <a:bodyPr lIns="0" rIns="0" tIns="0" bIns="0"/>
          <a:p>
            <a:endParaRPr/>
          </a:p>
        </p:txBody>
      </p:sp>
      <p:sp>
        <p:nvSpPr>
          <p:cNvPr id="65" name="PlaceHolder 3"/>
          <p:cNvSpPr>
            <a:spLocks noGrp="1"/>
          </p:cNvSpPr>
          <p:nvPr>
            <p:ph type="body"/>
          </p:nvPr>
        </p:nvSpPr>
        <p:spPr>
          <a:xfrm>
            <a:off x="311760" y="2973240"/>
            <a:ext cx="8520120" cy="15930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67" name="PlaceHolder 2"/>
          <p:cNvSpPr>
            <a:spLocks noGrp="1"/>
          </p:cNvSpPr>
          <p:nvPr>
            <p:ph type="body"/>
          </p:nvPr>
        </p:nvSpPr>
        <p:spPr>
          <a:xfrm>
            <a:off x="311760" y="1228680"/>
            <a:ext cx="4157640" cy="1593000"/>
          </a:xfrm>
          <a:prstGeom prst="rect">
            <a:avLst/>
          </a:prstGeom>
        </p:spPr>
        <p:txBody>
          <a:bodyPr lIns="0" rIns="0" tIns="0" bIns="0"/>
          <a:p>
            <a:endParaRPr/>
          </a:p>
        </p:txBody>
      </p:sp>
      <p:sp>
        <p:nvSpPr>
          <p:cNvPr id="68" name="PlaceHolder 3"/>
          <p:cNvSpPr>
            <a:spLocks noGrp="1"/>
          </p:cNvSpPr>
          <p:nvPr>
            <p:ph type="body"/>
          </p:nvPr>
        </p:nvSpPr>
        <p:spPr>
          <a:xfrm>
            <a:off x="4677840" y="1228680"/>
            <a:ext cx="4157640" cy="1593000"/>
          </a:xfrm>
          <a:prstGeom prst="rect">
            <a:avLst/>
          </a:prstGeom>
        </p:spPr>
        <p:txBody>
          <a:bodyPr lIns="0" rIns="0" tIns="0" bIns="0"/>
          <a:p>
            <a:endParaRPr/>
          </a:p>
        </p:txBody>
      </p:sp>
      <p:sp>
        <p:nvSpPr>
          <p:cNvPr id="69" name="PlaceHolder 4"/>
          <p:cNvSpPr>
            <a:spLocks noGrp="1"/>
          </p:cNvSpPr>
          <p:nvPr>
            <p:ph type="body"/>
          </p:nvPr>
        </p:nvSpPr>
        <p:spPr>
          <a:xfrm>
            <a:off x="4677840" y="2973240"/>
            <a:ext cx="4157640" cy="1593000"/>
          </a:xfrm>
          <a:prstGeom prst="rect">
            <a:avLst/>
          </a:prstGeom>
        </p:spPr>
        <p:txBody>
          <a:bodyPr lIns="0" rIns="0" tIns="0" bIns="0"/>
          <a:p>
            <a:endParaRPr/>
          </a:p>
        </p:txBody>
      </p:sp>
      <p:sp>
        <p:nvSpPr>
          <p:cNvPr id="70" name="PlaceHolder 5"/>
          <p:cNvSpPr>
            <a:spLocks noGrp="1"/>
          </p:cNvSpPr>
          <p:nvPr>
            <p:ph type="body"/>
          </p:nvPr>
        </p:nvSpPr>
        <p:spPr>
          <a:xfrm>
            <a:off x="311760" y="2973240"/>
            <a:ext cx="4157640" cy="15930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72" name="PlaceHolder 2"/>
          <p:cNvSpPr>
            <a:spLocks noGrp="1"/>
          </p:cNvSpPr>
          <p:nvPr>
            <p:ph type="body"/>
          </p:nvPr>
        </p:nvSpPr>
        <p:spPr>
          <a:xfrm>
            <a:off x="311760" y="1228680"/>
            <a:ext cx="8520120" cy="3339720"/>
          </a:xfrm>
          <a:prstGeom prst="rect">
            <a:avLst/>
          </a:prstGeom>
        </p:spPr>
        <p:txBody>
          <a:bodyPr lIns="0" rIns="0" tIns="0" bIns="0"/>
          <a:p>
            <a:endParaRPr/>
          </a:p>
        </p:txBody>
      </p:sp>
      <p:sp>
        <p:nvSpPr>
          <p:cNvPr id="73" name="PlaceHolder 3"/>
          <p:cNvSpPr>
            <a:spLocks noGrp="1"/>
          </p:cNvSpPr>
          <p:nvPr>
            <p:ph type="body"/>
          </p:nvPr>
        </p:nvSpPr>
        <p:spPr>
          <a:xfrm>
            <a:off x="311760" y="1228680"/>
            <a:ext cx="8520120" cy="3339720"/>
          </a:xfrm>
          <a:prstGeom prst="rect">
            <a:avLst/>
          </a:prstGeom>
        </p:spPr>
        <p:txBody>
          <a:bodyPr lIns="0" rIns="0" tIns="0" bIns="0"/>
          <a:p>
            <a:endParaRPr/>
          </a:p>
        </p:txBody>
      </p:sp>
      <p:pic>
        <p:nvPicPr>
          <p:cNvPr id="74" name="" descr=""/>
          <p:cNvPicPr/>
          <p:nvPr/>
        </p:nvPicPr>
        <p:blipFill>
          <a:blip r:embed="rId2"/>
          <a:stretch/>
        </p:blipFill>
        <p:spPr>
          <a:xfrm>
            <a:off x="2478600" y="1228320"/>
            <a:ext cx="4185720" cy="3339720"/>
          </a:xfrm>
          <a:prstGeom prst="rect">
            <a:avLst/>
          </a:prstGeom>
          <a:ln>
            <a:noFill/>
          </a:ln>
        </p:spPr>
      </p:pic>
      <p:pic>
        <p:nvPicPr>
          <p:cNvPr id="75" name="" descr=""/>
          <p:cNvPicPr/>
          <p:nvPr/>
        </p:nvPicPr>
        <p:blipFill>
          <a:blip r:embed="rId3"/>
          <a:stretch/>
        </p:blipFill>
        <p:spPr>
          <a:xfrm>
            <a:off x="2478600" y="1228320"/>
            <a:ext cx="4185720" cy="3339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8" name="PlaceHolder 2"/>
          <p:cNvSpPr>
            <a:spLocks noGrp="1"/>
          </p:cNvSpPr>
          <p:nvPr>
            <p:ph type="body"/>
          </p:nvPr>
        </p:nvSpPr>
        <p:spPr>
          <a:xfrm>
            <a:off x="311760" y="1228680"/>
            <a:ext cx="8520120" cy="33397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10" name="PlaceHolder 2"/>
          <p:cNvSpPr>
            <a:spLocks noGrp="1"/>
          </p:cNvSpPr>
          <p:nvPr>
            <p:ph type="body"/>
          </p:nvPr>
        </p:nvSpPr>
        <p:spPr>
          <a:xfrm>
            <a:off x="311760" y="1228680"/>
            <a:ext cx="4157640" cy="3339720"/>
          </a:xfrm>
          <a:prstGeom prst="rect">
            <a:avLst/>
          </a:prstGeom>
        </p:spPr>
        <p:txBody>
          <a:bodyPr lIns="0" rIns="0" tIns="0" bIns="0"/>
          <a:p>
            <a:endParaRPr/>
          </a:p>
        </p:txBody>
      </p:sp>
      <p:sp>
        <p:nvSpPr>
          <p:cNvPr id="11" name="PlaceHolder 3"/>
          <p:cNvSpPr>
            <a:spLocks noGrp="1"/>
          </p:cNvSpPr>
          <p:nvPr>
            <p:ph type="body"/>
          </p:nvPr>
        </p:nvSpPr>
        <p:spPr>
          <a:xfrm>
            <a:off x="4677840" y="1228680"/>
            <a:ext cx="4157640" cy="33397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292680"/>
            <a:ext cx="8520120" cy="800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292680"/>
            <a:ext cx="8520120" cy="37126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15" name="PlaceHolder 2"/>
          <p:cNvSpPr>
            <a:spLocks noGrp="1"/>
          </p:cNvSpPr>
          <p:nvPr>
            <p:ph type="body"/>
          </p:nvPr>
        </p:nvSpPr>
        <p:spPr>
          <a:xfrm>
            <a:off x="311760" y="1228680"/>
            <a:ext cx="4157640" cy="1593000"/>
          </a:xfrm>
          <a:prstGeom prst="rect">
            <a:avLst/>
          </a:prstGeom>
        </p:spPr>
        <p:txBody>
          <a:bodyPr lIns="0" rIns="0" tIns="0" bIns="0"/>
          <a:p>
            <a:endParaRPr/>
          </a:p>
        </p:txBody>
      </p:sp>
      <p:sp>
        <p:nvSpPr>
          <p:cNvPr id="16" name="PlaceHolder 3"/>
          <p:cNvSpPr>
            <a:spLocks noGrp="1"/>
          </p:cNvSpPr>
          <p:nvPr>
            <p:ph type="body"/>
          </p:nvPr>
        </p:nvSpPr>
        <p:spPr>
          <a:xfrm>
            <a:off x="311760" y="2973240"/>
            <a:ext cx="4157640" cy="1593000"/>
          </a:xfrm>
          <a:prstGeom prst="rect">
            <a:avLst/>
          </a:prstGeom>
        </p:spPr>
        <p:txBody>
          <a:bodyPr lIns="0" rIns="0" tIns="0" bIns="0"/>
          <a:p>
            <a:endParaRPr/>
          </a:p>
        </p:txBody>
      </p:sp>
      <p:sp>
        <p:nvSpPr>
          <p:cNvPr id="17" name="PlaceHolder 4"/>
          <p:cNvSpPr>
            <a:spLocks noGrp="1"/>
          </p:cNvSpPr>
          <p:nvPr>
            <p:ph type="body"/>
          </p:nvPr>
        </p:nvSpPr>
        <p:spPr>
          <a:xfrm>
            <a:off x="4677840" y="1228680"/>
            <a:ext cx="4157640" cy="3339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19" name="PlaceHolder 2"/>
          <p:cNvSpPr>
            <a:spLocks noGrp="1"/>
          </p:cNvSpPr>
          <p:nvPr>
            <p:ph type="body"/>
          </p:nvPr>
        </p:nvSpPr>
        <p:spPr>
          <a:xfrm>
            <a:off x="311760" y="1228680"/>
            <a:ext cx="4157640" cy="3339720"/>
          </a:xfrm>
          <a:prstGeom prst="rect">
            <a:avLst/>
          </a:prstGeom>
        </p:spPr>
        <p:txBody>
          <a:bodyPr lIns="0" rIns="0" tIns="0" bIns="0"/>
          <a:p>
            <a:endParaRPr/>
          </a:p>
        </p:txBody>
      </p:sp>
      <p:sp>
        <p:nvSpPr>
          <p:cNvPr id="20" name="PlaceHolder 3"/>
          <p:cNvSpPr>
            <a:spLocks noGrp="1"/>
          </p:cNvSpPr>
          <p:nvPr>
            <p:ph type="body"/>
          </p:nvPr>
        </p:nvSpPr>
        <p:spPr>
          <a:xfrm>
            <a:off x="4677840" y="1228680"/>
            <a:ext cx="4157640" cy="1593000"/>
          </a:xfrm>
          <a:prstGeom prst="rect">
            <a:avLst/>
          </a:prstGeom>
        </p:spPr>
        <p:txBody>
          <a:bodyPr lIns="0" rIns="0" tIns="0" bIns="0"/>
          <a:p>
            <a:endParaRPr/>
          </a:p>
        </p:txBody>
      </p:sp>
      <p:sp>
        <p:nvSpPr>
          <p:cNvPr id="21" name="PlaceHolder 4"/>
          <p:cNvSpPr>
            <a:spLocks noGrp="1"/>
          </p:cNvSpPr>
          <p:nvPr>
            <p:ph type="body"/>
          </p:nvPr>
        </p:nvSpPr>
        <p:spPr>
          <a:xfrm>
            <a:off x="4677840" y="2973240"/>
            <a:ext cx="4157640" cy="15930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292680"/>
            <a:ext cx="8520120" cy="800640"/>
          </a:xfrm>
          <a:prstGeom prst="rect">
            <a:avLst/>
          </a:prstGeom>
        </p:spPr>
        <p:txBody>
          <a:bodyPr lIns="0" rIns="0" tIns="0" bIns="0" anchor="ctr"/>
          <a:p>
            <a:endParaRPr/>
          </a:p>
        </p:txBody>
      </p:sp>
      <p:sp>
        <p:nvSpPr>
          <p:cNvPr id="23" name="PlaceHolder 2"/>
          <p:cNvSpPr>
            <a:spLocks noGrp="1"/>
          </p:cNvSpPr>
          <p:nvPr>
            <p:ph type="body"/>
          </p:nvPr>
        </p:nvSpPr>
        <p:spPr>
          <a:xfrm>
            <a:off x="311760" y="1228680"/>
            <a:ext cx="4157640" cy="1593000"/>
          </a:xfrm>
          <a:prstGeom prst="rect">
            <a:avLst/>
          </a:prstGeom>
        </p:spPr>
        <p:txBody>
          <a:bodyPr lIns="0" rIns="0" tIns="0" bIns="0"/>
          <a:p>
            <a:endParaRPr/>
          </a:p>
        </p:txBody>
      </p:sp>
      <p:sp>
        <p:nvSpPr>
          <p:cNvPr id="24" name="PlaceHolder 3"/>
          <p:cNvSpPr>
            <a:spLocks noGrp="1"/>
          </p:cNvSpPr>
          <p:nvPr>
            <p:ph type="body"/>
          </p:nvPr>
        </p:nvSpPr>
        <p:spPr>
          <a:xfrm>
            <a:off x="4677840" y="1228680"/>
            <a:ext cx="4157640" cy="1593000"/>
          </a:xfrm>
          <a:prstGeom prst="rect">
            <a:avLst/>
          </a:prstGeom>
        </p:spPr>
        <p:txBody>
          <a:bodyPr lIns="0" rIns="0" tIns="0" bIns="0"/>
          <a:p>
            <a:endParaRPr/>
          </a:p>
        </p:txBody>
      </p:sp>
      <p:sp>
        <p:nvSpPr>
          <p:cNvPr id="25" name="PlaceHolder 4"/>
          <p:cNvSpPr>
            <a:spLocks noGrp="1"/>
          </p:cNvSpPr>
          <p:nvPr>
            <p:ph type="body"/>
          </p:nvPr>
        </p:nvSpPr>
        <p:spPr>
          <a:xfrm>
            <a:off x="311760" y="2973240"/>
            <a:ext cx="8520120" cy="15930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fdc8"/>
        </a:solidFill>
      </p:bgPr>
    </p:bg>
    <p:spTree>
      <p:nvGrpSpPr>
        <p:cNvPr id="1" name=""/>
        <p:cNvGrpSpPr/>
        <p:nvPr/>
      </p:nvGrpSpPr>
      <p:grpSpPr>
        <a:xfrm>
          <a:off x="0" y="0"/>
          <a:ext cx="0" cy="0"/>
          <a:chOff x="0" y="0"/>
          <a:chExt cx="0" cy="0"/>
        </a:xfrm>
      </p:grpSpPr>
      <p:sp>
        <p:nvSpPr>
          <p:cNvPr id="0" name="CustomShape 1"/>
          <p:cNvSpPr/>
          <p:nvPr/>
        </p:nvSpPr>
        <p:spPr>
          <a:xfrm>
            <a:off x="0" y="0"/>
            <a:ext cx="9143640" cy="3428640"/>
          </a:xfrm>
          <a:prstGeom prst="rect">
            <a:avLst/>
          </a:prstGeom>
          <a:solidFill>
            <a:schemeClr val="lt1"/>
          </a:solidFill>
          <a:ln>
            <a:noFill/>
          </a:ln>
        </p:spPr>
        <p:style>
          <a:lnRef idx="0"/>
          <a:fillRef idx="0"/>
          <a:effectRef idx="0"/>
          <a:fontRef idx="minor"/>
        </p:style>
      </p:sp>
      <p:sp>
        <p:nvSpPr>
          <p:cNvPr id="1" name="PlaceHolder 2"/>
          <p:cNvSpPr>
            <a:spLocks noGrp="1"/>
          </p:cNvSpPr>
          <p:nvPr>
            <p:ph type="title"/>
          </p:nvPr>
        </p:nvSpPr>
        <p:spPr>
          <a:xfrm>
            <a:off x="311760" y="392040"/>
            <a:ext cx="8520120" cy="2689920"/>
          </a:xfrm>
          <a:prstGeom prst="rect">
            <a:avLst/>
          </a:prstGeom>
        </p:spPr>
        <p:txBody>
          <a:bodyPr tIns="91440" bIns="91440" anchor="ctr"/>
          <a:p>
            <a:endParaRPr/>
          </a:p>
        </p:txBody>
      </p:sp>
      <p:sp>
        <p:nvSpPr>
          <p:cNvPr id="2" name="PlaceHolder 3"/>
          <p:cNvSpPr>
            <a:spLocks noGrp="1"/>
          </p:cNvSpPr>
          <p:nvPr>
            <p:ph type="subTitle"/>
          </p:nvPr>
        </p:nvSpPr>
        <p:spPr>
          <a:xfrm>
            <a:off x="311760" y="3890520"/>
            <a:ext cx="8520120" cy="705960"/>
          </a:xfrm>
          <a:prstGeom prst="rect">
            <a:avLst/>
          </a:prstGeom>
        </p:spPr>
        <p:txBody>
          <a:bodyPr tIns="91440" bIns="91440" anchor="ctr"/>
          <a:p>
            <a:pPr algn="ctr"/>
            <a:endParaRP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p>
            <a:pPr>
              <a:lnSpc>
                <a:spcPct val="100000"/>
              </a:lnSpc>
            </a:pPr>
            <a:fld id="{CDFA1D93-7146-48FA-83C3-3A2DF8A3F14A}" type="slidenum">
              <a:rPr lang="en-US" sz="1400" spc="-1" strike="noStrike">
                <a:solidFill>
                  <a:srgbClr val="000000"/>
                </a:solidFill>
                <a:uFill>
                  <a:solidFill>
                    <a:srgbClr val="ffffff"/>
                  </a:solidFill>
                </a:uFill>
                <a:latin typeface="Arial"/>
                <a:ea typeface="Arial"/>
              </a:rPr>
              <a:t>&lt;number&gt;</a:t>
            </a:fld>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StarSymbol"/>
              <a:buChar char=""/>
            </a:pPr>
            <a:r>
              <a:rPr lang="en-US" sz="1400" spc="-1">
                <a:latin typeface="Arial"/>
              </a:rPr>
              <a:t>Click to edit the outline text format</a:t>
            </a:r>
            <a:endParaRPr/>
          </a:p>
          <a:p>
            <a:pPr lvl="1" marL="864000" indent="-324000">
              <a:buClr>
                <a:srgbClr val="ffffff"/>
              </a:buClr>
              <a:buSzPct val="75000"/>
              <a:buFont typeface="StarSymbol"/>
              <a:buChar char=""/>
            </a:pPr>
            <a:r>
              <a:rPr lang="en-US" sz="1400" spc="-1">
                <a:latin typeface="Arial"/>
              </a:rPr>
              <a:t>Second Outline Level</a:t>
            </a:r>
            <a:endParaRPr/>
          </a:p>
          <a:p>
            <a:pPr lvl="2" marL="1296000" indent="-288000">
              <a:buClr>
                <a:srgbClr val="ffffff"/>
              </a:buClr>
              <a:buSzPct val="45000"/>
              <a:buFont typeface="StarSymbol"/>
              <a:buChar char=""/>
            </a:pPr>
            <a:r>
              <a:rPr lang="en-US" sz="1400" spc="-1">
                <a:latin typeface="Arial"/>
              </a:rPr>
              <a:t>Third Outline Level</a:t>
            </a:r>
            <a:endParaRPr/>
          </a:p>
          <a:p>
            <a:pPr lvl="3" marL="1728000" indent="-216000">
              <a:buClr>
                <a:srgbClr val="ffffff"/>
              </a:buClr>
              <a:buSzPct val="75000"/>
              <a:buFont typeface="StarSymbol"/>
              <a:buChar char=""/>
            </a:pPr>
            <a:r>
              <a:rPr lang="en-US" sz="14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292680"/>
            <a:ext cx="8520120" cy="800640"/>
          </a:xfrm>
          <a:prstGeom prst="rect">
            <a:avLst/>
          </a:prstGeom>
        </p:spPr>
        <p:txBody>
          <a:bodyPr tIns="91440" bIns="91440"/>
          <a:p>
            <a:endParaRPr/>
          </a:p>
        </p:txBody>
      </p:sp>
      <p:sp>
        <p:nvSpPr>
          <p:cNvPr id="40" name="PlaceHolder 2"/>
          <p:cNvSpPr>
            <a:spLocks noGrp="1"/>
          </p:cNvSpPr>
          <p:nvPr>
            <p:ph type="body"/>
          </p:nvPr>
        </p:nvSpPr>
        <p:spPr>
          <a:xfrm>
            <a:off x="311760" y="1228680"/>
            <a:ext cx="8520120" cy="3339720"/>
          </a:xfrm>
          <a:prstGeom prst="rect">
            <a:avLst/>
          </a:prstGeom>
        </p:spPr>
        <p:txBody>
          <a:bodyPr tIns="91440" bIns="91440"/>
          <a:p>
            <a:pPr marL="432000" indent="-324000">
              <a:buClr>
                <a:srgbClr val="ffffff"/>
              </a:buClr>
              <a:buSzPct val="45000"/>
              <a:buFont typeface="StarSymbol"/>
              <a:buChar char=""/>
            </a:pPr>
            <a:r>
              <a:rPr lang="en-US" sz="1800" spc="-1">
                <a:latin typeface="Arial"/>
              </a:rPr>
              <a:t>Click to edit the outline text format</a:t>
            </a:r>
            <a:endParaRPr/>
          </a:p>
          <a:p>
            <a:pPr lvl="1" marL="864000" indent="-324000">
              <a:buClr>
                <a:srgbClr val="ffffff"/>
              </a:buClr>
              <a:buSzPct val="75000"/>
              <a:buFont typeface="StarSymbol"/>
              <a:buChar char=""/>
            </a:pPr>
            <a:r>
              <a:rPr lang="en-US" sz="1800" spc="-1">
                <a:latin typeface="Arial"/>
              </a:rPr>
              <a:t>Second Outline Level</a:t>
            </a:r>
            <a:endParaRPr/>
          </a:p>
          <a:p>
            <a:pPr lvl="2" marL="1296000" indent="-288000">
              <a:buClr>
                <a:srgbClr val="ffffff"/>
              </a:buClr>
              <a:buSzPct val="45000"/>
              <a:buFont typeface="StarSymbol"/>
              <a:buChar char=""/>
            </a:pPr>
            <a:r>
              <a:rPr lang="en-US" sz="1800" spc="-1">
                <a:latin typeface="Arial"/>
              </a:rPr>
              <a:t>Third Outline Level</a:t>
            </a:r>
            <a:endParaRPr/>
          </a:p>
          <a:p>
            <a:pPr lvl="3" marL="1728000" indent="-216000">
              <a:buClr>
                <a:srgbClr val="ffffff"/>
              </a:buClr>
              <a:buSzPct val="75000"/>
              <a:buFont typeface="StarSymbol"/>
              <a:buChar char=""/>
            </a:pPr>
            <a:r>
              <a:rPr lang="en-US" sz="1800" spc="-1">
                <a:latin typeface="Arial"/>
              </a:rPr>
              <a:t>Fourth Outline Level</a:t>
            </a:r>
            <a:endParaRPr/>
          </a:p>
          <a:p>
            <a:pPr lvl="4" marL="2160000" indent="-216000">
              <a:buClr>
                <a:srgbClr val="ffffff"/>
              </a:buClr>
              <a:buSzPct val="45000"/>
              <a:buFont typeface="StarSymbol"/>
              <a:buChar char=""/>
            </a:pPr>
            <a:r>
              <a:rPr lang="en-US" sz="1800" spc="-1">
                <a:latin typeface="Arial"/>
              </a:rPr>
              <a:t>Fifth Outline Level</a:t>
            </a:r>
            <a:endParaRPr/>
          </a:p>
          <a:p>
            <a:pPr lvl="5" marL="2592000" indent="-216000">
              <a:buClr>
                <a:srgbClr val="ffffff"/>
              </a:buClr>
              <a:buSzPct val="45000"/>
              <a:buFont typeface="StarSymbol"/>
              <a:buChar char=""/>
            </a:pPr>
            <a:r>
              <a:rPr lang="en-US" sz="1800" spc="-1">
                <a:latin typeface="Arial"/>
              </a:rPr>
              <a:t>Sixth Outline Level</a:t>
            </a:r>
            <a:endParaRPr/>
          </a:p>
          <a:p>
            <a:pPr lvl="6" marL="3024000" indent="-216000">
              <a:buClr>
                <a:srgbClr val="ffffff"/>
              </a:buClr>
              <a:buSzPct val="45000"/>
              <a:buFont typeface="StarSymbol"/>
              <a:buChar char=""/>
            </a:pPr>
            <a:r>
              <a:rPr lang="en-US" sz="1800" spc="-1">
                <a:latin typeface="Arial"/>
              </a:rPr>
              <a:t>Seventh Outline Level</a:t>
            </a:r>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64188E72-7030-4400-8B7F-033E2F4501AE}" type="slidenum">
              <a:rPr lang="en-US" sz="1400" spc="-1" strike="noStrike">
                <a:solidFill>
                  <a:srgbClr val="000000"/>
                </a:solidFill>
                <a:uFill>
                  <a:solidFill>
                    <a:srgbClr val="ffffff"/>
                  </a:solidFill>
                </a:u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311760" y="392040"/>
            <a:ext cx="8520120" cy="2689920"/>
          </a:xfrm>
          <a:prstGeom prst="rect">
            <a:avLst/>
          </a:prstGeom>
          <a:noFill/>
          <a:ln>
            <a:noFill/>
          </a:ln>
        </p:spPr>
        <p:txBody>
          <a:bodyPr tIns="91440" bIns="91440" anchor="ctr"/>
          <a:p>
            <a:pPr algn="ctr">
              <a:lnSpc>
                <a:spcPct val="100000"/>
              </a:lnSpc>
            </a:pPr>
            <a:r>
              <a:rPr lang="en-US" sz="7200" spc="-1" strike="noStrike">
                <a:solidFill>
                  <a:srgbClr val="000000"/>
                </a:solidFill>
                <a:uFill>
                  <a:solidFill>
                    <a:srgbClr val="ffffff"/>
                  </a:solidFill>
                </a:uFill>
                <a:latin typeface="Amatic SC"/>
                <a:ea typeface="Amatic SC"/>
              </a:rPr>
              <a:t> </a:t>
            </a:r>
            <a:r>
              <a:rPr b="1" lang="en-US" sz="9600" spc="-1" strike="noStrike">
                <a:solidFill>
                  <a:srgbClr val="000000"/>
                </a:solidFill>
                <a:uFill>
                  <a:solidFill>
                    <a:srgbClr val="ffffff"/>
                  </a:solidFill>
                </a:uFill>
                <a:latin typeface="Amatic SC"/>
                <a:ea typeface="Amatic SC"/>
              </a:rPr>
              <a:t>EK4</a:t>
            </a:r>
            <a:r>
              <a:rPr b="1" lang="en-US" sz="9600" spc="-1" strike="noStrike">
                <a:solidFill>
                  <a:srgbClr val="000000"/>
                </a:solidFill>
                <a:uFill>
                  <a:solidFill>
                    <a:srgbClr val="ffffff"/>
                  </a:solidFill>
                </a:uFill>
                <a:latin typeface="Amatic SC"/>
                <a:ea typeface="Amatic SC"/>
              </a:rPr>
              <a:t>
</a:t>
            </a:r>
            <a:r>
              <a:rPr lang="en-US" sz="4800" spc="-1" strike="noStrike">
                <a:solidFill>
                  <a:srgbClr val="000000"/>
                </a:solidFill>
                <a:uFill>
                  <a:solidFill>
                    <a:srgbClr val="ffffff"/>
                  </a:solidFill>
                </a:uFill>
                <a:latin typeface="Amatic SC"/>
                <a:ea typeface="Amatic SC"/>
              </a:rPr>
              <a:t> (</a:t>
            </a:r>
            <a:r>
              <a:rPr i="1" lang="en-US" sz="4800" spc="-1" strike="noStrike">
                <a:solidFill>
                  <a:srgbClr val="000000"/>
                </a:solidFill>
                <a:uFill>
                  <a:solidFill>
                    <a:srgbClr val="ffffff"/>
                  </a:solidFill>
                </a:uFill>
                <a:latin typeface="Amatic SC"/>
                <a:ea typeface="Amatic SC"/>
              </a:rPr>
              <a:t>Extraterrestrial Kidnapping of the 4th Kind</a:t>
            </a:r>
            <a:r>
              <a:rPr lang="en-US" sz="4800" spc="-1" strike="noStrike">
                <a:solidFill>
                  <a:srgbClr val="000000"/>
                </a:solidFill>
                <a:uFill>
                  <a:solidFill>
                    <a:srgbClr val="ffffff"/>
                  </a:solidFill>
                </a:uFill>
                <a:latin typeface="Amatic SC"/>
                <a:ea typeface="Amatic SC"/>
              </a:rPr>
              <a:t>)</a:t>
            </a:r>
            <a:endParaRPr/>
          </a:p>
        </p:txBody>
      </p:sp>
      <p:sp>
        <p:nvSpPr>
          <p:cNvPr id="82" name="TextShape 2"/>
          <p:cNvSpPr txBox="1"/>
          <p:nvPr/>
        </p:nvSpPr>
        <p:spPr>
          <a:xfrm>
            <a:off x="311760" y="3890520"/>
            <a:ext cx="8520120" cy="705960"/>
          </a:xfrm>
          <a:prstGeom prst="rect">
            <a:avLst/>
          </a:prstGeom>
          <a:noFill/>
          <a:ln>
            <a:noFill/>
          </a:ln>
        </p:spPr>
        <p:txBody>
          <a:bodyPr tIns="91440" bIns="91440" anchor="ctr"/>
          <a:p>
            <a:pPr algn="ctr">
              <a:lnSpc>
                <a:spcPct val="100000"/>
              </a:lnSpc>
            </a:pPr>
            <a:r>
              <a:rPr b="1" lang="en-US" sz="2100" spc="-1" strike="noStrike">
                <a:solidFill>
                  <a:srgbClr val="212121"/>
                </a:solidFill>
                <a:uFill>
                  <a:solidFill>
                    <a:srgbClr val="ffffff"/>
                  </a:solidFill>
                </a:uFill>
                <a:latin typeface="Source Code Pro"/>
                <a:ea typeface="Source Code Pro"/>
              </a:rPr>
              <a:t>Deekshita Chigullapally, Vanessa Hurtado,</a:t>
            </a:r>
            <a:endParaRPr/>
          </a:p>
          <a:p>
            <a:pPr algn="ctr">
              <a:lnSpc>
                <a:spcPct val="100000"/>
              </a:lnSpc>
            </a:pPr>
            <a:r>
              <a:rPr b="1" lang="en-US" sz="2100" spc="-1" strike="noStrike">
                <a:solidFill>
                  <a:srgbClr val="212121"/>
                </a:solidFill>
                <a:uFill>
                  <a:solidFill>
                    <a:srgbClr val="ffffff"/>
                  </a:solidFill>
                </a:uFill>
                <a:latin typeface="Source Code Pro"/>
                <a:ea typeface="Source Code Pro"/>
              </a:rPr>
              <a:t>Francisco Rocha, Alice Yu</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3" name="Shape 62" descr=""/>
          <p:cNvPicPr/>
          <p:nvPr/>
        </p:nvPicPr>
        <p:blipFill>
          <a:blip r:embed="rId1"/>
          <a:stretch/>
        </p:blipFill>
        <p:spPr>
          <a:xfrm>
            <a:off x="1329840" y="97920"/>
            <a:ext cx="6482520" cy="3451320"/>
          </a:xfrm>
          <a:prstGeom prst="rect">
            <a:avLst/>
          </a:prstGeom>
          <a:ln>
            <a:noFill/>
          </a:ln>
        </p:spPr>
      </p:pic>
      <p:sp>
        <p:nvSpPr>
          <p:cNvPr id="84" name="CustomShape 1"/>
          <p:cNvSpPr/>
          <p:nvPr/>
        </p:nvSpPr>
        <p:spPr>
          <a:xfrm>
            <a:off x="97920" y="3549600"/>
            <a:ext cx="8946720" cy="1496160"/>
          </a:xfrm>
          <a:prstGeom prst="rect">
            <a:avLst/>
          </a:prstGeom>
          <a:noFill/>
          <a:ln>
            <a:noFill/>
          </a:ln>
        </p:spPr>
        <p:style>
          <a:lnRef idx="0"/>
          <a:fillRef idx="0"/>
          <a:effectRef idx="0"/>
          <a:fontRef idx="minor"/>
        </p:style>
        <p:txBody>
          <a:bodyPr tIns="91440" bIns="91440"/>
          <a:p>
            <a:pPr>
              <a:lnSpc>
                <a:spcPct val="100000"/>
              </a:lnSpc>
            </a:pPr>
            <a:r>
              <a:rPr lang="en-US" sz="1400" spc="-1" strike="noStrike">
                <a:solidFill>
                  <a:srgbClr val="000000"/>
                </a:solidFill>
                <a:uFill>
                  <a:solidFill>
                    <a:srgbClr val="ffffff"/>
                  </a:solidFill>
                </a:uFill>
                <a:latin typeface="Source Code Pro"/>
                <a:ea typeface="Source Code Pro"/>
              </a:rPr>
              <a:t>Our game begins with the player in their house when a beam of light appears in their backyard. Throughout the game, the player decides what to do as they journey into the extraterrestrial unknown. Each time they commit an action, their health decreases, creating the need to find the quickest route back home. </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311760" y="292680"/>
            <a:ext cx="8520120" cy="800640"/>
          </a:xfrm>
          <a:prstGeom prst="rect">
            <a:avLst/>
          </a:prstGeom>
          <a:noFill/>
          <a:ln>
            <a:noFill/>
          </a:ln>
        </p:spPr>
        <p:txBody>
          <a:bodyPr tIns="91440" bIns="91440"/>
          <a:p>
            <a:pPr>
              <a:lnSpc>
                <a:spcPct val="100000"/>
              </a:lnSpc>
            </a:pPr>
            <a:r>
              <a:rPr b="1" lang="en-US" sz="4200" spc="-1" strike="noStrike">
                <a:solidFill>
                  <a:srgbClr val="212121"/>
                </a:solidFill>
                <a:uFill>
                  <a:solidFill>
                    <a:srgbClr val="ffffff"/>
                  </a:solidFill>
                </a:uFill>
                <a:latin typeface="Amatic SC"/>
                <a:ea typeface="Amatic SC"/>
              </a:rPr>
              <a:t>Java vs. Haskell</a:t>
            </a:r>
            <a:endParaRPr/>
          </a:p>
        </p:txBody>
      </p:sp>
      <p:sp>
        <p:nvSpPr>
          <p:cNvPr id="86" name="TextShape 2"/>
          <p:cNvSpPr txBox="1"/>
          <p:nvPr/>
        </p:nvSpPr>
        <p:spPr>
          <a:xfrm>
            <a:off x="311760" y="1228680"/>
            <a:ext cx="8520120" cy="3339720"/>
          </a:xfrm>
          <a:prstGeom prst="rect">
            <a:avLst/>
          </a:prstGeom>
          <a:noFill/>
          <a:ln>
            <a:noFill/>
          </a:ln>
        </p:spPr>
        <p:txBody>
          <a:bodyPr tIns="91440" bIns="91440"/>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Haskell has only immutable objects while Java has both immutable and mutable objects</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Haskell does not allow for branching or loops</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Java has a more extensive library</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311760" y="292680"/>
            <a:ext cx="8520120" cy="800640"/>
          </a:xfrm>
          <a:prstGeom prst="rect">
            <a:avLst/>
          </a:prstGeom>
          <a:noFill/>
          <a:ln>
            <a:noFill/>
          </a:ln>
        </p:spPr>
        <p:txBody>
          <a:bodyPr tIns="91440" bIns="91440"/>
          <a:p>
            <a:pPr>
              <a:lnSpc>
                <a:spcPct val="100000"/>
              </a:lnSpc>
            </a:pPr>
            <a:r>
              <a:rPr b="1" lang="en-US" sz="4200" spc="-1" strike="noStrike">
                <a:solidFill>
                  <a:srgbClr val="212121"/>
                </a:solidFill>
                <a:uFill>
                  <a:solidFill>
                    <a:srgbClr val="ffffff"/>
                  </a:solidFill>
                </a:uFill>
                <a:latin typeface="Amatic SC"/>
                <a:ea typeface="Amatic SC"/>
              </a:rPr>
              <a:t>Java review</a:t>
            </a:r>
            <a:endParaRPr/>
          </a:p>
        </p:txBody>
      </p:sp>
      <p:sp>
        <p:nvSpPr>
          <p:cNvPr id="88" name="TextShape 2"/>
          <p:cNvSpPr txBox="1"/>
          <p:nvPr/>
        </p:nvSpPr>
        <p:spPr>
          <a:xfrm>
            <a:off x="311760" y="1238400"/>
            <a:ext cx="3630240" cy="3339720"/>
          </a:xfrm>
          <a:prstGeom prst="rect">
            <a:avLst/>
          </a:prstGeom>
          <a:noFill/>
          <a:ln>
            <a:noFill/>
          </a:ln>
        </p:spPr>
        <p:txBody>
          <a:bodyPr tIns="91440" bIns="91440"/>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Simple, but lengthy</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Similar to pseudocode</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Numerous libraries</a:t>
            </a:r>
            <a:endParaRPr/>
          </a:p>
        </p:txBody>
      </p:sp>
      <p:pic>
        <p:nvPicPr>
          <p:cNvPr id="89" name="Shape 76" descr=""/>
          <p:cNvPicPr/>
          <p:nvPr/>
        </p:nvPicPr>
        <p:blipFill>
          <a:blip r:embed="rId1"/>
          <a:stretch/>
        </p:blipFill>
        <p:spPr>
          <a:xfrm>
            <a:off x="4523040" y="239760"/>
            <a:ext cx="3798000" cy="45216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311760" y="292680"/>
            <a:ext cx="8520120" cy="800640"/>
          </a:xfrm>
          <a:prstGeom prst="rect">
            <a:avLst/>
          </a:prstGeom>
          <a:noFill/>
          <a:ln>
            <a:noFill/>
          </a:ln>
        </p:spPr>
        <p:txBody>
          <a:bodyPr tIns="91440" bIns="91440"/>
          <a:p>
            <a:pPr>
              <a:lnSpc>
                <a:spcPct val="100000"/>
              </a:lnSpc>
            </a:pPr>
            <a:r>
              <a:rPr b="1" lang="en-US" sz="4200" spc="-1" strike="noStrike">
                <a:solidFill>
                  <a:srgbClr val="212121"/>
                </a:solidFill>
                <a:uFill>
                  <a:solidFill>
                    <a:srgbClr val="ffffff"/>
                  </a:solidFill>
                </a:uFill>
                <a:latin typeface="Amatic SC"/>
                <a:ea typeface="Amatic SC"/>
              </a:rPr>
              <a:t>Haskell review</a:t>
            </a:r>
            <a:endParaRPr/>
          </a:p>
        </p:txBody>
      </p:sp>
      <p:sp>
        <p:nvSpPr>
          <p:cNvPr id="91" name="TextShape 2"/>
          <p:cNvSpPr txBox="1"/>
          <p:nvPr/>
        </p:nvSpPr>
        <p:spPr>
          <a:xfrm>
            <a:off x="311760" y="1228680"/>
            <a:ext cx="3911760" cy="3339720"/>
          </a:xfrm>
          <a:prstGeom prst="rect">
            <a:avLst/>
          </a:prstGeom>
          <a:noFill/>
          <a:ln>
            <a:noFill/>
          </a:ln>
        </p:spPr>
        <p:txBody>
          <a:bodyPr tIns="91440" bIns="91440"/>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Few examples </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Harder to learn</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Many limitations</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Everything has to be written in terms of functions</a:t>
            </a:r>
            <a:endParaRPr/>
          </a:p>
        </p:txBody>
      </p:sp>
      <p:pic>
        <p:nvPicPr>
          <p:cNvPr id="92" name="Shape 83" descr=""/>
          <p:cNvPicPr/>
          <p:nvPr/>
        </p:nvPicPr>
        <p:blipFill>
          <a:blip r:embed="rId1"/>
          <a:stretch/>
        </p:blipFill>
        <p:spPr>
          <a:xfrm>
            <a:off x="4046760" y="996840"/>
            <a:ext cx="4785120" cy="2900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311760" y="292680"/>
            <a:ext cx="8520120" cy="800640"/>
          </a:xfrm>
          <a:prstGeom prst="rect">
            <a:avLst/>
          </a:prstGeom>
          <a:noFill/>
          <a:ln>
            <a:noFill/>
          </a:ln>
        </p:spPr>
        <p:txBody>
          <a:bodyPr tIns="91440" bIns="91440"/>
          <a:p>
            <a:pPr>
              <a:lnSpc>
                <a:spcPct val="100000"/>
              </a:lnSpc>
            </a:pPr>
            <a:r>
              <a:rPr b="1" lang="en-US" sz="4200" spc="-1" strike="noStrike">
                <a:solidFill>
                  <a:srgbClr val="212121"/>
                </a:solidFill>
                <a:uFill>
                  <a:solidFill>
                    <a:srgbClr val="ffffff"/>
                  </a:solidFill>
                </a:uFill>
                <a:latin typeface="Amatic SC"/>
                <a:ea typeface="Amatic SC"/>
              </a:rPr>
              <a:t>Current Progress</a:t>
            </a:r>
            <a:endParaRPr/>
          </a:p>
        </p:txBody>
      </p:sp>
      <p:sp>
        <p:nvSpPr>
          <p:cNvPr id="94" name="TextShape 2"/>
          <p:cNvSpPr txBox="1"/>
          <p:nvPr/>
        </p:nvSpPr>
        <p:spPr>
          <a:xfrm>
            <a:off x="311760" y="1228680"/>
            <a:ext cx="8520120" cy="3339720"/>
          </a:xfrm>
          <a:prstGeom prst="rect">
            <a:avLst/>
          </a:prstGeom>
          <a:noFill/>
          <a:ln>
            <a:noFill/>
          </a:ln>
        </p:spPr>
        <p:txBody>
          <a:bodyPr tIns="91440" bIns="91440"/>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Storyline is completed</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Implementation in Java is completed</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Implementation in Haskell is in progress</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311760" y="292680"/>
            <a:ext cx="8520120" cy="800640"/>
          </a:xfrm>
          <a:prstGeom prst="rect">
            <a:avLst/>
          </a:prstGeom>
          <a:noFill/>
          <a:ln>
            <a:noFill/>
          </a:ln>
        </p:spPr>
        <p:txBody>
          <a:bodyPr tIns="91440" bIns="91440"/>
          <a:p>
            <a:pPr>
              <a:lnSpc>
                <a:spcPct val="100000"/>
              </a:lnSpc>
            </a:pPr>
            <a:r>
              <a:rPr b="1" lang="en-US" sz="4200" spc="-1" strike="noStrike">
                <a:solidFill>
                  <a:srgbClr val="212121"/>
                </a:solidFill>
                <a:uFill>
                  <a:solidFill>
                    <a:srgbClr val="ffffff"/>
                  </a:solidFill>
                </a:uFill>
                <a:latin typeface="Amatic SC"/>
                <a:ea typeface="Amatic SC"/>
              </a:rPr>
              <a:t>Challenges</a:t>
            </a:r>
            <a:endParaRPr/>
          </a:p>
        </p:txBody>
      </p:sp>
      <p:sp>
        <p:nvSpPr>
          <p:cNvPr id="96" name="TextShape 2"/>
          <p:cNvSpPr txBox="1"/>
          <p:nvPr/>
        </p:nvSpPr>
        <p:spPr>
          <a:xfrm>
            <a:off x="311760" y="1228680"/>
            <a:ext cx="8520120" cy="3339720"/>
          </a:xfrm>
          <a:prstGeom prst="rect">
            <a:avLst/>
          </a:prstGeom>
          <a:noFill/>
          <a:ln>
            <a:noFill/>
          </a:ln>
        </p:spPr>
        <p:txBody>
          <a:bodyPr tIns="91440" bIns="91440"/>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Coming up with an original storyline was harder than expected</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Coding in Haskell was extremely hard</a:t>
            </a:r>
            <a:endParaRPr/>
          </a:p>
          <a:p>
            <a:pPr lvl="1" marL="914400" indent="-228240">
              <a:lnSpc>
                <a:spcPct val="100000"/>
              </a:lnSpc>
              <a:buClr>
                <a:srgbClr val="666666"/>
              </a:buClr>
              <a:buFont typeface="Source Code Pro"/>
              <a:buChar char="➢"/>
            </a:pPr>
            <a:r>
              <a:rPr lang="en-US" sz="1400" spc="-1" strike="noStrike">
                <a:solidFill>
                  <a:srgbClr val="666666"/>
                </a:solidFill>
                <a:uFill>
                  <a:solidFill>
                    <a:srgbClr val="ffffff"/>
                  </a:solidFill>
                </a:uFill>
                <a:latin typeface="Source Code Pro"/>
                <a:ea typeface="Source Code Pro"/>
              </a:rPr>
              <a:t>Immutable objects</a:t>
            </a:r>
            <a:endParaRPr/>
          </a:p>
          <a:p>
            <a:pPr lvl="1" marL="914400" indent="-228240">
              <a:lnSpc>
                <a:spcPct val="100000"/>
              </a:lnSpc>
              <a:buClr>
                <a:srgbClr val="666666"/>
              </a:buClr>
              <a:buFont typeface="Source Code Pro"/>
              <a:buChar char="➢"/>
            </a:pPr>
            <a:r>
              <a:rPr lang="en-US" sz="1400" spc="-1" strike="noStrike">
                <a:solidFill>
                  <a:srgbClr val="666666"/>
                </a:solidFill>
                <a:uFill>
                  <a:solidFill>
                    <a:srgbClr val="ffffff"/>
                  </a:solidFill>
                </a:uFill>
                <a:latin typeface="Source Code Pro"/>
                <a:ea typeface="Source Code Pro"/>
              </a:rPr>
              <a:t>No loops or branching statements</a:t>
            </a:r>
            <a:endParaRPr/>
          </a:p>
          <a:p>
            <a:pPr marL="457200" indent="-228240">
              <a:lnSpc>
                <a:spcPct val="100000"/>
              </a:lnSpc>
              <a:buClr>
                <a:srgbClr val="666666"/>
              </a:buClr>
              <a:buFont typeface="Source Code Pro"/>
              <a:buChar char="❖"/>
            </a:pPr>
            <a:r>
              <a:rPr lang="en-US" sz="1800" spc="-1" strike="noStrike">
                <a:solidFill>
                  <a:srgbClr val="666666"/>
                </a:solidFill>
                <a:uFill>
                  <a:solidFill>
                    <a:srgbClr val="ffffff"/>
                  </a:solidFill>
                </a:uFill>
                <a:latin typeface="Source Code Pro"/>
                <a:ea typeface="Source Code Pro"/>
              </a:rPr>
              <a:t>Less experience with functional programming logic</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311760" y="292680"/>
            <a:ext cx="8520120" cy="800640"/>
          </a:xfrm>
          <a:prstGeom prst="rect">
            <a:avLst/>
          </a:prstGeom>
          <a:noFill/>
          <a:ln>
            <a:noFill/>
          </a:ln>
        </p:spPr>
        <p:txBody>
          <a:bodyPr tIns="91440" bIns="91440"/>
          <a:p>
            <a:pPr>
              <a:lnSpc>
                <a:spcPct val="100000"/>
              </a:lnSpc>
            </a:pPr>
            <a:r>
              <a:rPr b="1" lang="en-US" sz="4200" spc="-1" strike="noStrike">
                <a:solidFill>
                  <a:srgbClr val="212121"/>
                </a:solidFill>
                <a:uFill>
                  <a:solidFill>
                    <a:srgbClr val="ffffff"/>
                  </a:solidFill>
                </a:uFill>
                <a:latin typeface="Amatic SC"/>
                <a:ea typeface="Amatic SC"/>
              </a:rPr>
              <a:t>Demo</a:t>
            </a:r>
            <a:endParaRPr/>
          </a:p>
        </p:txBody>
      </p:sp>
      <p:sp>
        <p:nvSpPr>
          <p:cNvPr id="98" name="TextShape 2"/>
          <p:cNvSpPr txBox="1"/>
          <p:nvPr/>
        </p:nvSpPr>
        <p:spPr>
          <a:xfrm>
            <a:off x="311760" y="1193400"/>
            <a:ext cx="8520120" cy="3339720"/>
          </a:xfrm>
          <a:prstGeom prst="rect">
            <a:avLst/>
          </a:prstGeom>
          <a:noFill/>
          <a:ln>
            <a:noFill/>
          </a:ln>
        </p:spPr>
        <p:txBody>
          <a:bodyPr tIns="91440" bIns="91440"/>
          <a:p>
            <a:pPr>
              <a:lnSpc>
                <a:spcPct val="100000"/>
              </a:lnSpc>
            </a:pPr>
            <a:r>
              <a:rPr lang="en-US" sz="1800" spc="-1" strike="noStrike">
                <a:solidFill>
                  <a:srgbClr val="666666"/>
                </a:solidFill>
                <a:uFill>
                  <a:solidFill>
                    <a:srgbClr val="ffffff"/>
                  </a:solidFill>
                </a:uFill>
                <a:latin typeface="Source Code Pro"/>
                <a:ea typeface="Source Code Pro"/>
              </a:rPr>
              <a:t>Demo Video: </a:t>
            </a:r>
            <a:r>
              <a:rPr lang="en-US" sz="1800" spc="-1" strike="noStrike" u="sng">
                <a:solidFill>
                  <a:srgbClr val="db4437"/>
                </a:solidFill>
                <a:uFill>
                  <a:solidFill>
                    <a:srgbClr val="ffffff"/>
                  </a:solidFill>
                </a:uFill>
                <a:latin typeface="Source Code Pro"/>
                <a:ea typeface="Source Code Pro"/>
              </a:rPr>
              <a:t>https://youtu.be/u2N0OwPxczI</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TotalTime>
  <Application>LibreOffice/5.0.2.2$Linux_X86_64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cp:lastModifiedBy>Alice Yu</cp:lastModifiedBy>
  <dcterms:modified xsi:type="dcterms:W3CDTF">2016-02-29T20:02:40Z</dcterms:modified>
  <cp:revision>2</cp:revision>
</cp:coreProperties>
</file>