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Tahoma"/>
      <p:regular r:id="rId15"/>
      <p:bold r:id="rId1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ahoma-regular.fntdata"/><Relationship Id="rId14" Type="http://schemas.openxmlformats.org/officeDocument/2006/relationships/slide" Target="slides/slide10.xml"/><Relationship Id="rId16" Type="http://schemas.openxmlformats.org/officeDocument/2006/relationships/font" Target="fonts/Tahom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</p:spPr>
        <p:txBody>
          <a:bodyPr anchorCtr="0" anchor="ctr" bIns="89600" lIns="89600" rIns="89600" tIns="896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Alix , Tim introduces Chris</a:t>
            </a:r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381183" y="685795"/>
            <a:ext cx="609629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785" y="4343385"/>
            <a:ext cx="5486399" cy="4114800"/>
          </a:xfrm>
          <a:prstGeom prst="rect">
            <a:avLst/>
          </a:prstGeom>
        </p:spPr>
        <p:txBody>
          <a:bodyPr anchorCtr="0" anchor="ctr" bIns="89600" lIns="89600" rIns="89600" tIns="896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</a:t>
            </a:r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381183" y="685795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</p:spPr>
        <p:txBody>
          <a:bodyPr anchorCtr="0" anchor="ctr" bIns="89600" lIns="89600" rIns="89600" tIns="8960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Chris, introduces Carol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Empty cars and overcrowded buses</a:t>
            </a:r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381183" y="685795"/>
            <a:ext cx="609629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685785" y="4343385"/>
            <a:ext cx="5486399" cy="4114800"/>
          </a:xfrm>
          <a:prstGeom prst="rect">
            <a:avLst/>
          </a:prstGeom>
        </p:spPr>
        <p:txBody>
          <a:bodyPr anchorCtr="0" anchor="ctr" bIns="89600" lIns="89600" rIns="89600" tIns="896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Carol, introduce Alix</a:t>
            </a:r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381183" y="685795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Alix  2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Alix, Introduce Alice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</p:spPr>
        <p:txBody>
          <a:bodyPr anchorCtr="0" anchor="ctr" bIns="89600" lIns="89600" rIns="89600" tIns="896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Alice and Chris, Alice introduce Tim</a:t>
            </a:r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381183" y="685795"/>
            <a:ext cx="609629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785" y="4343385"/>
            <a:ext cx="5486399" cy="4114800"/>
          </a:xfrm>
          <a:prstGeom prst="rect">
            <a:avLst/>
          </a:prstGeom>
        </p:spPr>
        <p:txBody>
          <a:bodyPr anchorCtr="0" anchor="ctr" bIns="89600" lIns="89600" rIns="89600" tIns="8960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Tim and Carol, Carol Introduce Brighton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Maybe we can talk about how we couldn’t connect the google login api with the database?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No one in our team had worked with google api’s before right? I had Brighton!!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Should we add more Challenges for Sprint 2? no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381183" y="685795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785" y="4343385"/>
            <a:ext cx="5486399" cy="4114800"/>
          </a:xfrm>
          <a:prstGeom prst="rect">
            <a:avLst/>
          </a:prstGeom>
        </p:spPr>
        <p:txBody>
          <a:bodyPr anchorCtr="0" anchor="ctr" bIns="89600" lIns="89600" rIns="89600" tIns="896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Alix and Brighton, Alix introduces demonstration</a:t>
            </a:r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381183" y="685795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785" y="4343385"/>
            <a:ext cx="5486399" cy="4114800"/>
          </a:xfrm>
          <a:prstGeom prst="rect">
            <a:avLst/>
          </a:prstGeom>
        </p:spPr>
        <p:txBody>
          <a:bodyPr anchorCtr="0" anchor="ctr" bIns="89600" lIns="89600" rIns="89600" tIns="896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</a:t>
            </a:r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381183" y="685795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6929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386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0789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772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2" marL="341312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marL="741362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marL="1141412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marL="1598612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2" marL="2055812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marL="2513115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4" marL="2970044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5" marL="3426975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marL="3883905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marL="455612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marL="912812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marL="1370012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7" marL="1827212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marL="455612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marL="912812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marL="1370012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7" marL="1827212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Relationship Id="rId4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731520" y="497785"/>
            <a:ext cx="768095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" sz="3600" u="none" cap="none" strike="noStrike">
                <a:solidFill>
                  <a:srgbClr val="1F447F"/>
                </a:solidFill>
                <a:latin typeface="Tahoma"/>
                <a:ea typeface="Tahoma"/>
                <a:cs typeface="Tahoma"/>
                <a:sym typeface="Tahoma"/>
              </a:rPr>
              <a:t>CMPS115 – Project Presentation</a:t>
            </a:r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4614125" y="1094650"/>
            <a:ext cx="4072799" cy="126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" sz="2400">
                <a:latin typeface="Tahoma"/>
                <a:ea typeface="Tahoma"/>
                <a:cs typeface="Tahoma"/>
                <a:sym typeface="Tahoma"/>
              </a:rPr>
              <a:t>Team #NoLife</a:t>
            </a:r>
            <a:br>
              <a:rPr b="1" baseline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" sz="2400">
                <a:latin typeface="Tahoma"/>
                <a:ea typeface="Tahoma"/>
                <a:cs typeface="Tahoma"/>
                <a:sym typeface="Tahoma"/>
              </a:rPr>
              <a:t>Rideshare Application</a:t>
            </a:r>
          </a:p>
        </p:txBody>
      </p:sp>
      <p:sp>
        <p:nvSpPr>
          <p:cNvPr id="61" name="Shape 61"/>
          <p:cNvSpPr/>
          <p:nvPr/>
        </p:nvSpPr>
        <p:spPr>
          <a:xfrm>
            <a:off x="0" y="4800600"/>
            <a:ext cx="9144000" cy="3428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4564250" y="2362850"/>
            <a:ext cx="4122599" cy="16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729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Alice Yu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729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Alix Feinsod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729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Brighton Keslin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729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Carol Figueroa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729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Christopher Peck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729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Timothy Ma</a:t>
            </a:r>
            <a:r>
              <a:rPr b="0" baseline="0" i="0" lang="en" sz="1729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57200" y="1094642"/>
            <a:ext cx="8229600" cy="276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12/3/15</a:t>
            </a: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2483" y="228600"/>
            <a:ext cx="4579033" cy="205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4137660"/>
            <a:ext cx="2551833" cy="54863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5861303" y="4137660"/>
            <a:ext cx="2551175" cy="4847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Team #NoLife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00" y="1711799"/>
            <a:ext cx="4481749" cy="181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1955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It’s now live at: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1582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600"/>
              <a:t>http://rideshare-1098.appspot.com/</a:t>
            </a: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" name="Shape 164"/>
          <p:cNvSpPr/>
          <p:nvPr/>
        </p:nvSpPr>
        <p:spPr>
          <a:xfrm>
            <a:off x="0" y="4800600"/>
            <a:ext cx="9144000" cy="3428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5861303" y="4137660"/>
            <a:ext cx="2825399" cy="4847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Team #NoLife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137660"/>
            <a:ext cx="2551800" cy="54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4800600"/>
            <a:ext cx="9144000" cy="3428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 Statement 1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425975"/>
            <a:ext cx="8229600" cy="3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28600" lvl="0" marL="4572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" sz="3000"/>
              <a:t>Facilitate ride sharing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" sz="3000"/>
              <a:t>Help reduce greenhouse gasses</a:t>
            </a:r>
          </a:p>
          <a:p>
            <a:pPr indent="0" lvl="0" marL="137160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137660"/>
            <a:ext cx="2551833" cy="54863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5861303" y="4137660"/>
            <a:ext cx="2551175" cy="4847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Team #NoLife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9242" y="2934787"/>
            <a:ext cx="2551824" cy="1436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4800600"/>
            <a:ext cx="9144000" cy="3428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 Statement 2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649425"/>
            <a:ext cx="8229600" cy="3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>
                <a:latin typeface="Tahoma"/>
                <a:ea typeface="Tahoma"/>
                <a:cs typeface="Tahoma"/>
                <a:sym typeface="Tahoma"/>
              </a:rPr>
              <a:t>Types of Users: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Tahoma"/>
            </a:pPr>
            <a:r>
              <a:rPr lang="en" sz="2000">
                <a:latin typeface="Tahoma"/>
                <a:ea typeface="Tahoma"/>
                <a:cs typeface="Tahoma"/>
                <a:sym typeface="Tahoma"/>
              </a:rPr>
              <a:t>People who can give rides: </a:t>
            </a:r>
            <a:br>
              <a:rPr lang="en" sz="2000">
                <a:latin typeface="Tahoma"/>
                <a:ea typeface="Tahoma"/>
                <a:cs typeface="Tahoma"/>
                <a:sym typeface="Tahoma"/>
              </a:rPr>
            </a:br>
            <a:r>
              <a:rPr lang="en" sz="2000">
                <a:latin typeface="Tahoma"/>
                <a:ea typeface="Tahoma"/>
                <a:cs typeface="Tahoma"/>
                <a:sym typeface="Tahoma"/>
              </a:rPr>
              <a:t>	Can add offered rides </a:t>
            </a:r>
          </a:p>
          <a:p>
            <a:pPr indent="457200" lvl="0" marL="9144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>
                <a:latin typeface="Tahoma"/>
                <a:ea typeface="Tahoma"/>
                <a:cs typeface="Tahoma"/>
                <a:sym typeface="Tahoma"/>
              </a:rPr>
              <a:t>Can search for riders 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Tahoma"/>
            </a:pPr>
            <a:r>
              <a:rPr lang="en" sz="2000">
                <a:latin typeface="Tahoma"/>
                <a:ea typeface="Tahoma"/>
                <a:cs typeface="Tahoma"/>
                <a:sym typeface="Tahoma"/>
              </a:rPr>
              <a:t>People who need rides:</a:t>
            </a:r>
          </a:p>
          <a:p>
            <a:pPr indent="0" marL="137160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2000">
                <a:latin typeface="Tahoma"/>
                <a:ea typeface="Tahoma"/>
                <a:cs typeface="Tahoma"/>
                <a:sym typeface="Tahoma"/>
              </a:rPr>
              <a:t>Can add needed rides </a:t>
            </a:r>
          </a:p>
          <a:p>
            <a:pPr indent="0" lvl="0" marL="137160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2000">
                <a:latin typeface="Tahoma"/>
                <a:ea typeface="Tahoma"/>
                <a:cs typeface="Tahoma"/>
                <a:sym typeface="Tahoma"/>
              </a:rPr>
              <a:t>Can search for drivers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137660"/>
            <a:ext cx="25518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5861303" y="4137660"/>
            <a:ext cx="2551199" cy="4847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Team #NoLife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625" y="1369825"/>
            <a:ext cx="3436774" cy="22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5"/>
            <a:ext cx="3796499" cy="118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UCSC Rideshare Facebook Page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04175" y="1547450"/>
            <a:ext cx="3743399" cy="3068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3000"/>
              <a:t>Not organized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3000"/>
              <a:t>Not searchable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" sz="3000"/>
              <a:t>Misunderstandings and arguments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20584" l="0" r="0" t="0"/>
          <a:stretch/>
        </p:blipFill>
        <p:spPr>
          <a:xfrm>
            <a:off x="4304675" y="0"/>
            <a:ext cx="4776700" cy="40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0" y="4800600"/>
            <a:ext cx="9144000" cy="3428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4137660"/>
            <a:ext cx="25518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5861303" y="4137660"/>
            <a:ext cx="2551199" cy="4847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Team #NoLife</a:t>
            </a:r>
          </a:p>
        </p:txBody>
      </p:sp>
      <p:cxnSp>
        <p:nvCxnSpPr>
          <p:cNvPr id="98" name="Shape 98"/>
          <p:cNvCxnSpPr/>
          <p:nvPr/>
        </p:nvCxnSpPr>
        <p:spPr>
          <a:xfrm>
            <a:off x="5250425" y="2133400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/>
          <p:nvPr/>
        </p:nvCxnSpPr>
        <p:spPr>
          <a:xfrm>
            <a:off x="5250425" y="3946875"/>
            <a:ext cx="8061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" name="Shape 100"/>
          <p:cNvCxnSpPr/>
          <p:nvPr/>
        </p:nvCxnSpPr>
        <p:spPr>
          <a:xfrm flipH="1" rot="10800000">
            <a:off x="5250425" y="44299"/>
            <a:ext cx="509099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" name="Shape 101"/>
          <p:cNvCxnSpPr/>
          <p:nvPr/>
        </p:nvCxnSpPr>
        <p:spPr>
          <a:xfrm>
            <a:off x="4836825" y="3162100"/>
            <a:ext cx="576600" cy="3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" name="Shape 102"/>
          <p:cNvCxnSpPr/>
          <p:nvPr/>
        </p:nvCxnSpPr>
        <p:spPr>
          <a:xfrm>
            <a:off x="5165600" y="1221350"/>
            <a:ext cx="678599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3" name="Shape 103"/>
          <p:cNvSpPr/>
          <p:nvPr/>
        </p:nvSpPr>
        <p:spPr>
          <a:xfrm>
            <a:off x="4836825" y="44300"/>
            <a:ext cx="318300" cy="2225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777125" y="1168325"/>
            <a:ext cx="318300" cy="275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4836825" y="2071482"/>
            <a:ext cx="318300" cy="3428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777125" y="3322475"/>
            <a:ext cx="318300" cy="2225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777125" y="1502300"/>
            <a:ext cx="318300" cy="2225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836825" y="3872000"/>
            <a:ext cx="318300" cy="2225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98125" y="205975"/>
            <a:ext cx="19821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500"/>
              <a:t>Zimride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0" y="1200150"/>
            <a:ext cx="2375699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3000"/>
              <a:t>Confusing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" sz="3000"/>
              <a:t>Not used enough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16618" l="0" r="0" t="0"/>
          <a:stretch/>
        </p:blipFill>
        <p:spPr>
          <a:xfrm>
            <a:off x="2439275" y="273850"/>
            <a:ext cx="6597199" cy="3831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/>
          <p:nvPr/>
        </p:nvCxnSpPr>
        <p:spPr>
          <a:xfrm>
            <a:off x="2440075" y="76000"/>
            <a:ext cx="42300" cy="39663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7" name="Shape 117"/>
          <p:cNvSpPr/>
          <p:nvPr/>
        </p:nvSpPr>
        <p:spPr>
          <a:xfrm>
            <a:off x="0" y="4800600"/>
            <a:ext cx="9144000" cy="3428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125" y="4105835"/>
            <a:ext cx="25518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5861303" y="4137660"/>
            <a:ext cx="2551199" cy="4847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Team #NoLife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Sprint 1 Challenges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48675" y="1178450"/>
            <a:ext cx="8229600" cy="17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Choosing a platform to develop 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</a:p>
        </p:txBody>
      </p:sp>
      <p:sp>
        <p:nvSpPr>
          <p:cNvPr id="126" name="Shape 126"/>
          <p:cNvSpPr/>
          <p:nvPr/>
        </p:nvSpPr>
        <p:spPr>
          <a:xfrm>
            <a:off x="0" y="4800600"/>
            <a:ext cx="9144000" cy="3428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137660"/>
            <a:ext cx="2551833" cy="54863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5861303" y="4137660"/>
            <a:ext cx="2825496" cy="4847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Team #NoLife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500" y="1956087"/>
            <a:ext cx="3592400" cy="18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Sprint 2 Challenges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149600"/>
            <a:ext cx="8229600" cy="284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-228600" lvl="0" marL="457200" rtl="0">
              <a:lnSpc>
                <a:spcPct val="138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Understanding Google’s APIs		</a:t>
            </a:r>
          </a:p>
          <a:p>
            <a:pPr indent="-228600" lvl="1" marL="914400" rtl="0">
              <a:lnSpc>
                <a:spcPct val="138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Difficulty with Google login</a:t>
            </a:r>
          </a:p>
          <a:p>
            <a:pPr indent="-228600" lvl="0" marL="457200" rtl="0">
              <a:lnSpc>
                <a:spcPct val="138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Midterms </a:t>
            </a:r>
          </a:p>
          <a:p>
            <a:pPr indent="-228600" lvl="1" marL="914400" rtl="0">
              <a:lnSpc>
                <a:spcPct val="138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Group meetings were shorter </a:t>
            </a:r>
          </a:p>
          <a:p>
            <a:pPr indent="-228600" lvl="1" marL="914400" rtl="0">
              <a:lnSpc>
                <a:spcPct val="138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Everyone had midterms different days</a:t>
            </a: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0" y="4800600"/>
            <a:ext cx="9144000" cy="3428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137660"/>
            <a:ext cx="25518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5861303" y="4137660"/>
            <a:ext cx="2825399" cy="4847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Team #NoLife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7521" y="971449"/>
            <a:ext cx="2239903" cy="29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103275"/>
            <a:ext cx="8229600" cy="11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Sprint 3 Challenges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89475"/>
            <a:ext cx="8229600" cy="17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-419100" lvl="0" marL="457200" rtl="0">
              <a:lnSpc>
                <a:spcPct val="138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Time crunch</a:t>
            </a:r>
          </a:p>
          <a:p>
            <a:pPr indent="-419100" lvl="0" marL="457200" rtl="0">
              <a:lnSpc>
                <a:spcPct val="138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Multitude of final deliverables</a:t>
            </a:r>
          </a:p>
          <a:p>
            <a:pPr indent="-419100" lvl="0" marL="457200" rtl="0">
              <a:lnSpc>
                <a:spcPct val="138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Inconvenient holiday time</a:t>
            </a:r>
          </a:p>
        </p:txBody>
      </p:sp>
      <p:sp>
        <p:nvSpPr>
          <p:cNvPr id="146" name="Shape 146"/>
          <p:cNvSpPr/>
          <p:nvPr/>
        </p:nvSpPr>
        <p:spPr>
          <a:xfrm>
            <a:off x="0" y="4800600"/>
            <a:ext cx="9144000" cy="3428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137660"/>
            <a:ext cx="25518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5861303" y="4137660"/>
            <a:ext cx="2825399" cy="4847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Team #NoLife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150" y="1334800"/>
            <a:ext cx="21717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1978650"/>
            <a:ext cx="8229600" cy="11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Demonstration</a:t>
            </a:r>
          </a:p>
        </p:txBody>
      </p:sp>
      <p:sp>
        <p:nvSpPr>
          <p:cNvPr id="155" name="Shape 155"/>
          <p:cNvSpPr/>
          <p:nvPr/>
        </p:nvSpPr>
        <p:spPr>
          <a:xfrm>
            <a:off x="0" y="4800600"/>
            <a:ext cx="9144000" cy="3428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137660"/>
            <a:ext cx="25518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5861303" y="4137660"/>
            <a:ext cx="2825399" cy="4847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Team #NoLife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