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800453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einsod@ucs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579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>
                <a:latin typeface="Times New Roman"/>
                <a:ea typeface="Times New Roman"/>
                <a:cs typeface="Times New Roman"/>
                <a:sym typeface="Times New Roman"/>
              </a:rPr>
              <a:t>Team #NoLife</a:t>
            </a:r>
            <a:br>
              <a:rPr sz="3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9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Project Name: Ride Share Application</a:t>
            </a:r>
            <a:br>
              <a:rPr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Project Description: This application will facilitate an easy way for people to share rides to common locations. We hope that this application will help reduce greenhouse gas emissions by incentivizing ride-share.</a:t>
            </a:r>
            <a:br>
              <a:rPr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Team Member Information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7000" y="1117600"/>
            <a:ext cx="8229600" cy="5334000"/>
          </a:xfrm>
          <a:prstGeom prst="rect">
            <a:avLst/>
          </a:prstGeom>
        </p:spPr>
        <p:txBody>
          <a:bodyPr/>
          <a:lstStyle/>
          <a:p>
            <a:pPr lvl="0">
              <a:buSzTx/>
              <a:buNone/>
              <a:defRPr sz="1800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Alice Yu (aljyu@ucsc.edu)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Alix Feinsod (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afeinsod@ucsc.edu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Brighton Keslin (bkeslin@ucsc.edu)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Carol Figueroa (cfiguer3@ucsc.edu)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Christopher Peck (ccpeck@ucsc.edu)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Timothy Ma (ttma@ucsc.edu)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Yu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Alice Yu is a UCSC junior currently pursuing a Computer Science BS degree. She is interested in both software engineering and web development and is currently working as a member of UCSC’s ITS department.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Alix Feinsod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None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100"/>
              <a:t>Alix is a UCSC senior double majoring in Computer Science and Mathematics. She participates in research with the Astrophysics departments and with SCIPP, the Santa Cruz Institute of Particle Physics. 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400"/>
              <a:t>Brighton Keslin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Brighton </a:t>
            </a:r>
            <a:r>
              <a:rPr sz="3200" dirty="0" err="1"/>
              <a:t>Keslin</a:t>
            </a:r>
            <a:r>
              <a:rPr sz="3200" dirty="0"/>
              <a:t>, a senior year from College 8, A Computer Science major. Currently working with Niantic Labs the creators of Ingress as an intern. 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Timothy Ma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Timothy Ma, a senior year from College 9/10. A Computer Science major with a minor in Technology and Information Management. Worked at a start-up company called Synqy over this past summer, and help build a database of potential customers for them.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Carol Figueroa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Carol is a 5</a:t>
            </a:r>
            <a:r>
              <a:rPr lang="en-US" baseline="30000" dirty="0" smtClean="0"/>
              <a:t>th</a:t>
            </a:r>
            <a:r>
              <a:rPr lang="en-US" dirty="0" smtClean="0"/>
              <a:t> year </a:t>
            </a:r>
            <a:r>
              <a:rPr lang="en-US" dirty="0"/>
              <a:t>Linguistics and Computer </a:t>
            </a:r>
            <a:r>
              <a:rPr lang="en-US" dirty="0" smtClean="0"/>
              <a:t>Science major. This summer Carol interned at</a:t>
            </a:r>
            <a:r>
              <a:rPr lang="en-US" dirty="0"/>
              <a:t> </a:t>
            </a:r>
            <a:r>
              <a:rPr lang="en-US" dirty="0" smtClean="0"/>
              <a:t>the USC </a:t>
            </a:r>
            <a:r>
              <a:rPr lang="en-US" dirty="0"/>
              <a:t>Institute for Creative Technologies </a:t>
            </a:r>
            <a:r>
              <a:rPr lang="en-US" dirty="0" smtClean="0"/>
              <a:t>and worked </a:t>
            </a:r>
            <a:r>
              <a:rPr lang="en-US" dirty="0"/>
              <a:t>under the Virtual Acquisition Career Guide project</a:t>
            </a:r>
            <a:r>
              <a:rPr lang="en-US" dirty="0" smtClean="0"/>
              <a:t>. She is </a:t>
            </a:r>
            <a:r>
              <a:rPr lang="en-US" smtClean="0"/>
              <a:t>currently working as an </a:t>
            </a:r>
            <a:r>
              <a:rPr lang="en-US" dirty="0"/>
              <a:t>a</a:t>
            </a:r>
            <a:r>
              <a:rPr lang="en-US" smtClean="0"/>
              <a:t>nnotator </a:t>
            </a:r>
            <a:r>
              <a:rPr lang="en-US" dirty="0"/>
              <a:t>for the Natural Language and Dialogue Systems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566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Christopher Peck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Christopher Peck is a senior and a Computer Science major. He worked at </a:t>
            </a:r>
            <a:r>
              <a:rPr lang="en-US" dirty="0" err="1" smtClean="0"/>
              <a:t>iDTech</a:t>
            </a:r>
            <a:r>
              <a:rPr lang="en-US" dirty="0" smtClean="0"/>
              <a:t> over the summer and taught high schoolers the basics of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409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234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Times New Roman</vt:lpstr>
      <vt:lpstr>Default</vt:lpstr>
      <vt:lpstr>Team #NoLife  Project Name: Ride Share Application   Project Description: This application will facilitate an easy way for people to share rides to common locations. We hope that this application will help reduce greenhouse gas emissions by incentivizing ride-share. </vt:lpstr>
      <vt:lpstr>Team Member Information</vt:lpstr>
      <vt:lpstr>Alice Yu</vt:lpstr>
      <vt:lpstr>Alix Feinsod</vt:lpstr>
      <vt:lpstr>Brighton Keslin</vt:lpstr>
      <vt:lpstr>Timothy Ma</vt:lpstr>
      <vt:lpstr> Carol Figueroa</vt:lpstr>
      <vt:lpstr>Christopher Peck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#NoLife  Project Name: Ride Share Application   Project Description: This application will facilitate an easy way for people to share rides to common locations. We hope that this application will help reduce greenhouse gas emissions by incentivizing ride-share. </dc:title>
  <cp:lastModifiedBy>Christopher</cp:lastModifiedBy>
  <cp:revision>5</cp:revision>
  <dcterms:modified xsi:type="dcterms:W3CDTF">2015-10-01T22:06:56Z</dcterms:modified>
</cp:coreProperties>
</file>