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7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4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28004532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3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5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9265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09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882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90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10/5/15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14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6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10/5/15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0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3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5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0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0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0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10/5/15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3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4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7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afeinsod@ucsc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5791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ts val="500"/>
              </a:spcBef>
              <a:defRPr sz="1800"/>
            </a:pP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10/6/15</a:t>
            </a: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>Team #</a:t>
            </a:r>
            <a:r>
              <a:rPr sz="39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NoLife</a:t>
            </a:r>
            <a:r>
              <a:rPr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sz="39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sz="39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z="4000" dirty="0" smtClean="0">
                <a:latin typeface="Times New Roman"/>
                <a:ea typeface="Times New Roman"/>
                <a:cs typeface="Times New Roman"/>
                <a:sym typeface="Times New Roman"/>
              </a:rPr>
              <a:t>Ride </a:t>
            </a:r>
            <a:r>
              <a:rPr sz="4000" dirty="0">
                <a:latin typeface="Times New Roman"/>
                <a:ea typeface="Times New Roman"/>
                <a:cs typeface="Times New Roman"/>
                <a:sym typeface="Times New Roman"/>
              </a:rPr>
              <a:t>Share </a:t>
            </a:r>
            <a:r>
              <a:rPr sz="4000" dirty="0" smtClean="0"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r>
              <a:rPr lang="en-US" sz="32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Alice Yu (aljyu@ucsc.edu) </a:t>
            </a:r>
            <a:b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Alix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Feinsod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afeinsod@ucsc.edu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Brighton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Keslin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(bkeslin@ucsc.edu) </a:t>
            </a:r>
            <a:b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Carol Figueroa (cfiguer3@ucsc.edu) </a:t>
            </a:r>
            <a:b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Christopher Peck (ccpeck@ucsc.edu) </a:t>
            </a:r>
            <a:b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Timothy Ma (ttma@ucsc.edu) 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Team #</a:t>
            </a:r>
            <a:r>
              <a:rPr lang="en-US" smtClean="0">
                <a:latin typeface="Times New Roman"/>
                <a:ea typeface="Times New Roman"/>
                <a:cs typeface="Times New Roman"/>
                <a:sym typeface="Times New Roman"/>
              </a:rPr>
              <a:t>NoLife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Ride Share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4" y="2667000"/>
            <a:ext cx="6347714" cy="388077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will facilitate an easy way for people to share rides to common locations. We hope that this application will help reduce greenhouse gas emissions by incentivizing ride-share.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87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Team #</a:t>
            </a:r>
            <a:r>
              <a:rPr lang="en-U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NoLife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Ride Share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b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Sprint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user, I need to be able to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 details about a ride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I can get from place to place (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Hours: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25+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to post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ride with certain parameters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user, I need to be able to search for a ride based on time, date, origin, destination, and whether I’m a driver or a rider  (Ideal Hours: 8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to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rides using certain parameters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96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Team #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NoLife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Ride Share Application</a:t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Sprint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user, I need to have an account with profile information so that other users can see my information  (Ideal Hours: 8)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user accounts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driver, I want to have a built in map so that I can see who’s along my route  (Ideal Hours: 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a map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2139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Team #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NoLife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Ride Share Application</a:t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Sprint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driver, I want to have a calendar of my rides so that I can see my commitments  (Ideal Hours: 12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2" indent="-3429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specific calendars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user, I need to have a visually pleasing website so that I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have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more enjoyable experience  (Ideal Hours: 12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 beautiful, visually pleasing website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36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explosion-1439824632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" r="60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95068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252</TotalTime>
  <Words>260</Words>
  <Application>Microsoft Macintosh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    10/6/15 Team #NoLife  Ride Share Application   Alice Yu (aljyu@ucsc.edu)  Alix Feinsod (afeinsod@ucsc.edu) Brighton Keslin (bkeslin@ucsc.edu)  Carol Figueroa (cfiguer3@ucsc.edu)  Christopher Peck (ccpeck@ucsc.edu)  Timothy Ma (ttma@ucsc.edu)  </vt:lpstr>
      <vt:lpstr>Team #NoLife Ride Share Application</vt:lpstr>
      <vt:lpstr>Team #NoLife Ride Share Application Sprint 1</vt:lpstr>
      <vt:lpstr>Team #NoLife Ride Share Application Sprint 2</vt:lpstr>
      <vt:lpstr>Team #NoLife Ride Share Application Sprint 3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#NoLife  Project Name: Ride Share Application   Project Description: This application will facilitate an easy way for people to share rides to common locations. We hope that this application will help reduce greenhouse gas emissions by incentivizing ride-share.</dc:title>
  <dc:creator>Christopher</dc:creator>
  <cp:lastModifiedBy>Carol Figueroa</cp:lastModifiedBy>
  <cp:revision>18</cp:revision>
  <dcterms:modified xsi:type="dcterms:W3CDTF">2015-10-06T03:05:13Z</dcterms:modified>
</cp:coreProperties>
</file>