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800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2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8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einsod@ucs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791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500"/>
              </a:spcBef>
              <a:defRPr sz="1800"/>
            </a:pP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10/6/15</a:t>
            </a:r>
            <a: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sz="39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Ride </a:t>
            </a:r>
            <a:r>
              <a:rPr sz="4000" dirty="0">
                <a:latin typeface="Times New Roman"/>
                <a:ea typeface="Times New Roman"/>
                <a:cs typeface="Times New Roman"/>
                <a:sym typeface="Times New Roman"/>
              </a:rPr>
              <a:t>Share </a:t>
            </a:r>
            <a:r>
              <a:rPr sz="4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Alice Yu (aljyu@ucsc.edu)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Alix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Feinsod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afeinsod@ucsc.edu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Brighton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Keslin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(bkeslin@ucsc.edu)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Carol Figueroa (cfiguer3@ucsc.edu)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Christopher Peck (ccpeck@ucsc.edu) </a:t>
            </a:r>
            <a:b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Timothy Ma (ttma@ucsc.edu)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4" y="2667000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facilitate an easy way for people to share rides to common locations. We hope that this application will help reduce greenhouse gas emissions by incentivizing ride-share.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b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user, I need to be 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details about a ride depending on whether I am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driver or a rider (Ideal Hours: 33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post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ride with certain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be able to search for a ride based on time, date, origin, destination, and whether I’m a driver or a rider  (Ideal Hours: 8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rides using certain parameters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an account with profile information so that other users can see my information  (Ideal Hours: 8)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user accounts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built in map so that I can see who’s along my route  (Ideal Hours: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map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1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#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NoLife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Ride Share Application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driver, I want to have a calendar of my rides so that I can see my commitments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specific calendars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need to have a visually pleasing website so that 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enjoyable experience  (Ideal Hours: 12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beautiful, visually pleasing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258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Neue</vt:lpstr>
      <vt:lpstr>Times New Roman</vt:lpstr>
      <vt:lpstr>Trebuchet MS</vt:lpstr>
      <vt:lpstr>Wingdings 3</vt:lpstr>
      <vt:lpstr>Facet</vt:lpstr>
      <vt:lpstr>    10/6/15 Team #NoLife  Ride Share Application   Alice Yu (aljyu@ucsc.edu)  Alix Feinsod (afeinsod@ucsc.edu) Brighton Keslin (bkeslin@ucsc.edu)  Carol Figueroa (cfiguer3@ucsc.edu)  Christopher Peck (ccpeck@ucsc.edu)  Timothy Ma (ttma@ucsc.edu)  </vt:lpstr>
      <vt:lpstr>Team #NoLife Ride Share Application</vt:lpstr>
      <vt:lpstr>Team #NoLife Ride Share Application Sprint 1</vt:lpstr>
      <vt:lpstr>Team #NoLife Ride Share Application Sprint 2</vt:lpstr>
      <vt:lpstr>Team #NoLife Ride Share Application Sprint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</dc:title>
  <dc:creator>Christopher</dc:creator>
  <cp:lastModifiedBy>Christopher</cp:lastModifiedBy>
  <cp:revision>12</cp:revision>
  <dcterms:modified xsi:type="dcterms:W3CDTF">2015-10-03T21:04:51Z</dcterms:modified>
</cp:coreProperties>
</file>