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6E88-36E7-492C-A55A-4212C7FDB03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312-9EA3-4FBE-BF34-102A4D3886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einsod@ucs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79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NoLife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Name: Ride Share Application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Project Description: This application will facilitate an easy way for people to share rides to common locations. We hope that this application will help reduce greenhouse gas emissions by incentivizing ride-share.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Members: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Alice Yu (aljyu@ucsc.edu)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Brighton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Keslin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(bkeslin@ucsc.edu)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Carol Figueroa (cfiguer3@ucsc.edu)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Christopher Peck (ccpeck@ucsc.edu)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Timothy Ma (ttma@ucsc.edu)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Feinsod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afeinsod@ucsc.edu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UCSC senior double majoring in Computer Science and Mathematics.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She participates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research with the Astrophysics departments and with SCIPP, the Santa Cruz Institute of Particle Physics.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Team #NoLife  Project Name: Ride Share Application   Project Description: This application will facilitate an easy way for people to share rides to common locations. We hope that this application will help reduce greenhouse gas emissions by incentivizing ride-share. </vt:lpstr>
      <vt:lpstr>Team Member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</dc:title>
  <dc:creator>Owner</dc:creator>
  <cp:lastModifiedBy>Owner</cp:lastModifiedBy>
  <cp:revision>2</cp:revision>
  <dcterms:created xsi:type="dcterms:W3CDTF">2015-10-01T04:14:00Z</dcterms:created>
  <dcterms:modified xsi:type="dcterms:W3CDTF">2015-10-01T04:29:24Z</dcterms:modified>
</cp:coreProperties>
</file>