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7"/>
  </p:notesMasterIdLst>
  <p:sldIdLst>
    <p:sldId id="256" r:id="rId2"/>
    <p:sldId id="257" r:id="rId3"/>
    <p:sldId id="277" r:id="rId4"/>
    <p:sldId id="260" r:id="rId5"/>
    <p:sldId id="279" r:id="rId6"/>
  </p:sldIdLst>
  <p:sldSz cx="9144000" cy="5143500" type="screen16x9"/>
  <p:notesSz cx="6858000" cy="9144000"/>
  <p:embeddedFontLst>
    <p:embeddedFont>
      <p:font typeface="Advent Pro Medium" panose="020B0604020202020204" charset="0"/>
      <p:regular r:id="rId8"/>
      <p:bold r:id="rId9"/>
      <p:italic r:id="rId10"/>
      <p:boldItalic r:id="rId11"/>
    </p:embeddedFont>
    <p:embeddedFont>
      <p:font typeface="Lato" panose="020B0604020202020204" charset="0"/>
      <p:regular r:id="rId12"/>
      <p:bold r:id="rId13"/>
      <p:italic r:id="rId14"/>
      <p:boldItalic r:id="rId15"/>
    </p:embeddedFont>
    <p:embeddedFont>
      <p:font typeface="Lato Black" panose="020B0604020202020204" charset="0"/>
      <p:bold r:id="rId16"/>
      <p:boldItalic r:id="rId17"/>
    </p:embeddedFont>
    <p:embeddedFont>
      <p:font typeface="Orbitron ExtraBold" panose="020B0604020202020204" charset="0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38865E-1064-4B3D-902B-96CEF3DFA3F9}">
  <a:tblStyle styleId="{7338865E-1064-4B3D-902B-96CEF3DFA3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7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0" name="Google Shape;54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1" name="Google Shape;54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" name="Google Shape;5580;g6edfa80311_0_37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1" name="Google Shape;5581;g6edfa80311_0_37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0" name="Google Shape;7060;g6edfa80311_0_36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1" name="Google Shape;7061;g6edfa80311_0_36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5" name="Google Shape;5715;g6e7e45355d_0_27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6" name="Google Shape;5716;g6e7e45355d_0_27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19350" y="243900"/>
            <a:ext cx="8505300" cy="46557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89700" y="2044500"/>
            <a:ext cx="5964600" cy="18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753050" y="3757375"/>
            <a:ext cx="563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4"/>
          <p:cNvSpPr txBox="1">
            <a:spLocks noGrp="1"/>
          </p:cNvSpPr>
          <p:nvPr>
            <p:ph type="body" idx="1"/>
          </p:nvPr>
        </p:nvSpPr>
        <p:spPr>
          <a:xfrm>
            <a:off x="778900" y="1013975"/>
            <a:ext cx="7072500" cy="35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32" name="Google Shape;732;p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5"/>
          <p:cNvSpPr txBox="1">
            <a:spLocks noGrp="1"/>
          </p:cNvSpPr>
          <p:nvPr>
            <p:ph type="subTitle" idx="1"/>
          </p:nvPr>
        </p:nvSpPr>
        <p:spPr>
          <a:xfrm>
            <a:off x="1524000" y="3286279"/>
            <a:ext cx="27432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Black"/>
              <a:buNone/>
              <a:defRPr sz="16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5" name="Google Shape;735;p5"/>
          <p:cNvSpPr txBox="1">
            <a:spLocks noGrp="1"/>
          </p:cNvSpPr>
          <p:nvPr>
            <p:ph type="subTitle" idx="2"/>
          </p:nvPr>
        </p:nvSpPr>
        <p:spPr>
          <a:xfrm>
            <a:off x="1524000" y="3642360"/>
            <a:ext cx="2743200" cy="83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36" name="Google Shape;736;p5"/>
          <p:cNvSpPr txBox="1">
            <a:spLocks noGrp="1"/>
          </p:cNvSpPr>
          <p:nvPr>
            <p:ph type="subTitle" idx="3"/>
          </p:nvPr>
        </p:nvSpPr>
        <p:spPr>
          <a:xfrm>
            <a:off x="4876800" y="3286279"/>
            <a:ext cx="27432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Black"/>
              <a:buNone/>
              <a:defRPr sz="16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7" name="Google Shape;737;p5"/>
          <p:cNvSpPr txBox="1">
            <a:spLocks noGrp="1"/>
          </p:cNvSpPr>
          <p:nvPr>
            <p:ph type="subTitle" idx="4"/>
          </p:nvPr>
        </p:nvSpPr>
        <p:spPr>
          <a:xfrm>
            <a:off x="4876800" y="3642360"/>
            <a:ext cx="2743200" cy="83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38" name="Google Shape;738;p5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6"/>
        </a:solidFill>
        <a:effectLst/>
      </p:bgPr>
    </p:bg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7"/>
          <p:cNvSpPr txBox="1">
            <a:spLocks noGrp="1"/>
          </p:cNvSpPr>
          <p:nvPr>
            <p:ph type="body" idx="1"/>
          </p:nvPr>
        </p:nvSpPr>
        <p:spPr>
          <a:xfrm>
            <a:off x="3038700" y="1995800"/>
            <a:ext cx="30666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marL="914400" lvl="1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2pPr>
            <a:lvl3pPr marL="1371600" lvl="2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3pPr>
            <a:lvl4pPr marL="1828800" lvl="3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4pPr>
            <a:lvl5pPr marL="2286000" lvl="4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5pPr>
            <a:lvl6pPr marL="2743200" lvl="5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6pPr>
            <a:lvl7pPr marL="3200400" lvl="6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7pPr>
            <a:lvl8pPr marL="3657600" lvl="7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8pPr>
            <a:lvl9pPr marL="4114800" lvl="8" indent="-330200" algn="ctr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43" name="Google Shape;743;p7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5" name="Google Shape;745;p8"/>
          <p:cNvGrpSpPr/>
          <p:nvPr/>
        </p:nvGrpSpPr>
        <p:grpSpPr>
          <a:xfrm flipH="1">
            <a:off x="3794690" y="3966899"/>
            <a:ext cx="882039" cy="932704"/>
            <a:chOff x="7230575" y="3501811"/>
            <a:chExt cx="1540410" cy="1636035"/>
          </a:xfrm>
        </p:grpSpPr>
        <p:grpSp>
          <p:nvGrpSpPr>
            <p:cNvPr id="746" name="Google Shape;746;p8"/>
            <p:cNvGrpSpPr/>
            <p:nvPr/>
          </p:nvGrpSpPr>
          <p:grpSpPr>
            <a:xfrm>
              <a:off x="7655512" y="4362305"/>
              <a:ext cx="775528" cy="775540"/>
              <a:chOff x="7655512" y="4362305"/>
              <a:chExt cx="775528" cy="775540"/>
            </a:xfrm>
          </p:grpSpPr>
          <p:sp>
            <p:nvSpPr>
              <p:cNvPr id="747" name="Google Shape;747;p8"/>
              <p:cNvSpPr/>
              <p:nvPr/>
            </p:nvSpPr>
            <p:spPr>
              <a:xfrm flipH="1">
                <a:off x="7825485" y="5042204"/>
                <a:ext cx="95633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8"/>
              <p:cNvSpPr/>
              <p:nvPr/>
            </p:nvSpPr>
            <p:spPr>
              <a:xfrm flipH="1">
                <a:off x="7921094" y="5042204"/>
                <a:ext cx="7438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8"/>
              <p:cNvSpPr/>
              <p:nvPr/>
            </p:nvSpPr>
            <p:spPr>
              <a:xfrm flipH="1">
                <a:off x="7995449" y="5042204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8"/>
              <p:cNvSpPr/>
              <p:nvPr/>
            </p:nvSpPr>
            <p:spPr>
              <a:xfrm flipH="1">
                <a:off x="8080438" y="5042204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8"/>
              <p:cNvSpPr/>
              <p:nvPr/>
            </p:nvSpPr>
            <p:spPr>
              <a:xfrm flipH="1">
                <a:off x="7825485" y="4957212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8"/>
              <p:cNvSpPr/>
              <p:nvPr/>
            </p:nvSpPr>
            <p:spPr>
              <a:xfrm flipH="1">
                <a:off x="7921094" y="4957212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8"/>
              <p:cNvSpPr/>
              <p:nvPr/>
            </p:nvSpPr>
            <p:spPr>
              <a:xfrm flipH="1">
                <a:off x="7995449" y="495721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8"/>
              <p:cNvSpPr/>
              <p:nvPr/>
            </p:nvSpPr>
            <p:spPr>
              <a:xfrm flipH="1">
                <a:off x="8080438" y="4957212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8"/>
              <p:cNvSpPr/>
              <p:nvPr/>
            </p:nvSpPr>
            <p:spPr>
              <a:xfrm flipH="1">
                <a:off x="7825485" y="4872228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8"/>
              <p:cNvSpPr/>
              <p:nvPr/>
            </p:nvSpPr>
            <p:spPr>
              <a:xfrm flipH="1">
                <a:off x="7921094" y="4872228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8"/>
              <p:cNvSpPr/>
              <p:nvPr/>
            </p:nvSpPr>
            <p:spPr>
              <a:xfrm flipH="1">
                <a:off x="7995449" y="4872228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8"/>
              <p:cNvSpPr/>
              <p:nvPr/>
            </p:nvSpPr>
            <p:spPr>
              <a:xfrm flipH="1">
                <a:off x="8080438" y="4872228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8"/>
              <p:cNvSpPr/>
              <p:nvPr/>
            </p:nvSpPr>
            <p:spPr>
              <a:xfrm flipH="1">
                <a:off x="7825485" y="4787235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8"/>
              <p:cNvSpPr/>
              <p:nvPr/>
            </p:nvSpPr>
            <p:spPr>
              <a:xfrm flipH="1">
                <a:off x="7921094" y="4787235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8"/>
              <p:cNvSpPr/>
              <p:nvPr/>
            </p:nvSpPr>
            <p:spPr>
              <a:xfrm flipH="1">
                <a:off x="7995449" y="4787235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8"/>
              <p:cNvSpPr/>
              <p:nvPr/>
            </p:nvSpPr>
            <p:spPr>
              <a:xfrm flipH="1">
                <a:off x="8080438" y="4787235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8"/>
              <p:cNvSpPr/>
              <p:nvPr/>
            </p:nvSpPr>
            <p:spPr>
              <a:xfrm flipH="1">
                <a:off x="7825485" y="4702251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8"/>
              <p:cNvSpPr/>
              <p:nvPr/>
            </p:nvSpPr>
            <p:spPr>
              <a:xfrm flipH="1">
                <a:off x="7921094" y="4702251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8"/>
              <p:cNvSpPr/>
              <p:nvPr/>
            </p:nvSpPr>
            <p:spPr>
              <a:xfrm flipH="1">
                <a:off x="7995449" y="4702251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8"/>
              <p:cNvSpPr/>
              <p:nvPr/>
            </p:nvSpPr>
            <p:spPr>
              <a:xfrm flipH="1">
                <a:off x="8080438" y="4702251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8"/>
              <p:cNvSpPr/>
              <p:nvPr/>
            </p:nvSpPr>
            <p:spPr>
              <a:xfrm flipH="1">
                <a:off x="7655512" y="4617267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8"/>
              <p:cNvSpPr/>
              <p:nvPr/>
            </p:nvSpPr>
            <p:spPr>
              <a:xfrm flipH="1">
                <a:off x="7740496" y="4617267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8"/>
              <p:cNvSpPr/>
              <p:nvPr/>
            </p:nvSpPr>
            <p:spPr>
              <a:xfrm flipH="1">
                <a:off x="7825485" y="4617267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8"/>
              <p:cNvSpPr/>
              <p:nvPr/>
            </p:nvSpPr>
            <p:spPr>
              <a:xfrm flipH="1">
                <a:off x="7921094" y="4617267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8"/>
              <p:cNvSpPr/>
              <p:nvPr/>
            </p:nvSpPr>
            <p:spPr>
              <a:xfrm flipH="1">
                <a:off x="7995449" y="4617267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8"/>
              <p:cNvSpPr/>
              <p:nvPr/>
            </p:nvSpPr>
            <p:spPr>
              <a:xfrm flipH="1">
                <a:off x="8080438" y="4617267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8"/>
              <p:cNvSpPr/>
              <p:nvPr/>
            </p:nvSpPr>
            <p:spPr>
              <a:xfrm flipH="1">
                <a:off x="8176054" y="4617267"/>
                <a:ext cx="7439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8"/>
              <p:cNvSpPr/>
              <p:nvPr/>
            </p:nvSpPr>
            <p:spPr>
              <a:xfrm flipH="1">
                <a:off x="8250417" y="4617267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8"/>
              <p:cNvSpPr/>
              <p:nvPr/>
            </p:nvSpPr>
            <p:spPr>
              <a:xfrm flipH="1">
                <a:off x="8335399" y="4617267"/>
                <a:ext cx="95641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8"/>
              <p:cNvSpPr/>
              <p:nvPr/>
            </p:nvSpPr>
            <p:spPr>
              <a:xfrm flipH="1">
                <a:off x="7655512" y="4532274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8"/>
              <p:cNvSpPr/>
              <p:nvPr/>
            </p:nvSpPr>
            <p:spPr>
              <a:xfrm flipH="1">
                <a:off x="7995449" y="4532274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8"/>
              <p:cNvSpPr/>
              <p:nvPr/>
            </p:nvSpPr>
            <p:spPr>
              <a:xfrm flipH="1">
                <a:off x="8335399" y="4532274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8"/>
              <p:cNvSpPr/>
              <p:nvPr/>
            </p:nvSpPr>
            <p:spPr>
              <a:xfrm flipH="1">
                <a:off x="7655512" y="4447290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8"/>
              <p:cNvSpPr/>
              <p:nvPr/>
            </p:nvSpPr>
            <p:spPr>
              <a:xfrm flipH="1">
                <a:off x="7995449" y="4447290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8"/>
              <p:cNvSpPr/>
              <p:nvPr/>
            </p:nvSpPr>
            <p:spPr>
              <a:xfrm flipH="1">
                <a:off x="8335399" y="4447290"/>
                <a:ext cx="95641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8"/>
              <p:cNvSpPr/>
              <p:nvPr/>
            </p:nvSpPr>
            <p:spPr>
              <a:xfrm flipH="1">
                <a:off x="7655512" y="4362305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8"/>
              <p:cNvSpPr/>
              <p:nvPr/>
            </p:nvSpPr>
            <p:spPr>
              <a:xfrm flipH="1">
                <a:off x="7995449" y="4362305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8"/>
              <p:cNvSpPr/>
              <p:nvPr/>
            </p:nvSpPr>
            <p:spPr>
              <a:xfrm flipH="1">
                <a:off x="8335399" y="4362305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5" name="Google Shape;785;p8"/>
            <p:cNvSpPr/>
            <p:nvPr/>
          </p:nvSpPr>
          <p:spPr>
            <a:xfrm flipH="1">
              <a:off x="7315559" y="3767391"/>
              <a:ext cx="85020" cy="8502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8"/>
            <p:cNvSpPr/>
            <p:nvPr/>
          </p:nvSpPr>
          <p:spPr>
            <a:xfrm flipH="1">
              <a:off x="7655512" y="3767391"/>
              <a:ext cx="85012" cy="8502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8"/>
            <p:cNvSpPr/>
            <p:nvPr/>
          </p:nvSpPr>
          <p:spPr>
            <a:xfrm flipH="1">
              <a:off x="8080438" y="3671779"/>
              <a:ext cx="95649" cy="95641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7" y="12246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8"/>
            <p:cNvSpPr/>
            <p:nvPr/>
          </p:nvSpPr>
          <p:spPr>
            <a:xfrm flipH="1">
              <a:off x="8685973" y="3597414"/>
              <a:ext cx="85012" cy="95641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8"/>
            <p:cNvSpPr/>
            <p:nvPr/>
          </p:nvSpPr>
          <p:spPr>
            <a:xfrm flipH="1">
              <a:off x="8685973" y="3767391"/>
              <a:ext cx="85012" cy="8502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8"/>
            <p:cNvSpPr/>
            <p:nvPr/>
          </p:nvSpPr>
          <p:spPr>
            <a:xfrm flipH="1">
              <a:off x="8176054" y="3501811"/>
              <a:ext cx="74390" cy="95633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8"/>
            <p:cNvSpPr/>
            <p:nvPr/>
          </p:nvSpPr>
          <p:spPr>
            <a:xfrm flipH="1">
              <a:off x="8250417" y="3501811"/>
              <a:ext cx="85012" cy="95633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2" name="Google Shape;792;p8"/>
            <p:cNvGrpSpPr/>
            <p:nvPr/>
          </p:nvGrpSpPr>
          <p:grpSpPr>
            <a:xfrm>
              <a:off x="7230575" y="3501811"/>
              <a:ext cx="1540410" cy="860514"/>
              <a:chOff x="7230575" y="3501811"/>
              <a:chExt cx="1540410" cy="860514"/>
            </a:xfrm>
          </p:grpSpPr>
          <p:sp>
            <p:nvSpPr>
              <p:cNvPr id="793" name="Google Shape;793;p8"/>
              <p:cNvSpPr/>
              <p:nvPr/>
            </p:nvSpPr>
            <p:spPr>
              <a:xfrm flipH="1">
                <a:off x="7315559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8"/>
              <p:cNvSpPr/>
              <p:nvPr/>
            </p:nvSpPr>
            <p:spPr>
              <a:xfrm flipH="1">
                <a:off x="7400551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8"/>
              <p:cNvSpPr/>
              <p:nvPr/>
            </p:nvSpPr>
            <p:spPr>
              <a:xfrm flipH="1">
                <a:off x="7485535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4" y="1088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8"/>
              <p:cNvSpPr/>
              <p:nvPr/>
            </p:nvSpPr>
            <p:spPr>
              <a:xfrm flipH="1">
                <a:off x="7570520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8"/>
              <p:cNvSpPr/>
              <p:nvPr/>
            </p:nvSpPr>
            <p:spPr>
              <a:xfrm flipH="1">
                <a:off x="7655512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8"/>
              <p:cNvSpPr/>
              <p:nvPr/>
            </p:nvSpPr>
            <p:spPr>
              <a:xfrm flipH="1">
                <a:off x="7740496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8"/>
              <p:cNvSpPr/>
              <p:nvPr/>
            </p:nvSpPr>
            <p:spPr>
              <a:xfrm flipH="1">
                <a:off x="7825485" y="4277321"/>
                <a:ext cx="95633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8"/>
              <p:cNvSpPr/>
              <p:nvPr/>
            </p:nvSpPr>
            <p:spPr>
              <a:xfrm flipH="1">
                <a:off x="7921094" y="4277321"/>
                <a:ext cx="7438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9523" y="1088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8"/>
              <p:cNvSpPr/>
              <p:nvPr/>
            </p:nvSpPr>
            <p:spPr>
              <a:xfrm flipH="1">
                <a:off x="7995449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8"/>
              <p:cNvSpPr/>
              <p:nvPr/>
            </p:nvSpPr>
            <p:spPr>
              <a:xfrm flipH="1">
                <a:off x="8080438" y="4277321"/>
                <a:ext cx="95649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7" y="1088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8"/>
              <p:cNvSpPr/>
              <p:nvPr/>
            </p:nvSpPr>
            <p:spPr>
              <a:xfrm flipH="1">
                <a:off x="8176054" y="4277321"/>
                <a:ext cx="7439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8"/>
              <p:cNvSpPr/>
              <p:nvPr/>
            </p:nvSpPr>
            <p:spPr>
              <a:xfrm flipH="1">
                <a:off x="8250417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8"/>
              <p:cNvSpPr/>
              <p:nvPr/>
            </p:nvSpPr>
            <p:spPr>
              <a:xfrm flipH="1">
                <a:off x="8335399" y="4277321"/>
                <a:ext cx="95641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8"/>
              <p:cNvSpPr/>
              <p:nvPr/>
            </p:nvSpPr>
            <p:spPr>
              <a:xfrm flipH="1">
                <a:off x="8431015" y="4277321"/>
                <a:ext cx="7439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8"/>
              <p:cNvSpPr/>
              <p:nvPr/>
            </p:nvSpPr>
            <p:spPr>
              <a:xfrm flipH="1">
                <a:off x="8505377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8"/>
              <p:cNvSpPr/>
              <p:nvPr/>
            </p:nvSpPr>
            <p:spPr>
              <a:xfrm flipH="1">
                <a:off x="8590359" y="4277321"/>
                <a:ext cx="95641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8"/>
              <p:cNvSpPr/>
              <p:nvPr/>
            </p:nvSpPr>
            <p:spPr>
              <a:xfrm flipH="1">
                <a:off x="7315559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8"/>
              <p:cNvSpPr/>
              <p:nvPr/>
            </p:nvSpPr>
            <p:spPr>
              <a:xfrm flipH="1">
                <a:off x="7400551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8"/>
              <p:cNvSpPr/>
              <p:nvPr/>
            </p:nvSpPr>
            <p:spPr>
              <a:xfrm flipH="1">
                <a:off x="7485535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8"/>
              <p:cNvSpPr/>
              <p:nvPr/>
            </p:nvSpPr>
            <p:spPr>
              <a:xfrm flipH="1">
                <a:off x="7570520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8"/>
              <p:cNvSpPr/>
              <p:nvPr/>
            </p:nvSpPr>
            <p:spPr>
              <a:xfrm flipH="1">
                <a:off x="7655512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8"/>
              <p:cNvSpPr/>
              <p:nvPr/>
            </p:nvSpPr>
            <p:spPr>
              <a:xfrm flipH="1">
                <a:off x="7740496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8"/>
              <p:cNvSpPr/>
              <p:nvPr/>
            </p:nvSpPr>
            <p:spPr>
              <a:xfrm flipH="1">
                <a:off x="7825485" y="4181710"/>
                <a:ext cx="95633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8"/>
              <p:cNvSpPr/>
              <p:nvPr/>
            </p:nvSpPr>
            <p:spPr>
              <a:xfrm flipH="1">
                <a:off x="7921094" y="4181710"/>
                <a:ext cx="7438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8"/>
              <p:cNvSpPr/>
              <p:nvPr/>
            </p:nvSpPr>
            <p:spPr>
              <a:xfrm flipH="1">
                <a:off x="7995449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8"/>
              <p:cNvSpPr/>
              <p:nvPr/>
            </p:nvSpPr>
            <p:spPr>
              <a:xfrm flipH="1">
                <a:off x="8080438" y="4181710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8"/>
              <p:cNvSpPr/>
              <p:nvPr/>
            </p:nvSpPr>
            <p:spPr>
              <a:xfrm flipH="1">
                <a:off x="8176054" y="4181710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8"/>
              <p:cNvSpPr/>
              <p:nvPr/>
            </p:nvSpPr>
            <p:spPr>
              <a:xfrm flipH="1">
                <a:off x="8250417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8"/>
              <p:cNvSpPr/>
              <p:nvPr/>
            </p:nvSpPr>
            <p:spPr>
              <a:xfrm flipH="1">
                <a:off x="8335399" y="4181710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8"/>
              <p:cNvSpPr/>
              <p:nvPr/>
            </p:nvSpPr>
            <p:spPr>
              <a:xfrm flipH="1">
                <a:off x="8431015" y="4181710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8"/>
              <p:cNvSpPr/>
              <p:nvPr/>
            </p:nvSpPr>
            <p:spPr>
              <a:xfrm flipH="1">
                <a:off x="8505377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8"/>
              <p:cNvSpPr/>
              <p:nvPr/>
            </p:nvSpPr>
            <p:spPr>
              <a:xfrm flipH="1">
                <a:off x="8590359" y="4181710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8"/>
              <p:cNvSpPr/>
              <p:nvPr/>
            </p:nvSpPr>
            <p:spPr>
              <a:xfrm flipH="1">
                <a:off x="7315559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8"/>
              <p:cNvSpPr/>
              <p:nvPr/>
            </p:nvSpPr>
            <p:spPr>
              <a:xfrm flipH="1">
                <a:off x="7400551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8"/>
              <p:cNvSpPr/>
              <p:nvPr/>
            </p:nvSpPr>
            <p:spPr>
              <a:xfrm flipH="1">
                <a:off x="7485535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8"/>
              <p:cNvSpPr/>
              <p:nvPr/>
            </p:nvSpPr>
            <p:spPr>
              <a:xfrm flipH="1">
                <a:off x="7570520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8"/>
              <p:cNvSpPr/>
              <p:nvPr/>
            </p:nvSpPr>
            <p:spPr>
              <a:xfrm flipH="1">
                <a:off x="7655512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8"/>
              <p:cNvSpPr/>
              <p:nvPr/>
            </p:nvSpPr>
            <p:spPr>
              <a:xfrm flipH="1">
                <a:off x="7740496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8"/>
              <p:cNvSpPr/>
              <p:nvPr/>
            </p:nvSpPr>
            <p:spPr>
              <a:xfrm flipH="1">
                <a:off x="7825485" y="4107344"/>
                <a:ext cx="95633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8"/>
              <p:cNvSpPr/>
              <p:nvPr/>
            </p:nvSpPr>
            <p:spPr>
              <a:xfrm flipH="1">
                <a:off x="7921094" y="4107344"/>
                <a:ext cx="7438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9523" y="952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8"/>
              <p:cNvSpPr/>
              <p:nvPr/>
            </p:nvSpPr>
            <p:spPr>
              <a:xfrm flipH="1">
                <a:off x="7995449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8"/>
              <p:cNvSpPr/>
              <p:nvPr/>
            </p:nvSpPr>
            <p:spPr>
              <a:xfrm flipH="1">
                <a:off x="8080438" y="4107344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8"/>
              <p:cNvSpPr/>
              <p:nvPr/>
            </p:nvSpPr>
            <p:spPr>
              <a:xfrm flipH="1">
                <a:off x="8176054" y="410734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8"/>
              <p:cNvSpPr/>
              <p:nvPr/>
            </p:nvSpPr>
            <p:spPr>
              <a:xfrm flipH="1">
                <a:off x="8250417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8"/>
              <p:cNvSpPr/>
              <p:nvPr/>
            </p:nvSpPr>
            <p:spPr>
              <a:xfrm flipH="1">
                <a:off x="8335399" y="410734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8"/>
              <p:cNvSpPr/>
              <p:nvPr/>
            </p:nvSpPr>
            <p:spPr>
              <a:xfrm flipH="1">
                <a:off x="8431015" y="410734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8"/>
              <p:cNvSpPr/>
              <p:nvPr/>
            </p:nvSpPr>
            <p:spPr>
              <a:xfrm flipH="1">
                <a:off x="8505377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8"/>
              <p:cNvSpPr/>
              <p:nvPr/>
            </p:nvSpPr>
            <p:spPr>
              <a:xfrm flipH="1">
                <a:off x="8590359" y="410734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8"/>
              <p:cNvSpPr/>
              <p:nvPr/>
            </p:nvSpPr>
            <p:spPr>
              <a:xfrm flipH="1">
                <a:off x="7315559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8"/>
              <p:cNvSpPr/>
              <p:nvPr/>
            </p:nvSpPr>
            <p:spPr>
              <a:xfrm flipH="1">
                <a:off x="7400551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8"/>
              <p:cNvSpPr/>
              <p:nvPr/>
            </p:nvSpPr>
            <p:spPr>
              <a:xfrm flipH="1">
                <a:off x="7485535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8"/>
              <p:cNvSpPr/>
              <p:nvPr/>
            </p:nvSpPr>
            <p:spPr>
              <a:xfrm flipH="1">
                <a:off x="7570520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8"/>
              <p:cNvSpPr/>
              <p:nvPr/>
            </p:nvSpPr>
            <p:spPr>
              <a:xfrm flipH="1">
                <a:off x="7655512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8"/>
              <p:cNvSpPr/>
              <p:nvPr/>
            </p:nvSpPr>
            <p:spPr>
              <a:xfrm flipH="1">
                <a:off x="7740496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8"/>
              <p:cNvSpPr/>
              <p:nvPr/>
            </p:nvSpPr>
            <p:spPr>
              <a:xfrm flipH="1">
                <a:off x="7825485" y="4022352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8"/>
              <p:cNvSpPr/>
              <p:nvPr/>
            </p:nvSpPr>
            <p:spPr>
              <a:xfrm flipH="1">
                <a:off x="7921094" y="4022352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8"/>
              <p:cNvSpPr/>
              <p:nvPr/>
            </p:nvSpPr>
            <p:spPr>
              <a:xfrm flipH="1">
                <a:off x="7995449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8"/>
              <p:cNvSpPr/>
              <p:nvPr/>
            </p:nvSpPr>
            <p:spPr>
              <a:xfrm flipH="1">
                <a:off x="8080438" y="4022352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8"/>
              <p:cNvSpPr/>
              <p:nvPr/>
            </p:nvSpPr>
            <p:spPr>
              <a:xfrm flipH="1">
                <a:off x="8176054" y="4022352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8"/>
              <p:cNvSpPr/>
              <p:nvPr/>
            </p:nvSpPr>
            <p:spPr>
              <a:xfrm flipH="1">
                <a:off x="8250417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8"/>
              <p:cNvSpPr/>
              <p:nvPr/>
            </p:nvSpPr>
            <p:spPr>
              <a:xfrm flipH="1">
                <a:off x="8335399" y="4022352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8"/>
              <p:cNvSpPr/>
              <p:nvPr/>
            </p:nvSpPr>
            <p:spPr>
              <a:xfrm flipH="1">
                <a:off x="8431015" y="4022352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8"/>
              <p:cNvSpPr/>
              <p:nvPr/>
            </p:nvSpPr>
            <p:spPr>
              <a:xfrm flipH="1">
                <a:off x="8505377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8"/>
              <p:cNvSpPr/>
              <p:nvPr/>
            </p:nvSpPr>
            <p:spPr>
              <a:xfrm flipH="1">
                <a:off x="8590359" y="4022352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8"/>
              <p:cNvSpPr/>
              <p:nvPr/>
            </p:nvSpPr>
            <p:spPr>
              <a:xfrm flipH="1">
                <a:off x="7315559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8"/>
              <p:cNvSpPr/>
              <p:nvPr/>
            </p:nvSpPr>
            <p:spPr>
              <a:xfrm flipH="1">
                <a:off x="7400551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8"/>
              <p:cNvSpPr/>
              <p:nvPr/>
            </p:nvSpPr>
            <p:spPr>
              <a:xfrm flipH="1">
                <a:off x="7485535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8"/>
              <p:cNvSpPr/>
              <p:nvPr/>
            </p:nvSpPr>
            <p:spPr>
              <a:xfrm flipH="1">
                <a:off x="7570520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8"/>
              <p:cNvSpPr/>
              <p:nvPr/>
            </p:nvSpPr>
            <p:spPr>
              <a:xfrm flipH="1">
                <a:off x="7655512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8"/>
              <p:cNvSpPr/>
              <p:nvPr/>
            </p:nvSpPr>
            <p:spPr>
              <a:xfrm flipH="1">
                <a:off x="7740496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8"/>
              <p:cNvSpPr/>
              <p:nvPr/>
            </p:nvSpPr>
            <p:spPr>
              <a:xfrm flipH="1">
                <a:off x="7825485" y="3926748"/>
                <a:ext cx="95633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8"/>
              <p:cNvSpPr/>
              <p:nvPr/>
            </p:nvSpPr>
            <p:spPr>
              <a:xfrm flipH="1">
                <a:off x="7921094" y="3926748"/>
                <a:ext cx="7438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8"/>
              <p:cNvSpPr/>
              <p:nvPr/>
            </p:nvSpPr>
            <p:spPr>
              <a:xfrm flipH="1">
                <a:off x="7995449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8"/>
              <p:cNvSpPr/>
              <p:nvPr/>
            </p:nvSpPr>
            <p:spPr>
              <a:xfrm flipH="1">
                <a:off x="8080438" y="3926748"/>
                <a:ext cx="95649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8"/>
              <p:cNvSpPr/>
              <p:nvPr/>
            </p:nvSpPr>
            <p:spPr>
              <a:xfrm flipH="1">
                <a:off x="8176054" y="3926748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8"/>
              <p:cNvSpPr/>
              <p:nvPr/>
            </p:nvSpPr>
            <p:spPr>
              <a:xfrm flipH="1">
                <a:off x="8250417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8"/>
              <p:cNvSpPr/>
              <p:nvPr/>
            </p:nvSpPr>
            <p:spPr>
              <a:xfrm flipH="1">
                <a:off x="8335399" y="3926748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8"/>
              <p:cNvSpPr/>
              <p:nvPr/>
            </p:nvSpPr>
            <p:spPr>
              <a:xfrm flipH="1">
                <a:off x="8431015" y="3926748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8"/>
              <p:cNvSpPr/>
              <p:nvPr/>
            </p:nvSpPr>
            <p:spPr>
              <a:xfrm flipH="1">
                <a:off x="8505377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8"/>
              <p:cNvSpPr/>
              <p:nvPr/>
            </p:nvSpPr>
            <p:spPr>
              <a:xfrm flipH="1">
                <a:off x="8590359" y="3926748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8"/>
              <p:cNvSpPr/>
              <p:nvPr/>
            </p:nvSpPr>
            <p:spPr>
              <a:xfrm flipH="1">
                <a:off x="7315559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8"/>
              <p:cNvSpPr/>
              <p:nvPr/>
            </p:nvSpPr>
            <p:spPr>
              <a:xfrm flipH="1">
                <a:off x="7400551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8"/>
              <p:cNvSpPr/>
              <p:nvPr/>
            </p:nvSpPr>
            <p:spPr>
              <a:xfrm flipH="1">
                <a:off x="7485535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4" y="952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8"/>
              <p:cNvSpPr/>
              <p:nvPr/>
            </p:nvSpPr>
            <p:spPr>
              <a:xfrm flipH="1">
                <a:off x="7570520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8"/>
              <p:cNvSpPr/>
              <p:nvPr/>
            </p:nvSpPr>
            <p:spPr>
              <a:xfrm flipH="1">
                <a:off x="7655512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8"/>
              <p:cNvSpPr/>
              <p:nvPr/>
            </p:nvSpPr>
            <p:spPr>
              <a:xfrm flipH="1">
                <a:off x="7740496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8"/>
              <p:cNvSpPr/>
              <p:nvPr/>
            </p:nvSpPr>
            <p:spPr>
              <a:xfrm flipH="1">
                <a:off x="7825485" y="3852383"/>
                <a:ext cx="95633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8"/>
              <p:cNvSpPr/>
              <p:nvPr/>
            </p:nvSpPr>
            <p:spPr>
              <a:xfrm flipH="1">
                <a:off x="7921094" y="3852383"/>
                <a:ext cx="7438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9523" y="952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8"/>
              <p:cNvSpPr/>
              <p:nvPr/>
            </p:nvSpPr>
            <p:spPr>
              <a:xfrm flipH="1">
                <a:off x="7995449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8"/>
              <p:cNvSpPr/>
              <p:nvPr/>
            </p:nvSpPr>
            <p:spPr>
              <a:xfrm flipH="1">
                <a:off x="8080438" y="3852383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7" y="952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8"/>
              <p:cNvSpPr/>
              <p:nvPr/>
            </p:nvSpPr>
            <p:spPr>
              <a:xfrm flipH="1">
                <a:off x="8176054" y="3852383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8"/>
              <p:cNvSpPr/>
              <p:nvPr/>
            </p:nvSpPr>
            <p:spPr>
              <a:xfrm flipH="1">
                <a:off x="8250417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8"/>
              <p:cNvSpPr/>
              <p:nvPr/>
            </p:nvSpPr>
            <p:spPr>
              <a:xfrm flipH="1">
                <a:off x="8335399" y="3852383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8"/>
              <p:cNvSpPr/>
              <p:nvPr/>
            </p:nvSpPr>
            <p:spPr>
              <a:xfrm flipH="1">
                <a:off x="8431015" y="3852383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8"/>
              <p:cNvSpPr/>
              <p:nvPr/>
            </p:nvSpPr>
            <p:spPr>
              <a:xfrm flipH="1">
                <a:off x="8505377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8"/>
              <p:cNvSpPr/>
              <p:nvPr/>
            </p:nvSpPr>
            <p:spPr>
              <a:xfrm flipH="1">
                <a:off x="8590359" y="3852383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8"/>
              <p:cNvSpPr/>
              <p:nvPr/>
            </p:nvSpPr>
            <p:spPr>
              <a:xfrm flipH="1">
                <a:off x="7230575" y="4192329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8"/>
              <p:cNvSpPr/>
              <p:nvPr/>
            </p:nvSpPr>
            <p:spPr>
              <a:xfrm flipH="1">
                <a:off x="7230575" y="411796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8"/>
              <p:cNvSpPr/>
              <p:nvPr/>
            </p:nvSpPr>
            <p:spPr>
              <a:xfrm flipH="1">
                <a:off x="7230575" y="4022352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8"/>
              <p:cNvSpPr/>
              <p:nvPr/>
            </p:nvSpPr>
            <p:spPr>
              <a:xfrm flipH="1">
                <a:off x="7230575" y="3937368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8"/>
              <p:cNvSpPr/>
              <p:nvPr/>
            </p:nvSpPr>
            <p:spPr>
              <a:xfrm flipH="1">
                <a:off x="7230575" y="3863002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8"/>
              <p:cNvSpPr/>
              <p:nvPr/>
            </p:nvSpPr>
            <p:spPr>
              <a:xfrm flipH="1">
                <a:off x="7400551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8"/>
              <p:cNvSpPr/>
              <p:nvPr/>
            </p:nvSpPr>
            <p:spPr>
              <a:xfrm flipH="1">
                <a:off x="7485535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8"/>
              <p:cNvSpPr/>
              <p:nvPr/>
            </p:nvSpPr>
            <p:spPr>
              <a:xfrm flipH="1">
                <a:off x="7570520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8"/>
              <p:cNvSpPr/>
              <p:nvPr/>
            </p:nvSpPr>
            <p:spPr>
              <a:xfrm flipH="1">
                <a:off x="7740496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8"/>
              <p:cNvSpPr/>
              <p:nvPr/>
            </p:nvSpPr>
            <p:spPr>
              <a:xfrm flipH="1">
                <a:off x="7825485" y="3767391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8"/>
              <p:cNvSpPr/>
              <p:nvPr/>
            </p:nvSpPr>
            <p:spPr>
              <a:xfrm flipH="1">
                <a:off x="7921094" y="3767391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8"/>
              <p:cNvSpPr/>
              <p:nvPr/>
            </p:nvSpPr>
            <p:spPr>
              <a:xfrm flipH="1">
                <a:off x="7995449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8"/>
              <p:cNvSpPr/>
              <p:nvPr/>
            </p:nvSpPr>
            <p:spPr>
              <a:xfrm flipH="1">
                <a:off x="8080438" y="3767391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8"/>
              <p:cNvSpPr/>
              <p:nvPr/>
            </p:nvSpPr>
            <p:spPr>
              <a:xfrm flipH="1">
                <a:off x="8176054" y="3767391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8"/>
              <p:cNvSpPr/>
              <p:nvPr/>
            </p:nvSpPr>
            <p:spPr>
              <a:xfrm flipH="1">
                <a:off x="8250417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8"/>
              <p:cNvSpPr/>
              <p:nvPr/>
            </p:nvSpPr>
            <p:spPr>
              <a:xfrm flipH="1">
                <a:off x="8335399" y="3767391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8"/>
              <p:cNvSpPr/>
              <p:nvPr/>
            </p:nvSpPr>
            <p:spPr>
              <a:xfrm flipH="1">
                <a:off x="8431015" y="3767391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8"/>
              <p:cNvSpPr/>
              <p:nvPr/>
            </p:nvSpPr>
            <p:spPr>
              <a:xfrm flipH="1">
                <a:off x="8505377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8"/>
              <p:cNvSpPr/>
              <p:nvPr/>
            </p:nvSpPr>
            <p:spPr>
              <a:xfrm flipH="1">
                <a:off x="8590359" y="3767391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8"/>
              <p:cNvSpPr/>
              <p:nvPr/>
            </p:nvSpPr>
            <p:spPr>
              <a:xfrm flipH="1">
                <a:off x="8176054" y="3671779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8"/>
              <p:cNvSpPr/>
              <p:nvPr/>
            </p:nvSpPr>
            <p:spPr>
              <a:xfrm flipH="1">
                <a:off x="8250417" y="3671779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8"/>
              <p:cNvSpPr/>
              <p:nvPr/>
            </p:nvSpPr>
            <p:spPr>
              <a:xfrm flipH="1">
                <a:off x="8335399" y="3671779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8"/>
              <p:cNvSpPr/>
              <p:nvPr/>
            </p:nvSpPr>
            <p:spPr>
              <a:xfrm flipH="1">
                <a:off x="8431015" y="3671779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8"/>
              <p:cNvSpPr/>
              <p:nvPr/>
            </p:nvSpPr>
            <p:spPr>
              <a:xfrm flipH="1">
                <a:off x="8505377" y="3671779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8"/>
              <p:cNvSpPr/>
              <p:nvPr/>
            </p:nvSpPr>
            <p:spPr>
              <a:xfrm flipH="1">
                <a:off x="8590359" y="3671779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8"/>
              <p:cNvSpPr/>
              <p:nvPr/>
            </p:nvSpPr>
            <p:spPr>
              <a:xfrm flipH="1">
                <a:off x="8080438" y="3597414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8"/>
              <p:cNvSpPr/>
              <p:nvPr/>
            </p:nvSpPr>
            <p:spPr>
              <a:xfrm flipH="1">
                <a:off x="8176054" y="359741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8"/>
              <p:cNvSpPr/>
              <p:nvPr/>
            </p:nvSpPr>
            <p:spPr>
              <a:xfrm flipH="1">
                <a:off x="8250417" y="359741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8"/>
              <p:cNvSpPr/>
              <p:nvPr/>
            </p:nvSpPr>
            <p:spPr>
              <a:xfrm flipH="1">
                <a:off x="8335399" y="359741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8"/>
              <p:cNvSpPr/>
              <p:nvPr/>
            </p:nvSpPr>
            <p:spPr>
              <a:xfrm flipH="1">
                <a:off x="8431015" y="359741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8"/>
              <p:cNvSpPr/>
              <p:nvPr/>
            </p:nvSpPr>
            <p:spPr>
              <a:xfrm flipH="1">
                <a:off x="8505377" y="359741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8"/>
              <p:cNvSpPr/>
              <p:nvPr/>
            </p:nvSpPr>
            <p:spPr>
              <a:xfrm flipH="1">
                <a:off x="8590359" y="359741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8"/>
              <p:cNvSpPr/>
              <p:nvPr/>
            </p:nvSpPr>
            <p:spPr>
              <a:xfrm flipH="1">
                <a:off x="8685973" y="3693026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8"/>
              <p:cNvSpPr/>
              <p:nvPr/>
            </p:nvSpPr>
            <p:spPr>
              <a:xfrm flipH="1">
                <a:off x="8685973" y="3852383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8"/>
              <p:cNvSpPr/>
              <p:nvPr/>
            </p:nvSpPr>
            <p:spPr>
              <a:xfrm flipH="1">
                <a:off x="8685973" y="3937368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8"/>
              <p:cNvSpPr/>
              <p:nvPr/>
            </p:nvSpPr>
            <p:spPr>
              <a:xfrm flipH="1">
                <a:off x="8685973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8"/>
              <p:cNvSpPr/>
              <p:nvPr/>
            </p:nvSpPr>
            <p:spPr>
              <a:xfrm flipH="1">
                <a:off x="8685973" y="4107344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8"/>
              <p:cNvSpPr/>
              <p:nvPr/>
            </p:nvSpPr>
            <p:spPr>
              <a:xfrm flipH="1">
                <a:off x="8685973" y="4192329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8"/>
              <p:cNvSpPr/>
              <p:nvPr/>
            </p:nvSpPr>
            <p:spPr>
              <a:xfrm flipH="1">
                <a:off x="8080438" y="3501811"/>
                <a:ext cx="95649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8"/>
              <p:cNvSpPr/>
              <p:nvPr/>
            </p:nvSpPr>
            <p:spPr>
              <a:xfrm flipH="1">
                <a:off x="8335399" y="3501811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8"/>
              <p:cNvSpPr/>
              <p:nvPr/>
            </p:nvSpPr>
            <p:spPr>
              <a:xfrm flipH="1">
                <a:off x="8431015" y="3501811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8"/>
              <p:cNvSpPr/>
              <p:nvPr/>
            </p:nvSpPr>
            <p:spPr>
              <a:xfrm flipH="1">
                <a:off x="8505377" y="3501811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8"/>
              <p:cNvSpPr/>
              <p:nvPr/>
            </p:nvSpPr>
            <p:spPr>
              <a:xfrm flipH="1">
                <a:off x="8590359" y="3501811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32" name="Google Shape;932;p8"/>
          <p:cNvGrpSpPr/>
          <p:nvPr/>
        </p:nvGrpSpPr>
        <p:grpSpPr>
          <a:xfrm flipH="1">
            <a:off x="4772527" y="4289713"/>
            <a:ext cx="576768" cy="609899"/>
            <a:chOff x="6163859" y="4325295"/>
            <a:chExt cx="1007280" cy="1069810"/>
          </a:xfrm>
        </p:grpSpPr>
        <p:sp>
          <p:nvSpPr>
            <p:cNvPr id="933" name="Google Shape;933;p8"/>
            <p:cNvSpPr/>
            <p:nvPr/>
          </p:nvSpPr>
          <p:spPr>
            <a:xfrm>
              <a:off x="6719586" y="5332558"/>
              <a:ext cx="62541" cy="62546"/>
            </a:xfrm>
            <a:custGeom>
              <a:avLst/>
              <a:gdLst/>
              <a:ahLst/>
              <a:cxnLst/>
              <a:rect l="l" t="t" r="r" b="b"/>
              <a:pathLst>
                <a:path w="12245" h="12246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8"/>
            <p:cNvSpPr/>
            <p:nvPr/>
          </p:nvSpPr>
          <p:spPr>
            <a:xfrm>
              <a:off x="6670963" y="5332558"/>
              <a:ext cx="48644" cy="62546"/>
            </a:xfrm>
            <a:custGeom>
              <a:avLst/>
              <a:gdLst/>
              <a:ahLst/>
              <a:cxnLst/>
              <a:rect l="l" t="t" r="r" b="b"/>
              <a:pathLst>
                <a:path w="9524" h="12246" extrusionOk="0">
                  <a:moveTo>
                    <a:pt x="0" y="0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8"/>
            <p:cNvSpPr/>
            <p:nvPr/>
          </p:nvSpPr>
          <p:spPr>
            <a:xfrm>
              <a:off x="6615387" y="5332558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8"/>
            <p:cNvSpPr/>
            <p:nvPr/>
          </p:nvSpPr>
          <p:spPr>
            <a:xfrm>
              <a:off x="6552862" y="5332558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8"/>
            <p:cNvSpPr/>
            <p:nvPr/>
          </p:nvSpPr>
          <p:spPr>
            <a:xfrm>
              <a:off x="6719586" y="5276982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8"/>
            <p:cNvSpPr/>
            <p:nvPr/>
          </p:nvSpPr>
          <p:spPr>
            <a:xfrm>
              <a:off x="6670963" y="5276982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8"/>
            <p:cNvSpPr/>
            <p:nvPr/>
          </p:nvSpPr>
          <p:spPr>
            <a:xfrm>
              <a:off x="6615387" y="5276982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8"/>
            <p:cNvSpPr/>
            <p:nvPr/>
          </p:nvSpPr>
          <p:spPr>
            <a:xfrm>
              <a:off x="6552862" y="5276982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8"/>
            <p:cNvSpPr/>
            <p:nvPr/>
          </p:nvSpPr>
          <p:spPr>
            <a:xfrm>
              <a:off x="6719586" y="5221411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8"/>
            <p:cNvSpPr/>
            <p:nvPr/>
          </p:nvSpPr>
          <p:spPr>
            <a:xfrm>
              <a:off x="6670963" y="5221411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8"/>
            <p:cNvSpPr/>
            <p:nvPr/>
          </p:nvSpPr>
          <p:spPr>
            <a:xfrm>
              <a:off x="6615387" y="522141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8"/>
            <p:cNvSpPr/>
            <p:nvPr/>
          </p:nvSpPr>
          <p:spPr>
            <a:xfrm>
              <a:off x="6552862" y="5221411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8"/>
            <p:cNvSpPr/>
            <p:nvPr/>
          </p:nvSpPr>
          <p:spPr>
            <a:xfrm>
              <a:off x="6719586" y="5165834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8"/>
            <p:cNvSpPr/>
            <p:nvPr/>
          </p:nvSpPr>
          <p:spPr>
            <a:xfrm>
              <a:off x="6670963" y="5165834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8"/>
            <p:cNvSpPr/>
            <p:nvPr/>
          </p:nvSpPr>
          <p:spPr>
            <a:xfrm>
              <a:off x="6615387" y="5165834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8"/>
            <p:cNvSpPr/>
            <p:nvPr/>
          </p:nvSpPr>
          <p:spPr>
            <a:xfrm>
              <a:off x="6552862" y="5165834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8"/>
            <p:cNvSpPr/>
            <p:nvPr/>
          </p:nvSpPr>
          <p:spPr>
            <a:xfrm>
              <a:off x="6719586" y="5110263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8"/>
            <p:cNvSpPr/>
            <p:nvPr/>
          </p:nvSpPr>
          <p:spPr>
            <a:xfrm>
              <a:off x="6670963" y="5110263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8"/>
            <p:cNvSpPr/>
            <p:nvPr/>
          </p:nvSpPr>
          <p:spPr>
            <a:xfrm>
              <a:off x="6615387" y="5110263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8"/>
            <p:cNvSpPr/>
            <p:nvPr/>
          </p:nvSpPr>
          <p:spPr>
            <a:xfrm>
              <a:off x="6552862" y="5110263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8"/>
            <p:cNvSpPr/>
            <p:nvPr/>
          </p:nvSpPr>
          <p:spPr>
            <a:xfrm>
              <a:off x="6837677" y="5054691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8"/>
            <p:cNvSpPr/>
            <p:nvPr/>
          </p:nvSpPr>
          <p:spPr>
            <a:xfrm>
              <a:off x="6782101" y="505469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8"/>
            <p:cNvSpPr/>
            <p:nvPr/>
          </p:nvSpPr>
          <p:spPr>
            <a:xfrm>
              <a:off x="6719586" y="5054691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8"/>
            <p:cNvSpPr/>
            <p:nvPr/>
          </p:nvSpPr>
          <p:spPr>
            <a:xfrm>
              <a:off x="6670963" y="5054691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8"/>
            <p:cNvSpPr/>
            <p:nvPr/>
          </p:nvSpPr>
          <p:spPr>
            <a:xfrm>
              <a:off x="6615387" y="505469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8"/>
            <p:cNvSpPr/>
            <p:nvPr/>
          </p:nvSpPr>
          <p:spPr>
            <a:xfrm>
              <a:off x="6552862" y="5054691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8"/>
            <p:cNvSpPr/>
            <p:nvPr/>
          </p:nvSpPr>
          <p:spPr>
            <a:xfrm>
              <a:off x="6504240" y="5054691"/>
              <a:ext cx="48649" cy="55595"/>
            </a:xfrm>
            <a:custGeom>
              <a:avLst/>
              <a:gdLst/>
              <a:ahLst/>
              <a:cxnLst/>
              <a:rect l="l" t="t" r="r" b="b"/>
              <a:pathLst>
                <a:path w="9525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8"/>
            <p:cNvSpPr/>
            <p:nvPr/>
          </p:nvSpPr>
          <p:spPr>
            <a:xfrm>
              <a:off x="6448669" y="5054691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8"/>
            <p:cNvSpPr/>
            <p:nvPr/>
          </p:nvSpPr>
          <p:spPr>
            <a:xfrm>
              <a:off x="6386148" y="5054691"/>
              <a:ext cx="62546" cy="55595"/>
            </a:xfrm>
            <a:custGeom>
              <a:avLst/>
              <a:gdLst/>
              <a:ahLst/>
              <a:cxnLst/>
              <a:rect l="l" t="t" r="r" b="b"/>
              <a:pathLst>
                <a:path w="1224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8"/>
            <p:cNvSpPr/>
            <p:nvPr/>
          </p:nvSpPr>
          <p:spPr>
            <a:xfrm>
              <a:off x="6837677" y="499911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8"/>
            <p:cNvSpPr/>
            <p:nvPr/>
          </p:nvSpPr>
          <p:spPr>
            <a:xfrm>
              <a:off x="6615387" y="4999115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8"/>
            <p:cNvSpPr/>
            <p:nvPr/>
          </p:nvSpPr>
          <p:spPr>
            <a:xfrm>
              <a:off x="6386148" y="4999115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8"/>
            <p:cNvSpPr/>
            <p:nvPr/>
          </p:nvSpPr>
          <p:spPr>
            <a:xfrm>
              <a:off x="6837677" y="4943544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8"/>
            <p:cNvSpPr/>
            <p:nvPr/>
          </p:nvSpPr>
          <p:spPr>
            <a:xfrm>
              <a:off x="6615387" y="4943544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8"/>
            <p:cNvSpPr/>
            <p:nvPr/>
          </p:nvSpPr>
          <p:spPr>
            <a:xfrm>
              <a:off x="6386148" y="4943544"/>
              <a:ext cx="62546" cy="55595"/>
            </a:xfrm>
            <a:custGeom>
              <a:avLst/>
              <a:gdLst/>
              <a:ahLst/>
              <a:cxnLst/>
              <a:rect l="l" t="t" r="r" b="b"/>
              <a:pathLst>
                <a:path w="1224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8"/>
            <p:cNvSpPr/>
            <p:nvPr/>
          </p:nvSpPr>
          <p:spPr>
            <a:xfrm>
              <a:off x="6837677" y="4887972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8"/>
            <p:cNvSpPr/>
            <p:nvPr/>
          </p:nvSpPr>
          <p:spPr>
            <a:xfrm>
              <a:off x="6615387" y="4887972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8"/>
            <p:cNvSpPr/>
            <p:nvPr/>
          </p:nvSpPr>
          <p:spPr>
            <a:xfrm>
              <a:off x="6386148" y="4887972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8"/>
            <p:cNvSpPr/>
            <p:nvPr/>
          </p:nvSpPr>
          <p:spPr>
            <a:xfrm>
              <a:off x="7059967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8"/>
            <p:cNvSpPr/>
            <p:nvPr/>
          </p:nvSpPr>
          <p:spPr>
            <a:xfrm>
              <a:off x="7004396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8"/>
            <p:cNvSpPr/>
            <p:nvPr/>
          </p:nvSpPr>
          <p:spPr>
            <a:xfrm>
              <a:off x="6948824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4" y="10884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8"/>
            <p:cNvSpPr/>
            <p:nvPr/>
          </p:nvSpPr>
          <p:spPr>
            <a:xfrm>
              <a:off x="6893248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8"/>
            <p:cNvSpPr/>
            <p:nvPr/>
          </p:nvSpPr>
          <p:spPr>
            <a:xfrm>
              <a:off x="6837677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8"/>
            <p:cNvSpPr/>
            <p:nvPr/>
          </p:nvSpPr>
          <p:spPr>
            <a:xfrm>
              <a:off x="6782101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8"/>
            <p:cNvSpPr/>
            <p:nvPr/>
          </p:nvSpPr>
          <p:spPr>
            <a:xfrm>
              <a:off x="6719586" y="4832401"/>
              <a:ext cx="62541" cy="55590"/>
            </a:xfrm>
            <a:custGeom>
              <a:avLst/>
              <a:gdLst/>
              <a:ahLst/>
              <a:cxnLst/>
              <a:rect l="l" t="t" r="r" b="b"/>
              <a:pathLst>
                <a:path w="1224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8"/>
            <p:cNvSpPr/>
            <p:nvPr/>
          </p:nvSpPr>
          <p:spPr>
            <a:xfrm>
              <a:off x="6670963" y="4832401"/>
              <a:ext cx="48644" cy="55590"/>
            </a:xfrm>
            <a:custGeom>
              <a:avLst/>
              <a:gdLst/>
              <a:ahLst/>
              <a:cxnLst/>
              <a:rect l="l" t="t" r="r" b="b"/>
              <a:pathLst>
                <a:path w="9524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9523" y="10884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8"/>
            <p:cNvSpPr/>
            <p:nvPr/>
          </p:nvSpPr>
          <p:spPr>
            <a:xfrm>
              <a:off x="6615387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8"/>
            <p:cNvSpPr/>
            <p:nvPr/>
          </p:nvSpPr>
          <p:spPr>
            <a:xfrm>
              <a:off x="6552862" y="4832401"/>
              <a:ext cx="62552" cy="55590"/>
            </a:xfrm>
            <a:custGeom>
              <a:avLst/>
              <a:gdLst/>
              <a:ahLst/>
              <a:cxnLst/>
              <a:rect l="l" t="t" r="r" b="b"/>
              <a:pathLst>
                <a:path w="12247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2247" y="10884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8"/>
            <p:cNvSpPr/>
            <p:nvPr/>
          </p:nvSpPr>
          <p:spPr>
            <a:xfrm>
              <a:off x="6504240" y="4832401"/>
              <a:ext cx="48649" cy="55590"/>
            </a:xfrm>
            <a:custGeom>
              <a:avLst/>
              <a:gdLst/>
              <a:ahLst/>
              <a:cxnLst/>
              <a:rect l="l" t="t" r="r" b="b"/>
              <a:pathLst>
                <a:path w="9525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9525" y="1088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8"/>
            <p:cNvSpPr/>
            <p:nvPr/>
          </p:nvSpPr>
          <p:spPr>
            <a:xfrm>
              <a:off x="6448669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8"/>
            <p:cNvSpPr/>
            <p:nvPr/>
          </p:nvSpPr>
          <p:spPr>
            <a:xfrm>
              <a:off x="6386148" y="4832401"/>
              <a:ext cx="62546" cy="55590"/>
            </a:xfrm>
            <a:custGeom>
              <a:avLst/>
              <a:gdLst/>
              <a:ahLst/>
              <a:cxnLst/>
              <a:rect l="l" t="t" r="r" b="b"/>
              <a:pathLst>
                <a:path w="1224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8"/>
            <p:cNvSpPr/>
            <p:nvPr/>
          </p:nvSpPr>
          <p:spPr>
            <a:xfrm>
              <a:off x="6337521" y="4832401"/>
              <a:ext cx="48649" cy="55590"/>
            </a:xfrm>
            <a:custGeom>
              <a:avLst/>
              <a:gdLst/>
              <a:ahLst/>
              <a:cxnLst/>
              <a:rect l="l" t="t" r="r" b="b"/>
              <a:pathLst>
                <a:path w="9525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9525" y="1088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8"/>
            <p:cNvSpPr/>
            <p:nvPr/>
          </p:nvSpPr>
          <p:spPr>
            <a:xfrm>
              <a:off x="6281950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8"/>
            <p:cNvSpPr/>
            <p:nvPr/>
          </p:nvSpPr>
          <p:spPr>
            <a:xfrm>
              <a:off x="6219430" y="4832401"/>
              <a:ext cx="62546" cy="55590"/>
            </a:xfrm>
            <a:custGeom>
              <a:avLst/>
              <a:gdLst/>
              <a:ahLst/>
              <a:cxnLst/>
              <a:rect l="l" t="t" r="r" b="b"/>
              <a:pathLst>
                <a:path w="12246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8"/>
            <p:cNvSpPr/>
            <p:nvPr/>
          </p:nvSpPr>
          <p:spPr>
            <a:xfrm>
              <a:off x="7059967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8"/>
            <p:cNvSpPr/>
            <p:nvPr/>
          </p:nvSpPr>
          <p:spPr>
            <a:xfrm>
              <a:off x="7004396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8"/>
            <p:cNvSpPr/>
            <p:nvPr/>
          </p:nvSpPr>
          <p:spPr>
            <a:xfrm>
              <a:off x="6948824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8"/>
            <p:cNvSpPr/>
            <p:nvPr/>
          </p:nvSpPr>
          <p:spPr>
            <a:xfrm>
              <a:off x="6893248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8"/>
            <p:cNvSpPr/>
            <p:nvPr/>
          </p:nvSpPr>
          <p:spPr>
            <a:xfrm>
              <a:off x="6837677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8"/>
            <p:cNvSpPr/>
            <p:nvPr/>
          </p:nvSpPr>
          <p:spPr>
            <a:xfrm>
              <a:off x="6782101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8"/>
            <p:cNvSpPr/>
            <p:nvPr/>
          </p:nvSpPr>
          <p:spPr>
            <a:xfrm>
              <a:off x="6719586" y="4769881"/>
              <a:ext cx="62541" cy="62546"/>
            </a:xfrm>
            <a:custGeom>
              <a:avLst/>
              <a:gdLst/>
              <a:ahLst/>
              <a:cxnLst/>
              <a:rect l="l" t="t" r="r" b="b"/>
              <a:pathLst>
                <a:path w="1224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8"/>
            <p:cNvSpPr/>
            <p:nvPr/>
          </p:nvSpPr>
          <p:spPr>
            <a:xfrm>
              <a:off x="6670963" y="4769881"/>
              <a:ext cx="48644" cy="62546"/>
            </a:xfrm>
            <a:custGeom>
              <a:avLst/>
              <a:gdLst/>
              <a:ahLst/>
              <a:cxnLst/>
              <a:rect l="l" t="t" r="r" b="b"/>
              <a:pathLst>
                <a:path w="9524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8"/>
            <p:cNvSpPr/>
            <p:nvPr/>
          </p:nvSpPr>
          <p:spPr>
            <a:xfrm>
              <a:off x="6615387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8"/>
            <p:cNvSpPr/>
            <p:nvPr/>
          </p:nvSpPr>
          <p:spPr>
            <a:xfrm>
              <a:off x="6552862" y="4769881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8"/>
            <p:cNvSpPr/>
            <p:nvPr/>
          </p:nvSpPr>
          <p:spPr>
            <a:xfrm>
              <a:off x="6504240" y="4769881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8"/>
            <p:cNvSpPr/>
            <p:nvPr/>
          </p:nvSpPr>
          <p:spPr>
            <a:xfrm>
              <a:off x="6448669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8"/>
            <p:cNvSpPr/>
            <p:nvPr/>
          </p:nvSpPr>
          <p:spPr>
            <a:xfrm>
              <a:off x="6386148" y="4769881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8"/>
            <p:cNvSpPr/>
            <p:nvPr/>
          </p:nvSpPr>
          <p:spPr>
            <a:xfrm>
              <a:off x="6337521" y="4769881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8"/>
            <p:cNvSpPr/>
            <p:nvPr/>
          </p:nvSpPr>
          <p:spPr>
            <a:xfrm>
              <a:off x="6281950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8"/>
            <p:cNvSpPr/>
            <p:nvPr/>
          </p:nvSpPr>
          <p:spPr>
            <a:xfrm>
              <a:off x="6219430" y="4769881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8"/>
            <p:cNvSpPr/>
            <p:nvPr/>
          </p:nvSpPr>
          <p:spPr>
            <a:xfrm>
              <a:off x="7059967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8"/>
            <p:cNvSpPr/>
            <p:nvPr/>
          </p:nvSpPr>
          <p:spPr>
            <a:xfrm>
              <a:off x="7004396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8"/>
            <p:cNvSpPr/>
            <p:nvPr/>
          </p:nvSpPr>
          <p:spPr>
            <a:xfrm>
              <a:off x="6948824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4" y="952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8"/>
            <p:cNvSpPr/>
            <p:nvPr/>
          </p:nvSpPr>
          <p:spPr>
            <a:xfrm>
              <a:off x="6893248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8"/>
            <p:cNvSpPr/>
            <p:nvPr/>
          </p:nvSpPr>
          <p:spPr>
            <a:xfrm>
              <a:off x="6837677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8"/>
            <p:cNvSpPr/>
            <p:nvPr/>
          </p:nvSpPr>
          <p:spPr>
            <a:xfrm>
              <a:off x="6782101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8"/>
            <p:cNvSpPr/>
            <p:nvPr/>
          </p:nvSpPr>
          <p:spPr>
            <a:xfrm>
              <a:off x="6719586" y="4721253"/>
              <a:ext cx="62541" cy="48649"/>
            </a:xfrm>
            <a:custGeom>
              <a:avLst/>
              <a:gdLst/>
              <a:ahLst/>
              <a:cxnLst/>
              <a:rect l="l" t="t" r="r" b="b"/>
              <a:pathLst>
                <a:path w="1224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8"/>
            <p:cNvSpPr/>
            <p:nvPr/>
          </p:nvSpPr>
          <p:spPr>
            <a:xfrm>
              <a:off x="6670963" y="4721253"/>
              <a:ext cx="48644" cy="48649"/>
            </a:xfrm>
            <a:custGeom>
              <a:avLst/>
              <a:gdLst/>
              <a:ahLst/>
              <a:cxnLst/>
              <a:rect l="l" t="t" r="r" b="b"/>
              <a:pathLst>
                <a:path w="9524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9523" y="952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8"/>
            <p:cNvSpPr/>
            <p:nvPr/>
          </p:nvSpPr>
          <p:spPr>
            <a:xfrm>
              <a:off x="6615387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8"/>
            <p:cNvSpPr/>
            <p:nvPr/>
          </p:nvSpPr>
          <p:spPr>
            <a:xfrm>
              <a:off x="6552862" y="4721253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2247" y="952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8"/>
            <p:cNvSpPr/>
            <p:nvPr/>
          </p:nvSpPr>
          <p:spPr>
            <a:xfrm>
              <a:off x="6504240" y="4721253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8"/>
            <p:cNvSpPr/>
            <p:nvPr/>
          </p:nvSpPr>
          <p:spPr>
            <a:xfrm>
              <a:off x="6448669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8"/>
            <p:cNvSpPr/>
            <p:nvPr/>
          </p:nvSpPr>
          <p:spPr>
            <a:xfrm>
              <a:off x="6386148" y="4721253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8"/>
            <p:cNvSpPr/>
            <p:nvPr/>
          </p:nvSpPr>
          <p:spPr>
            <a:xfrm>
              <a:off x="6337521" y="4721253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8"/>
            <p:cNvSpPr/>
            <p:nvPr/>
          </p:nvSpPr>
          <p:spPr>
            <a:xfrm>
              <a:off x="6281950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8"/>
            <p:cNvSpPr/>
            <p:nvPr/>
          </p:nvSpPr>
          <p:spPr>
            <a:xfrm>
              <a:off x="6219430" y="4721253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8"/>
            <p:cNvSpPr/>
            <p:nvPr/>
          </p:nvSpPr>
          <p:spPr>
            <a:xfrm>
              <a:off x="7059967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8"/>
            <p:cNvSpPr/>
            <p:nvPr/>
          </p:nvSpPr>
          <p:spPr>
            <a:xfrm>
              <a:off x="7004396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8"/>
            <p:cNvSpPr/>
            <p:nvPr/>
          </p:nvSpPr>
          <p:spPr>
            <a:xfrm>
              <a:off x="6948824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8"/>
            <p:cNvSpPr/>
            <p:nvPr/>
          </p:nvSpPr>
          <p:spPr>
            <a:xfrm>
              <a:off x="6893248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8"/>
            <p:cNvSpPr/>
            <p:nvPr/>
          </p:nvSpPr>
          <p:spPr>
            <a:xfrm>
              <a:off x="6837677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8"/>
            <p:cNvSpPr/>
            <p:nvPr/>
          </p:nvSpPr>
          <p:spPr>
            <a:xfrm>
              <a:off x="6782101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8"/>
            <p:cNvSpPr/>
            <p:nvPr/>
          </p:nvSpPr>
          <p:spPr>
            <a:xfrm>
              <a:off x="6719586" y="4665677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8"/>
            <p:cNvSpPr/>
            <p:nvPr/>
          </p:nvSpPr>
          <p:spPr>
            <a:xfrm>
              <a:off x="6670963" y="4665677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8"/>
            <p:cNvSpPr/>
            <p:nvPr/>
          </p:nvSpPr>
          <p:spPr>
            <a:xfrm>
              <a:off x="6615387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8"/>
            <p:cNvSpPr/>
            <p:nvPr/>
          </p:nvSpPr>
          <p:spPr>
            <a:xfrm>
              <a:off x="6552862" y="4665677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8"/>
            <p:cNvSpPr/>
            <p:nvPr/>
          </p:nvSpPr>
          <p:spPr>
            <a:xfrm>
              <a:off x="6504240" y="4665677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8"/>
            <p:cNvSpPr/>
            <p:nvPr/>
          </p:nvSpPr>
          <p:spPr>
            <a:xfrm>
              <a:off x="6448669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8"/>
            <p:cNvSpPr/>
            <p:nvPr/>
          </p:nvSpPr>
          <p:spPr>
            <a:xfrm>
              <a:off x="6386148" y="4665677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8"/>
            <p:cNvSpPr/>
            <p:nvPr/>
          </p:nvSpPr>
          <p:spPr>
            <a:xfrm>
              <a:off x="6337521" y="4665677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8"/>
            <p:cNvSpPr/>
            <p:nvPr/>
          </p:nvSpPr>
          <p:spPr>
            <a:xfrm>
              <a:off x="6281950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8"/>
            <p:cNvSpPr/>
            <p:nvPr/>
          </p:nvSpPr>
          <p:spPr>
            <a:xfrm>
              <a:off x="6219430" y="4665677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8"/>
            <p:cNvSpPr/>
            <p:nvPr/>
          </p:nvSpPr>
          <p:spPr>
            <a:xfrm>
              <a:off x="7059967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8"/>
            <p:cNvSpPr/>
            <p:nvPr/>
          </p:nvSpPr>
          <p:spPr>
            <a:xfrm>
              <a:off x="7004396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8"/>
            <p:cNvSpPr/>
            <p:nvPr/>
          </p:nvSpPr>
          <p:spPr>
            <a:xfrm>
              <a:off x="6948824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8"/>
            <p:cNvSpPr/>
            <p:nvPr/>
          </p:nvSpPr>
          <p:spPr>
            <a:xfrm>
              <a:off x="6893248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8"/>
            <p:cNvSpPr/>
            <p:nvPr/>
          </p:nvSpPr>
          <p:spPr>
            <a:xfrm>
              <a:off x="6837677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8"/>
            <p:cNvSpPr/>
            <p:nvPr/>
          </p:nvSpPr>
          <p:spPr>
            <a:xfrm>
              <a:off x="6782101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8"/>
            <p:cNvSpPr/>
            <p:nvPr/>
          </p:nvSpPr>
          <p:spPr>
            <a:xfrm>
              <a:off x="6719586" y="4603162"/>
              <a:ext cx="62541" cy="62541"/>
            </a:xfrm>
            <a:custGeom>
              <a:avLst/>
              <a:gdLst/>
              <a:ahLst/>
              <a:cxnLst/>
              <a:rect l="l" t="t" r="r" b="b"/>
              <a:pathLst>
                <a:path w="1224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8"/>
            <p:cNvSpPr/>
            <p:nvPr/>
          </p:nvSpPr>
          <p:spPr>
            <a:xfrm>
              <a:off x="6670963" y="4603162"/>
              <a:ext cx="48644" cy="62541"/>
            </a:xfrm>
            <a:custGeom>
              <a:avLst/>
              <a:gdLst/>
              <a:ahLst/>
              <a:cxnLst/>
              <a:rect l="l" t="t" r="r" b="b"/>
              <a:pathLst>
                <a:path w="9524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8"/>
            <p:cNvSpPr/>
            <p:nvPr/>
          </p:nvSpPr>
          <p:spPr>
            <a:xfrm>
              <a:off x="6615387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8"/>
            <p:cNvSpPr/>
            <p:nvPr/>
          </p:nvSpPr>
          <p:spPr>
            <a:xfrm>
              <a:off x="6552862" y="4603162"/>
              <a:ext cx="62552" cy="62541"/>
            </a:xfrm>
            <a:custGeom>
              <a:avLst/>
              <a:gdLst/>
              <a:ahLst/>
              <a:cxnLst/>
              <a:rect l="l" t="t" r="r" b="b"/>
              <a:pathLst>
                <a:path w="12247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8"/>
            <p:cNvSpPr/>
            <p:nvPr/>
          </p:nvSpPr>
          <p:spPr>
            <a:xfrm>
              <a:off x="6504240" y="4603162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8"/>
            <p:cNvSpPr/>
            <p:nvPr/>
          </p:nvSpPr>
          <p:spPr>
            <a:xfrm>
              <a:off x="6448669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8"/>
            <p:cNvSpPr/>
            <p:nvPr/>
          </p:nvSpPr>
          <p:spPr>
            <a:xfrm>
              <a:off x="6386148" y="4603162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8"/>
            <p:cNvSpPr/>
            <p:nvPr/>
          </p:nvSpPr>
          <p:spPr>
            <a:xfrm>
              <a:off x="6337521" y="4603162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8"/>
            <p:cNvSpPr/>
            <p:nvPr/>
          </p:nvSpPr>
          <p:spPr>
            <a:xfrm>
              <a:off x="6281950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8"/>
            <p:cNvSpPr/>
            <p:nvPr/>
          </p:nvSpPr>
          <p:spPr>
            <a:xfrm>
              <a:off x="6219430" y="4603162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8"/>
            <p:cNvSpPr/>
            <p:nvPr/>
          </p:nvSpPr>
          <p:spPr>
            <a:xfrm>
              <a:off x="7059967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8"/>
            <p:cNvSpPr/>
            <p:nvPr/>
          </p:nvSpPr>
          <p:spPr>
            <a:xfrm>
              <a:off x="7004396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8"/>
            <p:cNvSpPr/>
            <p:nvPr/>
          </p:nvSpPr>
          <p:spPr>
            <a:xfrm>
              <a:off x="6948824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4" y="9524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8"/>
            <p:cNvSpPr/>
            <p:nvPr/>
          </p:nvSpPr>
          <p:spPr>
            <a:xfrm>
              <a:off x="6893248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8"/>
            <p:cNvSpPr/>
            <p:nvPr/>
          </p:nvSpPr>
          <p:spPr>
            <a:xfrm>
              <a:off x="6837677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8"/>
            <p:cNvSpPr/>
            <p:nvPr/>
          </p:nvSpPr>
          <p:spPr>
            <a:xfrm>
              <a:off x="6782101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8"/>
            <p:cNvSpPr/>
            <p:nvPr/>
          </p:nvSpPr>
          <p:spPr>
            <a:xfrm>
              <a:off x="6719586" y="4554534"/>
              <a:ext cx="62541" cy="48649"/>
            </a:xfrm>
            <a:custGeom>
              <a:avLst/>
              <a:gdLst/>
              <a:ahLst/>
              <a:cxnLst/>
              <a:rect l="l" t="t" r="r" b="b"/>
              <a:pathLst>
                <a:path w="1224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8"/>
            <p:cNvSpPr/>
            <p:nvPr/>
          </p:nvSpPr>
          <p:spPr>
            <a:xfrm>
              <a:off x="6670963" y="4554534"/>
              <a:ext cx="48644" cy="48649"/>
            </a:xfrm>
            <a:custGeom>
              <a:avLst/>
              <a:gdLst/>
              <a:ahLst/>
              <a:cxnLst/>
              <a:rect l="l" t="t" r="r" b="b"/>
              <a:pathLst>
                <a:path w="9524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8"/>
            <p:cNvSpPr/>
            <p:nvPr/>
          </p:nvSpPr>
          <p:spPr>
            <a:xfrm>
              <a:off x="6615387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8"/>
            <p:cNvSpPr/>
            <p:nvPr/>
          </p:nvSpPr>
          <p:spPr>
            <a:xfrm>
              <a:off x="6552862" y="4554534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2247" y="9524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8"/>
            <p:cNvSpPr/>
            <p:nvPr/>
          </p:nvSpPr>
          <p:spPr>
            <a:xfrm>
              <a:off x="6504240" y="4554534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8"/>
            <p:cNvSpPr/>
            <p:nvPr/>
          </p:nvSpPr>
          <p:spPr>
            <a:xfrm>
              <a:off x="6448669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8"/>
            <p:cNvSpPr/>
            <p:nvPr/>
          </p:nvSpPr>
          <p:spPr>
            <a:xfrm>
              <a:off x="6386148" y="4554534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8"/>
            <p:cNvSpPr/>
            <p:nvPr/>
          </p:nvSpPr>
          <p:spPr>
            <a:xfrm>
              <a:off x="6337521" y="4554534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8"/>
            <p:cNvSpPr/>
            <p:nvPr/>
          </p:nvSpPr>
          <p:spPr>
            <a:xfrm>
              <a:off x="6281950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8"/>
            <p:cNvSpPr/>
            <p:nvPr/>
          </p:nvSpPr>
          <p:spPr>
            <a:xfrm>
              <a:off x="6219430" y="4554534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8"/>
            <p:cNvSpPr/>
            <p:nvPr/>
          </p:nvSpPr>
          <p:spPr>
            <a:xfrm>
              <a:off x="7059967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8"/>
            <p:cNvSpPr/>
            <p:nvPr/>
          </p:nvSpPr>
          <p:spPr>
            <a:xfrm>
              <a:off x="7115543" y="477682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8"/>
            <p:cNvSpPr/>
            <p:nvPr/>
          </p:nvSpPr>
          <p:spPr>
            <a:xfrm>
              <a:off x="7115543" y="4728197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8"/>
            <p:cNvSpPr/>
            <p:nvPr/>
          </p:nvSpPr>
          <p:spPr>
            <a:xfrm>
              <a:off x="7115543" y="466567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8"/>
            <p:cNvSpPr/>
            <p:nvPr/>
          </p:nvSpPr>
          <p:spPr>
            <a:xfrm>
              <a:off x="7115543" y="4610106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8"/>
            <p:cNvSpPr/>
            <p:nvPr/>
          </p:nvSpPr>
          <p:spPr>
            <a:xfrm>
              <a:off x="7115543" y="4561478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8"/>
            <p:cNvSpPr/>
            <p:nvPr/>
          </p:nvSpPr>
          <p:spPr>
            <a:xfrm>
              <a:off x="7004396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8"/>
            <p:cNvSpPr/>
            <p:nvPr/>
          </p:nvSpPr>
          <p:spPr>
            <a:xfrm>
              <a:off x="6948824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8"/>
            <p:cNvSpPr/>
            <p:nvPr/>
          </p:nvSpPr>
          <p:spPr>
            <a:xfrm>
              <a:off x="6893248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8"/>
            <p:cNvSpPr/>
            <p:nvPr/>
          </p:nvSpPr>
          <p:spPr>
            <a:xfrm>
              <a:off x="6837677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8"/>
            <p:cNvSpPr/>
            <p:nvPr/>
          </p:nvSpPr>
          <p:spPr>
            <a:xfrm>
              <a:off x="6782101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8"/>
            <p:cNvSpPr/>
            <p:nvPr/>
          </p:nvSpPr>
          <p:spPr>
            <a:xfrm>
              <a:off x="6719586" y="4498958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8"/>
            <p:cNvSpPr/>
            <p:nvPr/>
          </p:nvSpPr>
          <p:spPr>
            <a:xfrm>
              <a:off x="6670963" y="4498958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8"/>
            <p:cNvSpPr/>
            <p:nvPr/>
          </p:nvSpPr>
          <p:spPr>
            <a:xfrm>
              <a:off x="6615387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8"/>
            <p:cNvSpPr/>
            <p:nvPr/>
          </p:nvSpPr>
          <p:spPr>
            <a:xfrm>
              <a:off x="6552862" y="4498958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8"/>
            <p:cNvSpPr/>
            <p:nvPr/>
          </p:nvSpPr>
          <p:spPr>
            <a:xfrm>
              <a:off x="6504240" y="4498958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8"/>
            <p:cNvSpPr/>
            <p:nvPr/>
          </p:nvSpPr>
          <p:spPr>
            <a:xfrm>
              <a:off x="6448669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8"/>
            <p:cNvSpPr/>
            <p:nvPr/>
          </p:nvSpPr>
          <p:spPr>
            <a:xfrm>
              <a:off x="6386148" y="4498958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8"/>
            <p:cNvSpPr/>
            <p:nvPr/>
          </p:nvSpPr>
          <p:spPr>
            <a:xfrm>
              <a:off x="6337521" y="4498958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8"/>
            <p:cNvSpPr/>
            <p:nvPr/>
          </p:nvSpPr>
          <p:spPr>
            <a:xfrm>
              <a:off x="6281950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8"/>
            <p:cNvSpPr/>
            <p:nvPr/>
          </p:nvSpPr>
          <p:spPr>
            <a:xfrm>
              <a:off x="6219430" y="4498958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8"/>
            <p:cNvSpPr/>
            <p:nvPr/>
          </p:nvSpPr>
          <p:spPr>
            <a:xfrm>
              <a:off x="6552862" y="4436437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7" y="12246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8"/>
            <p:cNvSpPr/>
            <p:nvPr/>
          </p:nvSpPr>
          <p:spPr>
            <a:xfrm>
              <a:off x="6504240" y="4436437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9525" y="12246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8"/>
            <p:cNvSpPr/>
            <p:nvPr/>
          </p:nvSpPr>
          <p:spPr>
            <a:xfrm>
              <a:off x="6448669" y="443643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8"/>
            <p:cNvSpPr/>
            <p:nvPr/>
          </p:nvSpPr>
          <p:spPr>
            <a:xfrm>
              <a:off x="6386148" y="4436437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5" y="12246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8"/>
            <p:cNvSpPr/>
            <p:nvPr/>
          </p:nvSpPr>
          <p:spPr>
            <a:xfrm>
              <a:off x="6337521" y="4436437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9525" y="12246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8"/>
            <p:cNvSpPr/>
            <p:nvPr/>
          </p:nvSpPr>
          <p:spPr>
            <a:xfrm>
              <a:off x="6281950" y="443643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8"/>
            <p:cNvSpPr/>
            <p:nvPr/>
          </p:nvSpPr>
          <p:spPr>
            <a:xfrm>
              <a:off x="6219430" y="4436437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2245" y="12246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8"/>
            <p:cNvSpPr/>
            <p:nvPr/>
          </p:nvSpPr>
          <p:spPr>
            <a:xfrm>
              <a:off x="6552862" y="4387810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12247" y="952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8"/>
            <p:cNvSpPr/>
            <p:nvPr/>
          </p:nvSpPr>
          <p:spPr>
            <a:xfrm>
              <a:off x="6504240" y="4387810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8"/>
            <p:cNvSpPr/>
            <p:nvPr/>
          </p:nvSpPr>
          <p:spPr>
            <a:xfrm>
              <a:off x="6448669" y="438781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8"/>
            <p:cNvSpPr/>
            <p:nvPr/>
          </p:nvSpPr>
          <p:spPr>
            <a:xfrm>
              <a:off x="6386148" y="4387810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12245" y="952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8"/>
            <p:cNvSpPr/>
            <p:nvPr/>
          </p:nvSpPr>
          <p:spPr>
            <a:xfrm>
              <a:off x="6337521" y="4387810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8"/>
            <p:cNvSpPr/>
            <p:nvPr/>
          </p:nvSpPr>
          <p:spPr>
            <a:xfrm>
              <a:off x="6281950" y="438781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8"/>
            <p:cNvSpPr/>
            <p:nvPr/>
          </p:nvSpPr>
          <p:spPr>
            <a:xfrm>
              <a:off x="6219430" y="4387810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8"/>
            <p:cNvSpPr/>
            <p:nvPr/>
          </p:nvSpPr>
          <p:spPr>
            <a:xfrm>
              <a:off x="6163859" y="4387810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8"/>
            <p:cNvSpPr/>
            <p:nvPr/>
          </p:nvSpPr>
          <p:spPr>
            <a:xfrm>
              <a:off x="6163859" y="445033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4" y="952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8"/>
            <p:cNvSpPr/>
            <p:nvPr/>
          </p:nvSpPr>
          <p:spPr>
            <a:xfrm>
              <a:off x="6163859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8"/>
            <p:cNvSpPr/>
            <p:nvPr/>
          </p:nvSpPr>
          <p:spPr>
            <a:xfrm>
              <a:off x="6163859" y="4554534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8"/>
            <p:cNvSpPr/>
            <p:nvPr/>
          </p:nvSpPr>
          <p:spPr>
            <a:xfrm>
              <a:off x="6163859" y="4610106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8"/>
            <p:cNvSpPr/>
            <p:nvPr/>
          </p:nvSpPr>
          <p:spPr>
            <a:xfrm>
              <a:off x="6163859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8"/>
            <p:cNvSpPr/>
            <p:nvPr/>
          </p:nvSpPr>
          <p:spPr>
            <a:xfrm>
              <a:off x="6163859" y="4721253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8"/>
            <p:cNvSpPr/>
            <p:nvPr/>
          </p:nvSpPr>
          <p:spPr>
            <a:xfrm>
              <a:off x="6163859" y="477682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8"/>
            <p:cNvSpPr/>
            <p:nvPr/>
          </p:nvSpPr>
          <p:spPr>
            <a:xfrm>
              <a:off x="6552862" y="4325295"/>
              <a:ext cx="62552" cy="62541"/>
            </a:xfrm>
            <a:custGeom>
              <a:avLst/>
              <a:gdLst/>
              <a:ahLst/>
              <a:cxnLst/>
              <a:rect l="l" t="t" r="r" b="b"/>
              <a:pathLst>
                <a:path w="12247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8"/>
            <p:cNvSpPr/>
            <p:nvPr/>
          </p:nvSpPr>
          <p:spPr>
            <a:xfrm>
              <a:off x="6504240" y="4325295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8"/>
            <p:cNvSpPr/>
            <p:nvPr/>
          </p:nvSpPr>
          <p:spPr>
            <a:xfrm>
              <a:off x="6448669" y="4325295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8"/>
            <p:cNvSpPr/>
            <p:nvPr/>
          </p:nvSpPr>
          <p:spPr>
            <a:xfrm>
              <a:off x="6386148" y="4325295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8"/>
            <p:cNvSpPr/>
            <p:nvPr/>
          </p:nvSpPr>
          <p:spPr>
            <a:xfrm>
              <a:off x="6337521" y="4325295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8"/>
            <p:cNvSpPr/>
            <p:nvPr/>
          </p:nvSpPr>
          <p:spPr>
            <a:xfrm>
              <a:off x="6281950" y="4325295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8"/>
            <p:cNvSpPr/>
            <p:nvPr/>
          </p:nvSpPr>
          <p:spPr>
            <a:xfrm>
              <a:off x="6219430" y="4325295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7" name="Google Shape;1117;p8"/>
          <p:cNvSpPr/>
          <p:nvPr/>
        </p:nvSpPr>
        <p:spPr>
          <a:xfrm>
            <a:off x="319350" y="243900"/>
            <a:ext cx="8505300" cy="46557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p8"/>
          <p:cNvSpPr txBox="1">
            <a:spLocks noGrp="1"/>
          </p:cNvSpPr>
          <p:nvPr>
            <p:ph type="title"/>
          </p:nvPr>
        </p:nvSpPr>
        <p:spPr>
          <a:xfrm>
            <a:off x="1812600" y="1266825"/>
            <a:ext cx="5518800" cy="26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119" name="Google Shape;1119;p8"/>
          <p:cNvGrpSpPr/>
          <p:nvPr/>
        </p:nvGrpSpPr>
        <p:grpSpPr>
          <a:xfrm>
            <a:off x="7398069" y="2977147"/>
            <a:ext cx="1128443" cy="564218"/>
            <a:chOff x="311697" y="-12"/>
            <a:chExt cx="4437449" cy="2218709"/>
          </a:xfrm>
        </p:grpSpPr>
        <p:sp>
          <p:nvSpPr>
            <p:cNvPr id="1120" name="Google Shape;1120;p8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8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8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8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8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8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8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8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8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8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8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8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8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8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8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8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8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8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8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8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8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8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8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8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8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8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8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8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8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8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8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8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8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8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8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8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8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8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8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8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8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8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8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8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8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8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8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8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8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8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8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8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8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8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8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8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8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8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8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8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8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8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8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8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8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8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8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8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8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8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8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8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8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8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8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8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8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8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8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8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8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8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8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8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8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8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8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8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8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8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8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8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8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8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8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8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8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8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8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8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8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8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8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8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8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8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8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8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8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8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8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8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8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8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8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8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8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8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8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8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8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8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8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8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8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8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8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8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8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8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8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8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8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8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8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8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8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8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8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8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8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8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8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8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8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8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8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8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8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8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8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8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8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8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8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8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8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8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8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8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8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8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8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8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8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8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8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8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8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8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8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8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8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8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8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8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8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8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8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8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8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8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8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8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8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8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8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8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8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8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8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8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8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8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8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8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8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8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8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8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8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8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8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8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9" name="Google Shape;1449;p8"/>
          <p:cNvGrpSpPr/>
          <p:nvPr/>
        </p:nvGrpSpPr>
        <p:grpSpPr>
          <a:xfrm>
            <a:off x="560813" y="539503"/>
            <a:ext cx="1443946" cy="721968"/>
            <a:chOff x="311697" y="-12"/>
            <a:chExt cx="4437449" cy="2218709"/>
          </a:xfrm>
        </p:grpSpPr>
        <p:sp>
          <p:nvSpPr>
            <p:cNvPr id="1450" name="Google Shape;1450;p8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8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8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8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8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8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8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8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8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8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8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8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8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8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8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8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8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8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8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8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8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8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8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8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8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8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8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8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8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8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8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8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8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8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8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8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8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8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8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8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8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8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8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8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8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8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8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8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8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8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8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8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8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8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8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8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8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8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8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8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8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8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8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8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8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8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8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8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8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8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8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8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8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8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8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8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8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8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8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8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8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8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8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8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8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8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8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8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8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8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8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8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8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8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8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8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8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8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8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8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8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8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8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8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8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8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8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8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8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8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8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8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8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8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8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8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8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8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8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8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8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8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8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8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8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8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8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8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8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8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8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8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8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8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8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8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8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8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8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8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8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8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8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8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8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8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8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8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8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8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8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8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8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8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8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8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8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8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8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8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8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8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8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8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8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8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8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8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8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8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8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8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8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8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8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8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8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8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8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8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8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8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8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8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8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8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8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8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8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8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8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8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8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8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8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8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8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8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8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8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8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8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8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8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8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8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8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8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8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8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8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8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8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8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8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8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8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8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8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8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8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8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8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8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8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8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8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8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8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8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8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8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8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8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8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8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8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8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8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8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8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8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8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8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8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8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8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8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8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8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8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8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8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8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8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8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8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8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8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8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8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8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8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8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8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8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8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8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8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8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8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8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8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8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8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8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8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8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8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8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8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8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8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8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8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8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8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8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8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8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8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8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8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8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8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8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8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8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8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8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8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8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8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8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8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8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8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8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8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8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8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8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8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8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8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8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8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8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8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8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8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8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8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8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8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8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8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8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8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9" name="Google Shape;1779;p8"/>
          <p:cNvGrpSpPr/>
          <p:nvPr/>
        </p:nvGrpSpPr>
        <p:grpSpPr>
          <a:xfrm>
            <a:off x="4103916" y="1106508"/>
            <a:ext cx="264001" cy="226285"/>
            <a:chOff x="753950" y="238125"/>
            <a:chExt cx="6111125" cy="5238075"/>
          </a:xfrm>
        </p:grpSpPr>
        <p:sp>
          <p:nvSpPr>
            <p:cNvPr id="1780" name="Google Shape;1780;p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7" name="Google Shape;1807;p8"/>
          <p:cNvGrpSpPr/>
          <p:nvPr/>
        </p:nvGrpSpPr>
        <p:grpSpPr>
          <a:xfrm>
            <a:off x="4439996" y="1106508"/>
            <a:ext cx="264001" cy="226285"/>
            <a:chOff x="753950" y="238125"/>
            <a:chExt cx="6111125" cy="5238075"/>
          </a:xfrm>
        </p:grpSpPr>
        <p:sp>
          <p:nvSpPr>
            <p:cNvPr id="1808" name="Google Shape;1808;p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5" name="Google Shape;1835;p8"/>
          <p:cNvGrpSpPr/>
          <p:nvPr/>
        </p:nvGrpSpPr>
        <p:grpSpPr>
          <a:xfrm>
            <a:off x="4776076" y="1106508"/>
            <a:ext cx="264001" cy="226285"/>
            <a:chOff x="753950" y="238125"/>
            <a:chExt cx="6111125" cy="5238075"/>
          </a:xfrm>
        </p:grpSpPr>
        <p:sp>
          <p:nvSpPr>
            <p:cNvPr id="1836" name="Google Shape;1836;p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">
    <p:spTree>
      <p:nvGrpSpPr>
        <p:cNvPr id="1" name="Shape 4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0" name="Google Shape;4100;p24"/>
          <p:cNvGrpSpPr/>
          <p:nvPr/>
        </p:nvGrpSpPr>
        <p:grpSpPr>
          <a:xfrm>
            <a:off x="0" y="1474590"/>
            <a:ext cx="9144000" cy="3853085"/>
            <a:chOff x="0" y="1474590"/>
            <a:chExt cx="9144000" cy="3853085"/>
          </a:xfrm>
        </p:grpSpPr>
        <p:grpSp>
          <p:nvGrpSpPr>
            <p:cNvPr id="4101" name="Google Shape;4101;p24"/>
            <p:cNvGrpSpPr/>
            <p:nvPr/>
          </p:nvGrpSpPr>
          <p:grpSpPr>
            <a:xfrm>
              <a:off x="1147578" y="2986377"/>
              <a:ext cx="973077" cy="1033483"/>
              <a:chOff x="7230575" y="3501811"/>
              <a:chExt cx="1540410" cy="1636035"/>
            </a:xfrm>
          </p:grpSpPr>
          <p:grpSp>
            <p:nvGrpSpPr>
              <p:cNvPr id="4102" name="Google Shape;4102;p24"/>
              <p:cNvGrpSpPr/>
              <p:nvPr/>
            </p:nvGrpSpPr>
            <p:grpSpPr>
              <a:xfrm>
                <a:off x="7655512" y="4362305"/>
                <a:ext cx="775528" cy="775540"/>
                <a:chOff x="7655512" y="4362305"/>
                <a:chExt cx="775528" cy="775540"/>
              </a:xfrm>
            </p:grpSpPr>
            <p:sp>
              <p:nvSpPr>
                <p:cNvPr id="4103" name="Google Shape;4103;p24"/>
                <p:cNvSpPr/>
                <p:nvPr/>
              </p:nvSpPr>
              <p:spPr>
                <a:xfrm flipH="1">
                  <a:off x="7825485" y="5042204"/>
                  <a:ext cx="95633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2246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4" name="Google Shape;4104;p24"/>
                <p:cNvSpPr/>
                <p:nvPr/>
              </p:nvSpPr>
              <p:spPr>
                <a:xfrm flipH="1">
                  <a:off x="7921094" y="5042204"/>
                  <a:ext cx="7438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2246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9523" y="1224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5" name="Google Shape;4105;p24"/>
                <p:cNvSpPr/>
                <p:nvPr/>
              </p:nvSpPr>
              <p:spPr>
                <a:xfrm flipH="1">
                  <a:off x="7995449" y="5042204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6" name="Google Shape;4106;p24"/>
                <p:cNvSpPr/>
                <p:nvPr/>
              </p:nvSpPr>
              <p:spPr>
                <a:xfrm flipH="1">
                  <a:off x="8080438" y="5042204"/>
                  <a:ext cx="95649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6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7" name="Google Shape;4107;p24"/>
                <p:cNvSpPr/>
                <p:nvPr/>
              </p:nvSpPr>
              <p:spPr>
                <a:xfrm flipH="1">
                  <a:off x="7825485" y="4957212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8" name="Google Shape;4108;p24"/>
                <p:cNvSpPr/>
                <p:nvPr/>
              </p:nvSpPr>
              <p:spPr>
                <a:xfrm flipH="1">
                  <a:off x="7921094" y="4957212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9" name="Google Shape;4109;p24"/>
                <p:cNvSpPr/>
                <p:nvPr/>
              </p:nvSpPr>
              <p:spPr>
                <a:xfrm flipH="1">
                  <a:off x="7995449" y="495721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0" name="Google Shape;4110;p24"/>
                <p:cNvSpPr/>
                <p:nvPr/>
              </p:nvSpPr>
              <p:spPr>
                <a:xfrm flipH="1">
                  <a:off x="8080438" y="4957212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1" name="Google Shape;4111;p24"/>
                <p:cNvSpPr/>
                <p:nvPr/>
              </p:nvSpPr>
              <p:spPr>
                <a:xfrm flipH="1">
                  <a:off x="7825485" y="4872228"/>
                  <a:ext cx="95633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2" name="Google Shape;4112;p24"/>
                <p:cNvSpPr/>
                <p:nvPr/>
              </p:nvSpPr>
              <p:spPr>
                <a:xfrm flipH="1">
                  <a:off x="7921094" y="4872228"/>
                  <a:ext cx="7438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3" name="Google Shape;4113;p24"/>
                <p:cNvSpPr/>
                <p:nvPr/>
              </p:nvSpPr>
              <p:spPr>
                <a:xfrm flipH="1">
                  <a:off x="7995449" y="4872228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4" name="Google Shape;4114;p24"/>
                <p:cNvSpPr/>
                <p:nvPr/>
              </p:nvSpPr>
              <p:spPr>
                <a:xfrm flipH="1">
                  <a:off x="8080438" y="4872228"/>
                  <a:ext cx="95649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5" name="Google Shape;4115;p24"/>
                <p:cNvSpPr/>
                <p:nvPr/>
              </p:nvSpPr>
              <p:spPr>
                <a:xfrm flipH="1">
                  <a:off x="7825485" y="4787235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6" name="Google Shape;4116;p24"/>
                <p:cNvSpPr/>
                <p:nvPr/>
              </p:nvSpPr>
              <p:spPr>
                <a:xfrm flipH="1">
                  <a:off x="7921094" y="4787235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7" name="Google Shape;4117;p24"/>
                <p:cNvSpPr/>
                <p:nvPr/>
              </p:nvSpPr>
              <p:spPr>
                <a:xfrm flipH="1">
                  <a:off x="7995449" y="4787235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8" name="Google Shape;4118;p24"/>
                <p:cNvSpPr/>
                <p:nvPr/>
              </p:nvSpPr>
              <p:spPr>
                <a:xfrm flipH="1">
                  <a:off x="8080438" y="4787235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9" name="Google Shape;4119;p24"/>
                <p:cNvSpPr/>
                <p:nvPr/>
              </p:nvSpPr>
              <p:spPr>
                <a:xfrm flipH="1">
                  <a:off x="7825485" y="4702251"/>
                  <a:ext cx="95633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0" name="Google Shape;4120;p24"/>
                <p:cNvSpPr/>
                <p:nvPr/>
              </p:nvSpPr>
              <p:spPr>
                <a:xfrm flipH="1">
                  <a:off x="7921094" y="4702251"/>
                  <a:ext cx="7438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1" name="Google Shape;4121;p24"/>
                <p:cNvSpPr/>
                <p:nvPr/>
              </p:nvSpPr>
              <p:spPr>
                <a:xfrm flipH="1">
                  <a:off x="7995449" y="4702251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2" name="Google Shape;4122;p24"/>
                <p:cNvSpPr/>
                <p:nvPr/>
              </p:nvSpPr>
              <p:spPr>
                <a:xfrm flipH="1">
                  <a:off x="8080438" y="4702251"/>
                  <a:ext cx="95649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5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3" name="Google Shape;4123;p24"/>
                <p:cNvSpPr/>
                <p:nvPr/>
              </p:nvSpPr>
              <p:spPr>
                <a:xfrm flipH="1">
                  <a:off x="7655512" y="4617267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4" name="Google Shape;4124;p24"/>
                <p:cNvSpPr/>
                <p:nvPr/>
              </p:nvSpPr>
              <p:spPr>
                <a:xfrm flipH="1">
                  <a:off x="7740496" y="4617267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5" name="Google Shape;4125;p24"/>
                <p:cNvSpPr/>
                <p:nvPr/>
              </p:nvSpPr>
              <p:spPr>
                <a:xfrm flipH="1">
                  <a:off x="7825485" y="4617267"/>
                  <a:ext cx="95633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6" name="Google Shape;4126;p24"/>
                <p:cNvSpPr/>
                <p:nvPr/>
              </p:nvSpPr>
              <p:spPr>
                <a:xfrm flipH="1">
                  <a:off x="7921094" y="4617267"/>
                  <a:ext cx="7438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7" name="Google Shape;4127;p24"/>
                <p:cNvSpPr/>
                <p:nvPr/>
              </p:nvSpPr>
              <p:spPr>
                <a:xfrm flipH="1">
                  <a:off x="7995449" y="4617267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8" name="Google Shape;4128;p24"/>
                <p:cNvSpPr/>
                <p:nvPr/>
              </p:nvSpPr>
              <p:spPr>
                <a:xfrm flipH="1">
                  <a:off x="8080438" y="4617267"/>
                  <a:ext cx="95649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9" name="Google Shape;4129;p24"/>
                <p:cNvSpPr/>
                <p:nvPr/>
              </p:nvSpPr>
              <p:spPr>
                <a:xfrm flipH="1">
                  <a:off x="8176054" y="4617267"/>
                  <a:ext cx="7439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0" name="Google Shape;4130;p24"/>
                <p:cNvSpPr/>
                <p:nvPr/>
              </p:nvSpPr>
              <p:spPr>
                <a:xfrm flipH="1">
                  <a:off x="8250417" y="4617267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1" name="Google Shape;4131;p24"/>
                <p:cNvSpPr/>
                <p:nvPr/>
              </p:nvSpPr>
              <p:spPr>
                <a:xfrm flipH="1">
                  <a:off x="8335399" y="4617267"/>
                  <a:ext cx="95641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2" name="Google Shape;4132;p24"/>
                <p:cNvSpPr/>
                <p:nvPr/>
              </p:nvSpPr>
              <p:spPr>
                <a:xfrm flipH="1">
                  <a:off x="7655512" y="4532274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3" name="Google Shape;4133;p24"/>
                <p:cNvSpPr/>
                <p:nvPr/>
              </p:nvSpPr>
              <p:spPr>
                <a:xfrm flipH="1">
                  <a:off x="7995449" y="4532274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4" name="Google Shape;4134;p24"/>
                <p:cNvSpPr/>
                <p:nvPr/>
              </p:nvSpPr>
              <p:spPr>
                <a:xfrm flipH="1">
                  <a:off x="8335399" y="4532274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5" name="Google Shape;4135;p24"/>
                <p:cNvSpPr/>
                <p:nvPr/>
              </p:nvSpPr>
              <p:spPr>
                <a:xfrm flipH="1">
                  <a:off x="7655512" y="4447290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6" name="Google Shape;4136;p24"/>
                <p:cNvSpPr/>
                <p:nvPr/>
              </p:nvSpPr>
              <p:spPr>
                <a:xfrm flipH="1">
                  <a:off x="7995449" y="4447290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7" name="Google Shape;4137;p24"/>
                <p:cNvSpPr/>
                <p:nvPr/>
              </p:nvSpPr>
              <p:spPr>
                <a:xfrm flipH="1">
                  <a:off x="8335399" y="4447290"/>
                  <a:ext cx="95641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8" name="Google Shape;4138;p24"/>
                <p:cNvSpPr/>
                <p:nvPr/>
              </p:nvSpPr>
              <p:spPr>
                <a:xfrm flipH="1">
                  <a:off x="7655512" y="4362305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9" name="Google Shape;4139;p24"/>
                <p:cNvSpPr/>
                <p:nvPr/>
              </p:nvSpPr>
              <p:spPr>
                <a:xfrm flipH="1">
                  <a:off x="7995449" y="4362305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0" name="Google Shape;4140;p24"/>
                <p:cNvSpPr/>
                <p:nvPr/>
              </p:nvSpPr>
              <p:spPr>
                <a:xfrm flipH="1">
                  <a:off x="8335399" y="4362305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141" name="Google Shape;4141;p24"/>
              <p:cNvSpPr/>
              <p:nvPr/>
            </p:nvSpPr>
            <p:spPr>
              <a:xfrm flipH="1">
                <a:off x="7315559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2" name="Google Shape;4142;p24"/>
              <p:cNvSpPr/>
              <p:nvPr/>
            </p:nvSpPr>
            <p:spPr>
              <a:xfrm flipH="1">
                <a:off x="7655512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3" name="Google Shape;4143;p24"/>
              <p:cNvSpPr/>
              <p:nvPr/>
            </p:nvSpPr>
            <p:spPr>
              <a:xfrm flipH="1">
                <a:off x="8080438" y="3671779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7" y="12246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4" name="Google Shape;4144;p24"/>
              <p:cNvSpPr/>
              <p:nvPr/>
            </p:nvSpPr>
            <p:spPr>
              <a:xfrm flipH="1">
                <a:off x="8685973" y="3597414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5" name="Google Shape;4145;p24"/>
              <p:cNvSpPr/>
              <p:nvPr/>
            </p:nvSpPr>
            <p:spPr>
              <a:xfrm flipH="1">
                <a:off x="8685973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6" name="Google Shape;4146;p24"/>
              <p:cNvSpPr/>
              <p:nvPr/>
            </p:nvSpPr>
            <p:spPr>
              <a:xfrm flipH="1">
                <a:off x="8176054" y="3501811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7" name="Google Shape;4147;p24"/>
              <p:cNvSpPr/>
              <p:nvPr/>
            </p:nvSpPr>
            <p:spPr>
              <a:xfrm flipH="1">
                <a:off x="8250417" y="3501811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148" name="Google Shape;4148;p24"/>
              <p:cNvGrpSpPr/>
              <p:nvPr/>
            </p:nvGrpSpPr>
            <p:grpSpPr>
              <a:xfrm>
                <a:off x="7230575" y="3501811"/>
                <a:ext cx="1540410" cy="860514"/>
                <a:chOff x="7230575" y="3501811"/>
                <a:chExt cx="1540410" cy="860514"/>
              </a:xfrm>
            </p:grpSpPr>
            <p:sp>
              <p:nvSpPr>
                <p:cNvPr id="4149" name="Google Shape;4149;p24"/>
                <p:cNvSpPr/>
                <p:nvPr/>
              </p:nvSpPr>
              <p:spPr>
                <a:xfrm flipH="1">
                  <a:off x="7315559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0" name="Google Shape;4150;p24"/>
                <p:cNvSpPr/>
                <p:nvPr/>
              </p:nvSpPr>
              <p:spPr>
                <a:xfrm flipH="1">
                  <a:off x="7400551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1" name="Google Shape;4151;p24"/>
                <p:cNvSpPr/>
                <p:nvPr/>
              </p:nvSpPr>
              <p:spPr>
                <a:xfrm flipH="1">
                  <a:off x="7485535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4" y="10884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2" name="Google Shape;4152;p24"/>
                <p:cNvSpPr/>
                <p:nvPr/>
              </p:nvSpPr>
              <p:spPr>
                <a:xfrm flipH="1">
                  <a:off x="7570520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3" name="Google Shape;4153;p24"/>
                <p:cNvSpPr/>
                <p:nvPr/>
              </p:nvSpPr>
              <p:spPr>
                <a:xfrm flipH="1">
                  <a:off x="7655512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4" name="Google Shape;4154;p24"/>
                <p:cNvSpPr/>
                <p:nvPr/>
              </p:nvSpPr>
              <p:spPr>
                <a:xfrm flipH="1">
                  <a:off x="7740496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5" name="Google Shape;4155;p24"/>
                <p:cNvSpPr/>
                <p:nvPr/>
              </p:nvSpPr>
              <p:spPr>
                <a:xfrm flipH="1">
                  <a:off x="7825485" y="4277321"/>
                  <a:ext cx="95633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2245" y="1088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6" name="Google Shape;4156;p24"/>
                <p:cNvSpPr/>
                <p:nvPr/>
              </p:nvSpPr>
              <p:spPr>
                <a:xfrm flipH="1">
                  <a:off x="7921094" y="4277321"/>
                  <a:ext cx="7438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9523" y="10884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7" name="Google Shape;4157;p24"/>
                <p:cNvSpPr/>
                <p:nvPr/>
              </p:nvSpPr>
              <p:spPr>
                <a:xfrm flipH="1">
                  <a:off x="7995449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8" name="Google Shape;4158;p24"/>
                <p:cNvSpPr/>
                <p:nvPr/>
              </p:nvSpPr>
              <p:spPr>
                <a:xfrm flipH="1">
                  <a:off x="8080438" y="4277321"/>
                  <a:ext cx="95649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2247" y="10884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9" name="Google Shape;4159;p24"/>
                <p:cNvSpPr/>
                <p:nvPr/>
              </p:nvSpPr>
              <p:spPr>
                <a:xfrm flipH="1">
                  <a:off x="8176054" y="4277321"/>
                  <a:ext cx="7439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9525" y="1088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0" name="Google Shape;4160;p24"/>
                <p:cNvSpPr/>
                <p:nvPr/>
              </p:nvSpPr>
              <p:spPr>
                <a:xfrm flipH="1">
                  <a:off x="8250417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1" name="Google Shape;4161;p24"/>
                <p:cNvSpPr/>
                <p:nvPr/>
              </p:nvSpPr>
              <p:spPr>
                <a:xfrm flipH="1">
                  <a:off x="8335399" y="4277321"/>
                  <a:ext cx="95641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2245" y="1088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2" name="Google Shape;4162;p24"/>
                <p:cNvSpPr/>
                <p:nvPr/>
              </p:nvSpPr>
              <p:spPr>
                <a:xfrm flipH="1">
                  <a:off x="8431015" y="4277321"/>
                  <a:ext cx="7439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9525" y="1088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3" name="Google Shape;4163;p24"/>
                <p:cNvSpPr/>
                <p:nvPr/>
              </p:nvSpPr>
              <p:spPr>
                <a:xfrm flipH="1">
                  <a:off x="8505377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4" name="Google Shape;4164;p24"/>
                <p:cNvSpPr/>
                <p:nvPr/>
              </p:nvSpPr>
              <p:spPr>
                <a:xfrm flipH="1">
                  <a:off x="8590359" y="4277321"/>
                  <a:ext cx="95641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2245" y="1088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5" name="Google Shape;4165;p24"/>
                <p:cNvSpPr/>
                <p:nvPr/>
              </p:nvSpPr>
              <p:spPr>
                <a:xfrm flipH="1">
                  <a:off x="7315559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6" name="Google Shape;4166;p24"/>
                <p:cNvSpPr/>
                <p:nvPr/>
              </p:nvSpPr>
              <p:spPr>
                <a:xfrm flipH="1">
                  <a:off x="7400551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7" name="Google Shape;4167;p24"/>
                <p:cNvSpPr/>
                <p:nvPr/>
              </p:nvSpPr>
              <p:spPr>
                <a:xfrm flipH="1">
                  <a:off x="7485535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4" y="1224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8" name="Google Shape;4168;p24"/>
                <p:cNvSpPr/>
                <p:nvPr/>
              </p:nvSpPr>
              <p:spPr>
                <a:xfrm flipH="1">
                  <a:off x="7570520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9" name="Google Shape;4169;p24"/>
                <p:cNvSpPr/>
                <p:nvPr/>
              </p:nvSpPr>
              <p:spPr>
                <a:xfrm flipH="1">
                  <a:off x="7655512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0" name="Google Shape;4170;p24"/>
                <p:cNvSpPr/>
                <p:nvPr/>
              </p:nvSpPr>
              <p:spPr>
                <a:xfrm flipH="1">
                  <a:off x="7740496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1" name="Google Shape;4171;p24"/>
                <p:cNvSpPr/>
                <p:nvPr/>
              </p:nvSpPr>
              <p:spPr>
                <a:xfrm flipH="1">
                  <a:off x="7825485" y="4181710"/>
                  <a:ext cx="95633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2" name="Google Shape;4172;p24"/>
                <p:cNvSpPr/>
                <p:nvPr/>
              </p:nvSpPr>
              <p:spPr>
                <a:xfrm flipH="1">
                  <a:off x="7921094" y="4181710"/>
                  <a:ext cx="7438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9523" y="1224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3" name="Google Shape;4173;p24"/>
                <p:cNvSpPr/>
                <p:nvPr/>
              </p:nvSpPr>
              <p:spPr>
                <a:xfrm flipH="1">
                  <a:off x="7995449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4" name="Google Shape;4174;p24"/>
                <p:cNvSpPr/>
                <p:nvPr/>
              </p:nvSpPr>
              <p:spPr>
                <a:xfrm flipH="1">
                  <a:off x="8080438" y="4181710"/>
                  <a:ext cx="95649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5" name="Google Shape;4175;p24"/>
                <p:cNvSpPr/>
                <p:nvPr/>
              </p:nvSpPr>
              <p:spPr>
                <a:xfrm flipH="1">
                  <a:off x="8176054" y="4181710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6" name="Google Shape;4176;p24"/>
                <p:cNvSpPr/>
                <p:nvPr/>
              </p:nvSpPr>
              <p:spPr>
                <a:xfrm flipH="1">
                  <a:off x="8250417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7" name="Google Shape;4177;p24"/>
                <p:cNvSpPr/>
                <p:nvPr/>
              </p:nvSpPr>
              <p:spPr>
                <a:xfrm flipH="1">
                  <a:off x="8335399" y="4181710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2245" y="1224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8" name="Google Shape;4178;p24"/>
                <p:cNvSpPr/>
                <p:nvPr/>
              </p:nvSpPr>
              <p:spPr>
                <a:xfrm flipH="1">
                  <a:off x="8431015" y="4181710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9" name="Google Shape;4179;p24"/>
                <p:cNvSpPr/>
                <p:nvPr/>
              </p:nvSpPr>
              <p:spPr>
                <a:xfrm flipH="1">
                  <a:off x="8505377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0" name="Google Shape;4180;p24"/>
                <p:cNvSpPr/>
                <p:nvPr/>
              </p:nvSpPr>
              <p:spPr>
                <a:xfrm flipH="1">
                  <a:off x="8590359" y="4181710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1" name="Google Shape;4181;p24"/>
                <p:cNvSpPr/>
                <p:nvPr/>
              </p:nvSpPr>
              <p:spPr>
                <a:xfrm flipH="1">
                  <a:off x="7315559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2" name="Google Shape;4182;p24"/>
                <p:cNvSpPr/>
                <p:nvPr/>
              </p:nvSpPr>
              <p:spPr>
                <a:xfrm flipH="1">
                  <a:off x="7400551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3" name="Google Shape;4183;p24"/>
                <p:cNvSpPr/>
                <p:nvPr/>
              </p:nvSpPr>
              <p:spPr>
                <a:xfrm flipH="1">
                  <a:off x="7485535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4" y="952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4" name="Google Shape;4184;p24"/>
                <p:cNvSpPr/>
                <p:nvPr/>
              </p:nvSpPr>
              <p:spPr>
                <a:xfrm flipH="1">
                  <a:off x="7570520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5" name="Google Shape;4185;p24"/>
                <p:cNvSpPr/>
                <p:nvPr/>
              </p:nvSpPr>
              <p:spPr>
                <a:xfrm flipH="1">
                  <a:off x="7655512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6" name="Google Shape;4186;p24"/>
                <p:cNvSpPr/>
                <p:nvPr/>
              </p:nvSpPr>
              <p:spPr>
                <a:xfrm flipH="1">
                  <a:off x="7740496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7" name="Google Shape;4187;p24"/>
                <p:cNvSpPr/>
                <p:nvPr/>
              </p:nvSpPr>
              <p:spPr>
                <a:xfrm flipH="1">
                  <a:off x="7825485" y="4107344"/>
                  <a:ext cx="95633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2245" y="952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8" name="Google Shape;4188;p24"/>
                <p:cNvSpPr/>
                <p:nvPr/>
              </p:nvSpPr>
              <p:spPr>
                <a:xfrm flipH="1">
                  <a:off x="7921094" y="4107344"/>
                  <a:ext cx="7438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9523" y="952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9" name="Google Shape;4189;p24"/>
                <p:cNvSpPr/>
                <p:nvPr/>
              </p:nvSpPr>
              <p:spPr>
                <a:xfrm flipH="1">
                  <a:off x="7995449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0" name="Google Shape;4190;p24"/>
                <p:cNvSpPr/>
                <p:nvPr/>
              </p:nvSpPr>
              <p:spPr>
                <a:xfrm flipH="1">
                  <a:off x="8080438" y="4107344"/>
                  <a:ext cx="95649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2247" y="952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1" name="Google Shape;4191;p24"/>
                <p:cNvSpPr/>
                <p:nvPr/>
              </p:nvSpPr>
              <p:spPr>
                <a:xfrm flipH="1">
                  <a:off x="8176054" y="410734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2" name="Google Shape;4192;p24"/>
                <p:cNvSpPr/>
                <p:nvPr/>
              </p:nvSpPr>
              <p:spPr>
                <a:xfrm flipH="1">
                  <a:off x="8250417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3" name="Google Shape;4193;p24"/>
                <p:cNvSpPr/>
                <p:nvPr/>
              </p:nvSpPr>
              <p:spPr>
                <a:xfrm flipH="1">
                  <a:off x="8335399" y="410734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2245" y="952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4" name="Google Shape;4194;p24"/>
                <p:cNvSpPr/>
                <p:nvPr/>
              </p:nvSpPr>
              <p:spPr>
                <a:xfrm flipH="1">
                  <a:off x="8431015" y="410734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5" name="Google Shape;4195;p24"/>
                <p:cNvSpPr/>
                <p:nvPr/>
              </p:nvSpPr>
              <p:spPr>
                <a:xfrm flipH="1">
                  <a:off x="8505377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6" name="Google Shape;4196;p24"/>
                <p:cNvSpPr/>
                <p:nvPr/>
              </p:nvSpPr>
              <p:spPr>
                <a:xfrm flipH="1">
                  <a:off x="8590359" y="410734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2245" y="952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7" name="Google Shape;4197;p24"/>
                <p:cNvSpPr/>
                <p:nvPr/>
              </p:nvSpPr>
              <p:spPr>
                <a:xfrm flipH="1">
                  <a:off x="7315559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8" name="Google Shape;4198;p24"/>
                <p:cNvSpPr/>
                <p:nvPr/>
              </p:nvSpPr>
              <p:spPr>
                <a:xfrm flipH="1">
                  <a:off x="7400551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9" name="Google Shape;4199;p24"/>
                <p:cNvSpPr/>
                <p:nvPr/>
              </p:nvSpPr>
              <p:spPr>
                <a:xfrm flipH="1">
                  <a:off x="7485535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0" name="Google Shape;4200;p24"/>
                <p:cNvSpPr/>
                <p:nvPr/>
              </p:nvSpPr>
              <p:spPr>
                <a:xfrm flipH="1">
                  <a:off x="7570520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1" name="Google Shape;4201;p24"/>
                <p:cNvSpPr/>
                <p:nvPr/>
              </p:nvSpPr>
              <p:spPr>
                <a:xfrm flipH="1">
                  <a:off x="7655512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2" name="Google Shape;4202;p24"/>
                <p:cNvSpPr/>
                <p:nvPr/>
              </p:nvSpPr>
              <p:spPr>
                <a:xfrm flipH="1">
                  <a:off x="7740496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3" name="Google Shape;4203;p24"/>
                <p:cNvSpPr/>
                <p:nvPr/>
              </p:nvSpPr>
              <p:spPr>
                <a:xfrm flipH="1">
                  <a:off x="7825485" y="4022352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4" name="Google Shape;4204;p24"/>
                <p:cNvSpPr/>
                <p:nvPr/>
              </p:nvSpPr>
              <p:spPr>
                <a:xfrm flipH="1">
                  <a:off x="7921094" y="4022352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5" name="Google Shape;4205;p24"/>
                <p:cNvSpPr/>
                <p:nvPr/>
              </p:nvSpPr>
              <p:spPr>
                <a:xfrm flipH="1">
                  <a:off x="7995449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6" name="Google Shape;4206;p24"/>
                <p:cNvSpPr/>
                <p:nvPr/>
              </p:nvSpPr>
              <p:spPr>
                <a:xfrm flipH="1">
                  <a:off x="8080438" y="4022352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7" name="Google Shape;4207;p24"/>
                <p:cNvSpPr/>
                <p:nvPr/>
              </p:nvSpPr>
              <p:spPr>
                <a:xfrm flipH="1">
                  <a:off x="8176054" y="4022352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8" name="Google Shape;4208;p24"/>
                <p:cNvSpPr/>
                <p:nvPr/>
              </p:nvSpPr>
              <p:spPr>
                <a:xfrm flipH="1">
                  <a:off x="8250417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9" name="Google Shape;4209;p24"/>
                <p:cNvSpPr/>
                <p:nvPr/>
              </p:nvSpPr>
              <p:spPr>
                <a:xfrm flipH="1">
                  <a:off x="8335399" y="4022352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0" name="Google Shape;4210;p24"/>
                <p:cNvSpPr/>
                <p:nvPr/>
              </p:nvSpPr>
              <p:spPr>
                <a:xfrm flipH="1">
                  <a:off x="8431015" y="4022352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1" name="Google Shape;4211;p24"/>
                <p:cNvSpPr/>
                <p:nvPr/>
              </p:nvSpPr>
              <p:spPr>
                <a:xfrm flipH="1">
                  <a:off x="8505377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2" name="Google Shape;4212;p24"/>
                <p:cNvSpPr/>
                <p:nvPr/>
              </p:nvSpPr>
              <p:spPr>
                <a:xfrm flipH="1">
                  <a:off x="8590359" y="4022352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3" name="Google Shape;4213;p24"/>
                <p:cNvSpPr/>
                <p:nvPr/>
              </p:nvSpPr>
              <p:spPr>
                <a:xfrm flipH="1">
                  <a:off x="7315559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4" name="Google Shape;4214;p24"/>
                <p:cNvSpPr/>
                <p:nvPr/>
              </p:nvSpPr>
              <p:spPr>
                <a:xfrm flipH="1">
                  <a:off x="7400551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5" name="Google Shape;4215;p24"/>
                <p:cNvSpPr/>
                <p:nvPr/>
              </p:nvSpPr>
              <p:spPr>
                <a:xfrm flipH="1">
                  <a:off x="7485535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4" y="1224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6" name="Google Shape;4216;p24"/>
                <p:cNvSpPr/>
                <p:nvPr/>
              </p:nvSpPr>
              <p:spPr>
                <a:xfrm flipH="1">
                  <a:off x="7570520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7" name="Google Shape;4217;p24"/>
                <p:cNvSpPr/>
                <p:nvPr/>
              </p:nvSpPr>
              <p:spPr>
                <a:xfrm flipH="1">
                  <a:off x="7655512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8" name="Google Shape;4218;p24"/>
                <p:cNvSpPr/>
                <p:nvPr/>
              </p:nvSpPr>
              <p:spPr>
                <a:xfrm flipH="1">
                  <a:off x="7740496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9" name="Google Shape;4219;p24"/>
                <p:cNvSpPr/>
                <p:nvPr/>
              </p:nvSpPr>
              <p:spPr>
                <a:xfrm flipH="1">
                  <a:off x="7825485" y="3926748"/>
                  <a:ext cx="95633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0" name="Google Shape;4220;p24"/>
                <p:cNvSpPr/>
                <p:nvPr/>
              </p:nvSpPr>
              <p:spPr>
                <a:xfrm flipH="1">
                  <a:off x="7921094" y="3926748"/>
                  <a:ext cx="7438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9523" y="1224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1" name="Google Shape;4221;p24"/>
                <p:cNvSpPr/>
                <p:nvPr/>
              </p:nvSpPr>
              <p:spPr>
                <a:xfrm flipH="1">
                  <a:off x="7995449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2" name="Google Shape;4222;p24"/>
                <p:cNvSpPr/>
                <p:nvPr/>
              </p:nvSpPr>
              <p:spPr>
                <a:xfrm flipH="1">
                  <a:off x="8080438" y="3926748"/>
                  <a:ext cx="95649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3" name="Google Shape;4223;p24"/>
                <p:cNvSpPr/>
                <p:nvPr/>
              </p:nvSpPr>
              <p:spPr>
                <a:xfrm flipH="1">
                  <a:off x="8176054" y="3926748"/>
                  <a:ext cx="7439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4" name="Google Shape;4224;p24"/>
                <p:cNvSpPr/>
                <p:nvPr/>
              </p:nvSpPr>
              <p:spPr>
                <a:xfrm flipH="1">
                  <a:off x="8250417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5" name="Google Shape;4225;p24"/>
                <p:cNvSpPr/>
                <p:nvPr/>
              </p:nvSpPr>
              <p:spPr>
                <a:xfrm flipH="1">
                  <a:off x="8335399" y="3926748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6" name="Google Shape;4226;p24"/>
                <p:cNvSpPr/>
                <p:nvPr/>
              </p:nvSpPr>
              <p:spPr>
                <a:xfrm flipH="1">
                  <a:off x="8431015" y="3926748"/>
                  <a:ext cx="7439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7" name="Google Shape;4227;p24"/>
                <p:cNvSpPr/>
                <p:nvPr/>
              </p:nvSpPr>
              <p:spPr>
                <a:xfrm flipH="1">
                  <a:off x="8505377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8" name="Google Shape;4228;p24"/>
                <p:cNvSpPr/>
                <p:nvPr/>
              </p:nvSpPr>
              <p:spPr>
                <a:xfrm flipH="1">
                  <a:off x="8590359" y="3926748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9" name="Google Shape;4229;p24"/>
                <p:cNvSpPr/>
                <p:nvPr/>
              </p:nvSpPr>
              <p:spPr>
                <a:xfrm flipH="1">
                  <a:off x="7315559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0" name="Google Shape;4230;p24"/>
                <p:cNvSpPr/>
                <p:nvPr/>
              </p:nvSpPr>
              <p:spPr>
                <a:xfrm flipH="1">
                  <a:off x="7400551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1" name="Google Shape;4231;p24"/>
                <p:cNvSpPr/>
                <p:nvPr/>
              </p:nvSpPr>
              <p:spPr>
                <a:xfrm flipH="1">
                  <a:off x="7485535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4" y="9524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2" name="Google Shape;4232;p24"/>
                <p:cNvSpPr/>
                <p:nvPr/>
              </p:nvSpPr>
              <p:spPr>
                <a:xfrm flipH="1">
                  <a:off x="7570520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3" name="Google Shape;4233;p24"/>
                <p:cNvSpPr/>
                <p:nvPr/>
              </p:nvSpPr>
              <p:spPr>
                <a:xfrm flipH="1">
                  <a:off x="7655512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4" name="Google Shape;4234;p24"/>
                <p:cNvSpPr/>
                <p:nvPr/>
              </p:nvSpPr>
              <p:spPr>
                <a:xfrm flipH="1">
                  <a:off x="7740496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5" name="Google Shape;4235;p24"/>
                <p:cNvSpPr/>
                <p:nvPr/>
              </p:nvSpPr>
              <p:spPr>
                <a:xfrm flipH="1">
                  <a:off x="7825485" y="3852383"/>
                  <a:ext cx="95633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2245" y="952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6" name="Google Shape;4236;p24"/>
                <p:cNvSpPr/>
                <p:nvPr/>
              </p:nvSpPr>
              <p:spPr>
                <a:xfrm flipH="1">
                  <a:off x="7921094" y="3852383"/>
                  <a:ext cx="7438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9523" y="9524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7" name="Google Shape;4237;p24"/>
                <p:cNvSpPr/>
                <p:nvPr/>
              </p:nvSpPr>
              <p:spPr>
                <a:xfrm flipH="1">
                  <a:off x="7995449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8" name="Google Shape;4238;p24"/>
                <p:cNvSpPr/>
                <p:nvPr/>
              </p:nvSpPr>
              <p:spPr>
                <a:xfrm flipH="1">
                  <a:off x="8080438" y="3852383"/>
                  <a:ext cx="95649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2247" y="9524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9" name="Google Shape;4239;p24"/>
                <p:cNvSpPr/>
                <p:nvPr/>
              </p:nvSpPr>
              <p:spPr>
                <a:xfrm flipH="1">
                  <a:off x="8176054" y="3852383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9525" y="952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0" name="Google Shape;4240;p24"/>
                <p:cNvSpPr/>
                <p:nvPr/>
              </p:nvSpPr>
              <p:spPr>
                <a:xfrm flipH="1">
                  <a:off x="8250417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1" name="Google Shape;4241;p24"/>
                <p:cNvSpPr/>
                <p:nvPr/>
              </p:nvSpPr>
              <p:spPr>
                <a:xfrm flipH="1">
                  <a:off x="8335399" y="3852383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2245" y="952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2" name="Google Shape;4242;p24"/>
                <p:cNvSpPr/>
                <p:nvPr/>
              </p:nvSpPr>
              <p:spPr>
                <a:xfrm flipH="1">
                  <a:off x="8431015" y="3852383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9525" y="952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3" name="Google Shape;4243;p24"/>
                <p:cNvSpPr/>
                <p:nvPr/>
              </p:nvSpPr>
              <p:spPr>
                <a:xfrm flipH="1">
                  <a:off x="8505377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4" name="Google Shape;4244;p24"/>
                <p:cNvSpPr/>
                <p:nvPr/>
              </p:nvSpPr>
              <p:spPr>
                <a:xfrm flipH="1">
                  <a:off x="8590359" y="3852383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2245" y="952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5" name="Google Shape;4245;p24"/>
                <p:cNvSpPr/>
                <p:nvPr/>
              </p:nvSpPr>
              <p:spPr>
                <a:xfrm flipH="1">
                  <a:off x="7230575" y="4192329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6" name="Google Shape;4246;p24"/>
                <p:cNvSpPr/>
                <p:nvPr/>
              </p:nvSpPr>
              <p:spPr>
                <a:xfrm flipH="1">
                  <a:off x="7230575" y="411796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7" name="Google Shape;4247;p24"/>
                <p:cNvSpPr/>
                <p:nvPr/>
              </p:nvSpPr>
              <p:spPr>
                <a:xfrm flipH="1">
                  <a:off x="7230575" y="4022352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0885" y="12246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8" name="Google Shape;4248;p24"/>
                <p:cNvSpPr/>
                <p:nvPr/>
              </p:nvSpPr>
              <p:spPr>
                <a:xfrm flipH="1">
                  <a:off x="7230575" y="3937368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9" name="Google Shape;4249;p24"/>
                <p:cNvSpPr/>
                <p:nvPr/>
              </p:nvSpPr>
              <p:spPr>
                <a:xfrm flipH="1">
                  <a:off x="7230575" y="3863002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0" name="Google Shape;4250;p24"/>
                <p:cNvSpPr/>
                <p:nvPr/>
              </p:nvSpPr>
              <p:spPr>
                <a:xfrm flipH="1">
                  <a:off x="7400551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1" name="Google Shape;4251;p24"/>
                <p:cNvSpPr/>
                <p:nvPr/>
              </p:nvSpPr>
              <p:spPr>
                <a:xfrm flipH="1">
                  <a:off x="7485535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2" name="Google Shape;4252;p24"/>
                <p:cNvSpPr/>
                <p:nvPr/>
              </p:nvSpPr>
              <p:spPr>
                <a:xfrm flipH="1">
                  <a:off x="7570520" y="3767391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3" name="Google Shape;4253;p24"/>
                <p:cNvSpPr/>
                <p:nvPr/>
              </p:nvSpPr>
              <p:spPr>
                <a:xfrm flipH="1">
                  <a:off x="7740496" y="3767391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4" name="Google Shape;4254;p24"/>
                <p:cNvSpPr/>
                <p:nvPr/>
              </p:nvSpPr>
              <p:spPr>
                <a:xfrm flipH="1">
                  <a:off x="7825485" y="3767391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5" name="Google Shape;4255;p24"/>
                <p:cNvSpPr/>
                <p:nvPr/>
              </p:nvSpPr>
              <p:spPr>
                <a:xfrm flipH="1">
                  <a:off x="7921094" y="3767391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6" name="Google Shape;4256;p24"/>
                <p:cNvSpPr/>
                <p:nvPr/>
              </p:nvSpPr>
              <p:spPr>
                <a:xfrm flipH="1">
                  <a:off x="7995449" y="3767391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7" name="Google Shape;4257;p24"/>
                <p:cNvSpPr/>
                <p:nvPr/>
              </p:nvSpPr>
              <p:spPr>
                <a:xfrm flipH="1">
                  <a:off x="8080438" y="3767391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8" name="Google Shape;4258;p24"/>
                <p:cNvSpPr/>
                <p:nvPr/>
              </p:nvSpPr>
              <p:spPr>
                <a:xfrm flipH="1">
                  <a:off x="8176054" y="3767391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9" name="Google Shape;4259;p24"/>
                <p:cNvSpPr/>
                <p:nvPr/>
              </p:nvSpPr>
              <p:spPr>
                <a:xfrm flipH="1">
                  <a:off x="8250417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0" name="Google Shape;4260;p24"/>
                <p:cNvSpPr/>
                <p:nvPr/>
              </p:nvSpPr>
              <p:spPr>
                <a:xfrm flipH="1">
                  <a:off x="8335399" y="3767391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1" name="Google Shape;4261;p24"/>
                <p:cNvSpPr/>
                <p:nvPr/>
              </p:nvSpPr>
              <p:spPr>
                <a:xfrm flipH="1">
                  <a:off x="8431015" y="3767391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2" name="Google Shape;4262;p24"/>
                <p:cNvSpPr/>
                <p:nvPr/>
              </p:nvSpPr>
              <p:spPr>
                <a:xfrm flipH="1">
                  <a:off x="8505377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3" name="Google Shape;4263;p24"/>
                <p:cNvSpPr/>
                <p:nvPr/>
              </p:nvSpPr>
              <p:spPr>
                <a:xfrm flipH="1">
                  <a:off x="8590359" y="3767391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4" name="Google Shape;4264;p24"/>
                <p:cNvSpPr/>
                <p:nvPr/>
              </p:nvSpPr>
              <p:spPr>
                <a:xfrm flipH="1">
                  <a:off x="8176054" y="3671779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6"/>
                      </a:lnTo>
                      <a:lnTo>
                        <a:pt x="9525" y="12246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5" name="Google Shape;4265;p24"/>
                <p:cNvSpPr/>
                <p:nvPr/>
              </p:nvSpPr>
              <p:spPr>
                <a:xfrm flipH="1">
                  <a:off x="8250417" y="3671779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0885" y="12246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6" name="Google Shape;4266;p24"/>
                <p:cNvSpPr/>
                <p:nvPr/>
              </p:nvSpPr>
              <p:spPr>
                <a:xfrm flipH="1">
                  <a:off x="8335399" y="3671779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1" y="1"/>
                      </a:moveTo>
                      <a:lnTo>
                        <a:pt x="1" y="12246"/>
                      </a:lnTo>
                      <a:lnTo>
                        <a:pt x="12245" y="12246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7" name="Google Shape;4267;p24"/>
                <p:cNvSpPr/>
                <p:nvPr/>
              </p:nvSpPr>
              <p:spPr>
                <a:xfrm flipH="1">
                  <a:off x="8431015" y="3671779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6"/>
                      </a:lnTo>
                      <a:lnTo>
                        <a:pt x="9525" y="12246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8" name="Google Shape;4268;p24"/>
                <p:cNvSpPr/>
                <p:nvPr/>
              </p:nvSpPr>
              <p:spPr>
                <a:xfrm flipH="1">
                  <a:off x="8505377" y="3671779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0885" y="12246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9" name="Google Shape;4269;p24"/>
                <p:cNvSpPr/>
                <p:nvPr/>
              </p:nvSpPr>
              <p:spPr>
                <a:xfrm flipH="1">
                  <a:off x="8590359" y="3671779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2245" y="12246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0" name="Google Shape;4270;p24"/>
                <p:cNvSpPr/>
                <p:nvPr/>
              </p:nvSpPr>
              <p:spPr>
                <a:xfrm flipH="1">
                  <a:off x="8080438" y="3597414"/>
                  <a:ext cx="95649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12247" y="952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1" name="Google Shape;4271;p24"/>
                <p:cNvSpPr/>
                <p:nvPr/>
              </p:nvSpPr>
              <p:spPr>
                <a:xfrm flipH="1">
                  <a:off x="8176054" y="359741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2" name="Google Shape;4272;p24"/>
                <p:cNvSpPr/>
                <p:nvPr/>
              </p:nvSpPr>
              <p:spPr>
                <a:xfrm flipH="1">
                  <a:off x="8250417" y="359741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3" name="Google Shape;4273;p24"/>
                <p:cNvSpPr/>
                <p:nvPr/>
              </p:nvSpPr>
              <p:spPr>
                <a:xfrm flipH="1">
                  <a:off x="8335399" y="359741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12245" y="952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4" name="Google Shape;4274;p24"/>
                <p:cNvSpPr/>
                <p:nvPr/>
              </p:nvSpPr>
              <p:spPr>
                <a:xfrm flipH="1">
                  <a:off x="8431015" y="359741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5" name="Google Shape;4275;p24"/>
                <p:cNvSpPr/>
                <p:nvPr/>
              </p:nvSpPr>
              <p:spPr>
                <a:xfrm flipH="1">
                  <a:off x="8505377" y="359741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6" name="Google Shape;4276;p24"/>
                <p:cNvSpPr/>
                <p:nvPr/>
              </p:nvSpPr>
              <p:spPr>
                <a:xfrm flipH="1">
                  <a:off x="8590359" y="359741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2245" y="952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7" name="Google Shape;4277;p24"/>
                <p:cNvSpPr/>
                <p:nvPr/>
              </p:nvSpPr>
              <p:spPr>
                <a:xfrm flipH="1">
                  <a:off x="8685973" y="3693026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4" y="952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8" name="Google Shape;4278;p24"/>
                <p:cNvSpPr/>
                <p:nvPr/>
              </p:nvSpPr>
              <p:spPr>
                <a:xfrm flipH="1">
                  <a:off x="8685973" y="3852383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9" name="Google Shape;4279;p24"/>
                <p:cNvSpPr/>
                <p:nvPr/>
              </p:nvSpPr>
              <p:spPr>
                <a:xfrm flipH="1">
                  <a:off x="8685973" y="3937368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0" name="Google Shape;4280;p24"/>
                <p:cNvSpPr/>
                <p:nvPr/>
              </p:nvSpPr>
              <p:spPr>
                <a:xfrm flipH="1">
                  <a:off x="8685973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1" name="Google Shape;4281;p24"/>
                <p:cNvSpPr/>
                <p:nvPr/>
              </p:nvSpPr>
              <p:spPr>
                <a:xfrm flipH="1">
                  <a:off x="8685973" y="4107344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2" name="Google Shape;4282;p24"/>
                <p:cNvSpPr/>
                <p:nvPr/>
              </p:nvSpPr>
              <p:spPr>
                <a:xfrm flipH="1">
                  <a:off x="8685973" y="4192329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3" name="Google Shape;4283;p24"/>
                <p:cNvSpPr/>
                <p:nvPr/>
              </p:nvSpPr>
              <p:spPr>
                <a:xfrm flipH="1">
                  <a:off x="8080438" y="3501811"/>
                  <a:ext cx="95649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4" name="Google Shape;4284;p24"/>
                <p:cNvSpPr/>
                <p:nvPr/>
              </p:nvSpPr>
              <p:spPr>
                <a:xfrm flipH="1">
                  <a:off x="8335399" y="3501811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5" name="Google Shape;4285;p24"/>
                <p:cNvSpPr/>
                <p:nvPr/>
              </p:nvSpPr>
              <p:spPr>
                <a:xfrm flipH="1">
                  <a:off x="8431015" y="3501811"/>
                  <a:ext cx="7439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6" name="Google Shape;4286;p24"/>
                <p:cNvSpPr/>
                <p:nvPr/>
              </p:nvSpPr>
              <p:spPr>
                <a:xfrm flipH="1">
                  <a:off x="8505377" y="3501811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7" name="Google Shape;4287;p24"/>
                <p:cNvSpPr/>
                <p:nvPr/>
              </p:nvSpPr>
              <p:spPr>
                <a:xfrm flipH="1">
                  <a:off x="8590359" y="3501811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288" name="Google Shape;4288;p24"/>
            <p:cNvGrpSpPr/>
            <p:nvPr/>
          </p:nvGrpSpPr>
          <p:grpSpPr>
            <a:xfrm>
              <a:off x="414191" y="3387487"/>
              <a:ext cx="636299" cy="675799"/>
              <a:chOff x="6163859" y="4325295"/>
              <a:chExt cx="1007280" cy="1069810"/>
            </a:xfrm>
          </p:grpSpPr>
          <p:sp>
            <p:nvSpPr>
              <p:cNvPr id="4289" name="Google Shape;4289;p24"/>
              <p:cNvSpPr/>
              <p:nvPr/>
            </p:nvSpPr>
            <p:spPr>
              <a:xfrm>
                <a:off x="6719586" y="5332558"/>
                <a:ext cx="62541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0" name="Google Shape;4290;p24"/>
              <p:cNvSpPr/>
              <p:nvPr/>
            </p:nvSpPr>
            <p:spPr>
              <a:xfrm>
                <a:off x="6670963" y="5332558"/>
                <a:ext cx="48644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1" name="Google Shape;4291;p24"/>
              <p:cNvSpPr/>
              <p:nvPr/>
            </p:nvSpPr>
            <p:spPr>
              <a:xfrm>
                <a:off x="6615387" y="5332558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2" name="Google Shape;4292;p24"/>
              <p:cNvSpPr/>
              <p:nvPr/>
            </p:nvSpPr>
            <p:spPr>
              <a:xfrm>
                <a:off x="6552862" y="5332558"/>
                <a:ext cx="62552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3" name="Google Shape;4293;p24"/>
              <p:cNvSpPr/>
              <p:nvPr/>
            </p:nvSpPr>
            <p:spPr>
              <a:xfrm>
                <a:off x="6719586" y="5276982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4" name="Google Shape;4294;p24"/>
              <p:cNvSpPr/>
              <p:nvPr/>
            </p:nvSpPr>
            <p:spPr>
              <a:xfrm>
                <a:off x="6670963" y="5276982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5" name="Google Shape;4295;p24"/>
              <p:cNvSpPr/>
              <p:nvPr/>
            </p:nvSpPr>
            <p:spPr>
              <a:xfrm>
                <a:off x="6615387" y="5276982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6" name="Google Shape;4296;p24"/>
              <p:cNvSpPr/>
              <p:nvPr/>
            </p:nvSpPr>
            <p:spPr>
              <a:xfrm>
                <a:off x="6552862" y="5276982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7" name="Google Shape;4297;p24"/>
              <p:cNvSpPr/>
              <p:nvPr/>
            </p:nvSpPr>
            <p:spPr>
              <a:xfrm>
                <a:off x="6719586" y="5221411"/>
                <a:ext cx="62541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8" name="Google Shape;4298;p24"/>
              <p:cNvSpPr/>
              <p:nvPr/>
            </p:nvSpPr>
            <p:spPr>
              <a:xfrm>
                <a:off x="6670963" y="5221411"/>
                <a:ext cx="48644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9" name="Google Shape;4299;p24"/>
              <p:cNvSpPr/>
              <p:nvPr/>
            </p:nvSpPr>
            <p:spPr>
              <a:xfrm>
                <a:off x="6615387" y="5221411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0" name="Google Shape;4300;p24"/>
              <p:cNvSpPr/>
              <p:nvPr/>
            </p:nvSpPr>
            <p:spPr>
              <a:xfrm>
                <a:off x="6552862" y="5221411"/>
                <a:ext cx="62552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1" name="Google Shape;4301;p24"/>
              <p:cNvSpPr/>
              <p:nvPr/>
            </p:nvSpPr>
            <p:spPr>
              <a:xfrm>
                <a:off x="6719586" y="5165834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2" name="Google Shape;4302;p24"/>
              <p:cNvSpPr/>
              <p:nvPr/>
            </p:nvSpPr>
            <p:spPr>
              <a:xfrm>
                <a:off x="6670963" y="5165834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3" name="Google Shape;4303;p24"/>
              <p:cNvSpPr/>
              <p:nvPr/>
            </p:nvSpPr>
            <p:spPr>
              <a:xfrm>
                <a:off x="6615387" y="5165834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4" name="Google Shape;4304;p24"/>
              <p:cNvSpPr/>
              <p:nvPr/>
            </p:nvSpPr>
            <p:spPr>
              <a:xfrm>
                <a:off x="6552862" y="5165834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5" name="Google Shape;4305;p24"/>
              <p:cNvSpPr/>
              <p:nvPr/>
            </p:nvSpPr>
            <p:spPr>
              <a:xfrm>
                <a:off x="6719586" y="5110263"/>
                <a:ext cx="62541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6" name="Google Shape;4306;p24"/>
              <p:cNvSpPr/>
              <p:nvPr/>
            </p:nvSpPr>
            <p:spPr>
              <a:xfrm>
                <a:off x="6670963" y="5110263"/>
                <a:ext cx="48644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7" name="Google Shape;4307;p24"/>
              <p:cNvSpPr/>
              <p:nvPr/>
            </p:nvSpPr>
            <p:spPr>
              <a:xfrm>
                <a:off x="6615387" y="5110263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8" name="Google Shape;4308;p24"/>
              <p:cNvSpPr/>
              <p:nvPr/>
            </p:nvSpPr>
            <p:spPr>
              <a:xfrm>
                <a:off x="6552862" y="5110263"/>
                <a:ext cx="62552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9" name="Google Shape;4309;p24"/>
              <p:cNvSpPr/>
              <p:nvPr/>
            </p:nvSpPr>
            <p:spPr>
              <a:xfrm>
                <a:off x="6837677" y="5054691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0" name="Google Shape;4310;p24"/>
              <p:cNvSpPr/>
              <p:nvPr/>
            </p:nvSpPr>
            <p:spPr>
              <a:xfrm>
                <a:off x="6782101" y="5054691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1" name="Google Shape;4311;p24"/>
              <p:cNvSpPr/>
              <p:nvPr/>
            </p:nvSpPr>
            <p:spPr>
              <a:xfrm>
                <a:off x="6719586" y="5054691"/>
                <a:ext cx="62541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2" name="Google Shape;4312;p24"/>
              <p:cNvSpPr/>
              <p:nvPr/>
            </p:nvSpPr>
            <p:spPr>
              <a:xfrm>
                <a:off x="6670963" y="5054691"/>
                <a:ext cx="48644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3" name="Google Shape;4313;p24"/>
              <p:cNvSpPr/>
              <p:nvPr/>
            </p:nvSpPr>
            <p:spPr>
              <a:xfrm>
                <a:off x="6615387" y="5054691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4" name="Google Shape;4314;p24"/>
              <p:cNvSpPr/>
              <p:nvPr/>
            </p:nvSpPr>
            <p:spPr>
              <a:xfrm>
                <a:off x="6552862" y="5054691"/>
                <a:ext cx="62552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5" name="Google Shape;4315;p24"/>
              <p:cNvSpPr/>
              <p:nvPr/>
            </p:nvSpPr>
            <p:spPr>
              <a:xfrm>
                <a:off x="6504240" y="5054691"/>
                <a:ext cx="48649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6" name="Google Shape;4316;p24"/>
              <p:cNvSpPr/>
              <p:nvPr/>
            </p:nvSpPr>
            <p:spPr>
              <a:xfrm>
                <a:off x="6448669" y="5054691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7" name="Google Shape;4317;p24"/>
              <p:cNvSpPr/>
              <p:nvPr/>
            </p:nvSpPr>
            <p:spPr>
              <a:xfrm>
                <a:off x="6386148" y="5054691"/>
                <a:ext cx="62546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8" name="Google Shape;4318;p24"/>
              <p:cNvSpPr/>
              <p:nvPr/>
            </p:nvSpPr>
            <p:spPr>
              <a:xfrm>
                <a:off x="6837677" y="4999115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9" name="Google Shape;4319;p24"/>
              <p:cNvSpPr/>
              <p:nvPr/>
            </p:nvSpPr>
            <p:spPr>
              <a:xfrm>
                <a:off x="6615387" y="4999115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0" name="Google Shape;4320;p24"/>
              <p:cNvSpPr/>
              <p:nvPr/>
            </p:nvSpPr>
            <p:spPr>
              <a:xfrm>
                <a:off x="6386148" y="4999115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1" name="Google Shape;4321;p24"/>
              <p:cNvSpPr/>
              <p:nvPr/>
            </p:nvSpPr>
            <p:spPr>
              <a:xfrm>
                <a:off x="6837677" y="4943544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2" name="Google Shape;4322;p24"/>
              <p:cNvSpPr/>
              <p:nvPr/>
            </p:nvSpPr>
            <p:spPr>
              <a:xfrm>
                <a:off x="6615387" y="4943544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3" name="Google Shape;4323;p24"/>
              <p:cNvSpPr/>
              <p:nvPr/>
            </p:nvSpPr>
            <p:spPr>
              <a:xfrm>
                <a:off x="6386148" y="4943544"/>
                <a:ext cx="62546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4" name="Google Shape;4324;p24"/>
              <p:cNvSpPr/>
              <p:nvPr/>
            </p:nvSpPr>
            <p:spPr>
              <a:xfrm>
                <a:off x="6837677" y="4887972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5" name="Google Shape;4325;p24"/>
              <p:cNvSpPr/>
              <p:nvPr/>
            </p:nvSpPr>
            <p:spPr>
              <a:xfrm>
                <a:off x="6615387" y="4887972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6" name="Google Shape;4326;p24"/>
              <p:cNvSpPr/>
              <p:nvPr/>
            </p:nvSpPr>
            <p:spPr>
              <a:xfrm>
                <a:off x="6386148" y="4887972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7" name="Google Shape;4327;p24"/>
              <p:cNvSpPr/>
              <p:nvPr/>
            </p:nvSpPr>
            <p:spPr>
              <a:xfrm>
                <a:off x="7059967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8" name="Google Shape;4328;p24"/>
              <p:cNvSpPr/>
              <p:nvPr/>
            </p:nvSpPr>
            <p:spPr>
              <a:xfrm>
                <a:off x="7004396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9" name="Google Shape;4329;p24"/>
              <p:cNvSpPr/>
              <p:nvPr/>
            </p:nvSpPr>
            <p:spPr>
              <a:xfrm>
                <a:off x="6948824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4" y="1088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0" name="Google Shape;4330;p24"/>
              <p:cNvSpPr/>
              <p:nvPr/>
            </p:nvSpPr>
            <p:spPr>
              <a:xfrm>
                <a:off x="6893248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1" name="Google Shape;4331;p24"/>
              <p:cNvSpPr/>
              <p:nvPr/>
            </p:nvSpPr>
            <p:spPr>
              <a:xfrm>
                <a:off x="6837677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2" name="Google Shape;4332;p24"/>
              <p:cNvSpPr/>
              <p:nvPr/>
            </p:nvSpPr>
            <p:spPr>
              <a:xfrm>
                <a:off x="6782101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3" name="Google Shape;4333;p24"/>
              <p:cNvSpPr/>
              <p:nvPr/>
            </p:nvSpPr>
            <p:spPr>
              <a:xfrm>
                <a:off x="6719586" y="4832401"/>
                <a:ext cx="62541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4" name="Google Shape;4334;p24"/>
              <p:cNvSpPr/>
              <p:nvPr/>
            </p:nvSpPr>
            <p:spPr>
              <a:xfrm>
                <a:off x="6670963" y="4832401"/>
                <a:ext cx="48644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9523" y="1088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5" name="Google Shape;4335;p24"/>
              <p:cNvSpPr/>
              <p:nvPr/>
            </p:nvSpPr>
            <p:spPr>
              <a:xfrm>
                <a:off x="6615387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6" name="Google Shape;4336;p24"/>
              <p:cNvSpPr/>
              <p:nvPr/>
            </p:nvSpPr>
            <p:spPr>
              <a:xfrm>
                <a:off x="6552862" y="4832401"/>
                <a:ext cx="62552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7" y="1088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7" name="Google Shape;4337;p24"/>
              <p:cNvSpPr/>
              <p:nvPr/>
            </p:nvSpPr>
            <p:spPr>
              <a:xfrm>
                <a:off x="6504240" y="4832401"/>
                <a:ext cx="48649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8" name="Google Shape;4338;p24"/>
              <p:cNvSpPr/>
              <p:nvPr/>
            </p:nvSpPr>
            <p:spPr>
              <a:xfrm>
                <a:off x="6448669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9" name="Google Shape;4339;p24"/>
              <p:cNvSpPr/>
              <p:nvPr/>
            </p:nvSpPr>
            <p:spPr>
              <a:xfrm>
                <a:off x="6386148" y="4832401"/>
                <a:ext cx="62546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0" name="Google Shape;4340;p24"/>
              <p:cNvSpPr/>
              <p:nvPr/>
            </p:nvSpPr>
            <p:spPr>
              <a:xfrm>
                <a:off x="6337521" y="4832401"/>
                <a:ext cx="48649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1" name="Google Shape;4341;p24"/>
              <p:cNvSpPr/>
              <p:nvPr/>
            </p:nvSpPr>
            <p:spPr>
              <a:xfrm>
                <a:off x="6281950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2" name="Google Shape;4342;p24"/>
              <p:cNvSpPr/>
              <p:nvPr/>
            </p:nvSpPr>
            <p:spPr>
              <a:xfrm>
                <a:off x="6219430" y="4832401"/>
                <a:ext cx="62546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3" name="Google Shape;4343;p24"/>
              <p:cNvSpPr/>
              <p:nvPr/>
            </p:nvSpPr>
            <p:spPr>
              <a:xfrm>
                <a:off x="7059967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4" name="Google Shape;4344;p24"/>
              <p:cNvSpPr/>
              <p:nvPr/>
            </p:nvSpPr>
            <p:spPr>
              <a:xfrm>
                <a:off x="7004396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5" name="Google Shape;4345;p24"/>
              <p:cNvSpPr/>
              <p:nvPr/>
            </p:nvSpPr>
            <p:spPr>
              <a:xfrm>
                <a:off x="6948824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6" name="Google Shape;4346;p24"/>
              <p:cNvSpPr/>
              <p:nvPr/>
            </p:nvSpPr>
            <p:spPr>
              <a:xfrm>
                <a:off x="6893248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7" name="Google Shape;4347;p24"/>
              <p:cNvSpPr/>
              <p:nvPr/>
            </p:nvSpPr>
            <p:spPr>
              <a:xfrm>
                <a:off x="6837677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8" name="Google Shape;4348;p24"/>
              <p:cNvSpPr/>
              <p:nvPr/>
            </p:nvSpPr>
            <p:spPr>
              <a:xfrm>
                <a:off x="6782101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9" name="Google Shape;4349;p24"/>
              <p:cNvSpPr/>
              <p:nvPr/>
            </p:nvSpPr>
            <p:spPr>
              <a:xfrm>
                <a:off x="6719586" y="4769881"/>
                <a:ext cx="62541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0" name="Google Shape;4350;p24"/>
              <p:cNvSpPr/>
              <p:nvPr/>
            </p:nvSpPr>
            <p:spPr>
              <a:xfrm>
                <a:off x="6670963" y="4769881"/>
                <a:ext cx="48644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1" name="Google Shape;4351;p24"/>
              <p:cNvSpPr/>
              <p:nvPr/>
            </p:nvSpPr>
            <p:spPr>
              <a:xfrm>
                <a:off x="6615387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2" name="Google Shape;4352;p24"/>
              <p:cNvSpPr/>
              <p:nvPr/>
            </p:nvSpPr>
            <p:spPr>
              <a:xfrm>
                <a:off x="6552862" y="4769881"/>
                <a:ext cx="62552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3" name="Google Shape;4353;p24"/>
              <p:cNvSpPr/>
              <p:nvPr/>
            </p:nvSpPr>
            <p:spPr>
              <a:xfrm>
                <a:off x="6504240" y="4769881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4" name="Google Shape;4354;p24"/>
              <p:cNvSpPr/>
              <p:nvPr/>
            </p:nvSpPr>
            <p:spPr>
              <a:xfrm>
                <a:off x="6448669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5" name="Google Shape;4355;p24"/>
              <p:cNvSpPr/>
              <p:nvPr/>
            </p:nvSpPr>
            <p:spPr>
              <a:xfrm>
                <a:off x="6386148" y="4769881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6" name="Google Shape;4356;p24"/>
              <p:cNvSpPr/>
              <p:nvPr/>
            </p:nvSpPr>
            <p:spPr>
              <a:xfrm>
                <a:off x="6337521" y="4769881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7" name="Google Shape;4357;p24"/>
              <p:cNvSpPr/>
              <p:nvPr/>
            </p:nvSpPr>
            <p:spPr>
              <a:xfrm>
                <a:off x="6281950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8" name="Google Shape;4358;p24"/>
              <p:cNvSpPr/>
              <p:nvPr/>
            </p:nvSpPr>
            <p:spPr>
              <a:xfrm>
                <a:off x="6219430" y="4769881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9" name="Google Shape;4359;p24"/>
              <p:cNvSpPr/>
              <p:nvPr/>
            </p:nvSpPr>
            <p:spPr>
              <a:xfrm>
                <a:off x="7059967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0" name="Google Shape;4360;p24"/>
              <p:cNvSpPr/>
              <p:nvPr/>
            </p:nvSpPr>
            <p:spPr>
              <a:xfrm>
                <a:off x="7004396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1" name="Google Shape;4361;p24"/>
              <p:cNvSpPr/>
              <p:nvPr/>
            </p:nvSpPr>
            <p:spPr>
              <a:xfrm>
                <a:off x="6948824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2" name="Google Shape;4362;p24"/>
              <p:cNvSpPr/>
              <p:nvPr/>
            </p:nvSpPr>
            <p:spPr>
              <a:xfrm>
                <a:off x="6893248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3" name="Google Shape;4363;p24"/>
              <p:cNvSpPr/>
              <p:nvPr/>
            </p:nvSpPr>
            <p:spPr>
              <a:xfrm>
                <a:off x="6837677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4" name="Google Shape;4364;p24"/>
              <p:cNvSpPr/>
              <p:nvPr/>
            </p:nvSpPr>
            <p:spPr>
              <a:xfrm>
                <a:off x="6782101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5" name="Google Shape;4365;p24"/>
              <p:cNvSpPr/>
              <p:nvPr/>
            </p:nvSpPr>
            <p:spPr>
              <a:xfrm>
                <a:off x="6719586" y="4721253"/>
                <a:ext cx="62541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6" name="Google Shape;4366;p24"/>
              <p:cNvSpPr/>
              <p:nvPr/>
            </p:nvSpPr>
            <p:spPr>
              <a:xfrm>
                <a:off x="6670963" y="4721253"/>
                <a:ext cx="48644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9523" y="952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7" name="Google Shape;4367;p24"/>
              <p:cNvSpPr/>
              <p:nvPr/>
            </p:nvSpPr>
            <p:spPr>
              <a:xfrm>
                <a:off x="6615387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8" name="Google Shape;4368;p24"/>
              <p:cNvSpPr/>
              <p:nvPr/>
            </p:nvSpPr>
            <p:spPr>
              <a:xfrm>
                <a:off x="6552862" y="4721253"/>
                <a:ext cx="62552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9" name="Google Shape;4369;p24"/>
              <p:cNvSpPr/>
              <p:nvPr/>
            </p:nvSpPr>
            <p:spPr>
              <a:xfrm>
                <a:off x="6504240" y="4721253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0" name="Google Shape;4370;p24"/>
              <p:cNvSpPr/>
              <p:nvPr/>
            </p:nvSpPr>
            <p:spPr>
              <a:xfrm>
                <a:off x="6448669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1" name="Google Shape;4371;p24"/>
              <p:cNvSpPr/>
              <p:nvPr/>
            </p:nvSpPr>
            <p:spPr>
              <a:xfrm>
                <a:off x="6386148" y="4721253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2" name="Google Shape;4372;p24"/>
              <p:cNvSpPr/>
              <p:nvPr/>
            </p:nvSpPr>
            <p:spPr>
              <a:xfrm>
                <a:off x="6337521" y="4721253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3" name="Google Shape;4373;p24"/>
              <p:cNvSpPr/>
              <p:nvPr/>
            </p:nvSpPr>
            <p:spPr>
              <a:xfrm>
                <a:off x="6281950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4" name="Google Shape;4374;p24"/>
              <p:cNvSpPr/>
              <p:nvPr/>
            </p:nvSpPr>
            <p:spPr>
              <a:xfrm>
                <a:off x="6219430" y="4721253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5" name="Google Shape;4375;p24"/>
              <p:cNvSpPr/>
              <p:nvPr/>
            </p:nvSpPr>
            <p:spPr>
              <a:xfrm>
                <a:off x="7059967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6" name="Google Shape;4376;p24"/>
              <p:cNvSpPr/>
              <p:nvPr/>
            </p:nvSpPr>
            <p:spPr>
              <a:xfrm>
                <a:off x="7004396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7" name="Google Shape;4377;p24"/>
              <p:cNvSpPr/>
              <p:nvPr/>
            </p:nvSpPr>
            <p:spPr>
              <a:xfrm>
                <a:off x="6948824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8" name="Google Shape;4378;p24"/>
              <p:cNvSpPr/>
              <p:nvPr/>
            </p:nvSpPr>
            <p:spPr>
              <a:xfrm>
                <a:off x="6893248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9" name="Google Shape;4379;p24"/>
              <p:cNvSpPr/>
              <p:nvPr/>
            </p:nvSpPr>
            <p:spPr>
              <a:xfrm>
                <a:off x="6837677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0" name="Google Shape;4380;p24"/>
              <p:cNvSpPr/>
              <p:nvPr/>
            </p:nvSpPr>
            <p:spPr>
              <a:xfrm>
                <a:off x="6782101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1" name="Google Shape;4381;p24"/>
              <p:cNvSpPr/>
              <p:nvPr/>
            </p:nvSpPr>
            <p:spPr>
              <a:xfrm>
                <a:off x="6719586" y="4665677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2" name="Google Shape;4382;p24"/>
              <p:cNvSpPr/>
              <p:nvPr/>
            </p:nvSpPr>
            <p:spPr>
              <a:xfrm>
                <a:off x="6670963" y="4665677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3" name="Google Shape;4383;p24"/>
              <p:cNvSpPr/>
              <p:nvPr/>
            </p:nvSpPr>
            <p:spPr>
              <a:xfrm>
                <a:off x="6615387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4" name="Google Shape;4384;p24"/>
              <p:cNvSpPr/>
              <p:nvPr/>
            </p:nvSpPr>
            <p:spPr>
              <a:xfrm>
                <a:off x="6552862" y="4665677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5" name="Google Shape;4385;p24"/>
              <p:cNvSpPr/>
              <p:nvPr/>
            </p:nvSpPr>
            <p:spPr>
              <a:xfrm>
                <a:off x="6504240" y="4665677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6" name="Google Shape;4386;p24"/>
              <p:cNvSpPr/>
              <p:nvPr/>
            </p:nvSpPr>
            <p:spPr>
              <a:xfrm>
                <a:off x="6448669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7" name="Google Shape;4387;p24"/>
              <p:cNvSpPr/>
              <p:nvPr/>
            </p:nvSpPr>
            <p:spPr>
              <a:xfrm>
                <a:off x="6386148" y="4665677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8" name="Google Shape;4388;p24"/>
              <p:cNvSpPr/>
              <p:nvPr/>
            </p:nvSpPr>
            <p:spPr>
              <a:xfrm>
                <a:off x="6337521" y="4665677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9" name="Google Shape;4389;p24"/>
              <p:cNvSpPr/>
              <p:nvPr/>
            </p:nvSpPr>
            <p:spPr>
              <a:xfrm>
                <a:off x="6281950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0" name="Google Shape;4390;p24"/>
              <p:cNvSpPr/>
              <p:nvPr/>
            </p:nvSpPr>
            <p:spPr>
              <a:xfrm>
                <a:off x="6219430" y="4665677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1" name="Google Shape;4391;p24"/>
              <p:cNvSpPr/>
              <p:nvPr/>
            </p:nvSpPr>
            <p:spPr>
              <a:xfrm>
                <a:off x="7059967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2" name="Google Shape;4392;p24"/>
              <p:cNvSpPr/>
              <p:nvPr/>
            </p:nvSpPr>
            <p:spPr>
              <a:xfrm>
                <a:off x="7004396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3" name="Google Shape;4393;p24"/>
              <p:cNvSpPr/>
              <p:nvPr/>
            </p:nvSpPr>
            <p:spPr>
              <a:xfrm>
                <a:off x="6948824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4" name="Google Shape;4394;p24"/>
              <p:cNvSpPr/>
              <p:nvPr/>
            </p:nvSpPr>
            <p:spPr>
              <a:xfrm>
                <a:off x="6893248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5" name="Google Shape;4395;p24"/>
              <p:cNvSpPr/>
              <p:nvPr/>
            </p:nvSpPr>
            <p:spPr>
              <a:xfrm>
                <a:off x="6837677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6" name="Google Shape;4396;p24"/>
              <p:cNvSpPr/>
              <p:nvPr/>
            </p:nvSpPr>
            <p:spPr>
              <a:xfrm>
                <a:off x="6782101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7" name="Google Shape;4397;p24"/>
              <p:cNvSpPr/>
              <p:nvPr/>
            </p:nvSpPr>
            <p:spPr>
              <a:xfrm>
                <a:off x="6719586" y="4603162"/>
                <a:ext cx="62541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8" name="Google Shape;4398;p24"/>
              <p:cNvSpPr/>
              <p:nvPr/>
            </p:nvSpPr>
            <p:spPr>
              <a:xfrm>
                <a:off x="6670963" y="4603162"/>
                <a:ext cx="48644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9" name="Google Shape;4399;p24"/>
              <p:cNvSpPr/>
              <p:nvPr/>
            </p:nvSpPr>
            <p:spPr>
              <a:xfrm>
                <a:off x="6615387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0" name="Google Shape;4400;p24"/>
              <p:cNvSpPr/>
              <p:nvPr/>
            </p:nvSpPr>
            <p:spPr>
              <a:xfrm>
                <a:off x="6552862" y="4603162"/>
                <a:ext cx="62552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1" name="Google Shape;4401;p24"/>
              <p:cNvSpPr/>
              <p:nvPr/>
            </p:nvSpPr>
            <p:spPr>
              <a:xfrm>
                <a:off x="6504240" y="4603162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2" name="Google Shape;4402;p24"/>
              <p:cNvSpPr/>
              <p:nvPr/>
            </p:nvSpPr>
            <p:spPr>
              <a:xfrm>
                <a:off x="6448669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3" name="Google Shape;4403;p24"/>
              <p:cNvSpPr/>
              <p:nvPr/>
            </p:nvSpPr>
            <p:spPr>
              <a:xfrm>
                <a:off x="6386148" y="4603162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4" name="Google Shape;4404;p24"/>
              <p:cNvSpPr/>
              <p:nvPr/>
            </p:nvSpPr>
            <p:spPr>
              <a:xfrm>
                <a:off x="6337521" y="4603162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5" name="Google Shape;4405;p24"/>
              <p:cNvSpPr/>
              <p:nvPr/>
            </p:nvSpPr>
            <p:spPr>
              <a:xfrm>
                <a:off x="6281950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6" name="Google Shape;4406;p24"/>
              <p:cNvSpPr/>
              <p:nvPr/>
            </p:nvSpPr>
            <p:spPr>
              <a:xfrm>
                <a:off x="6219430" y="4603162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7" name="Google Shape;4407;p24"/>
              <p:cNvSpPr/>
              <p:nvPr/>
            </p:nvSpPr>
            <p:spPr>
              <a:xfrm>
                <a:off x="7059967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8" name="Google Shape;4408;p24"/>
              <p:cNvSpPr/>
              <p:nvPr/>
            </p:nvSpPr>
            <p:spPr>
              <a:xfrm>
                <a:off x="7004396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9" name="Google Shape;4409;p24"/>
              <p:cNvSpPr/>
              <p:nvPr/>
            </p:nvSpPr>
            <p:spPr>
              <a:xfrm>
                <a:off x="6948824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4" y="952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0" name="Google Shape;4410;p24"/>
              <p:cNvSpPr/>
              <p:nvPr/>
            </p:nvSpPr>
            <p:spPr>
              <a:xfrm>
                <a:off x="6893248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1" name="Google Shape;4411;p24"/>
              <p:cNvSpPr/>
              <p:nvPr/>
            </p:nvSpPr>
            <p:spPr>
              <a:xfrm>
                <a:off x="6837677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2" name="Google Shape;4412;p24"/>
              <p:cNvSpPr/>
              <p:nvPr/>
            </p:nvSpPr>
            <p:spPr>
              <a:xfrm>
                <a:off x="6782101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3" name="Google Shape;4413;p24"/>
              <p:cNvSpPr/>
              <p:nvPr/>
            </p:nvSpPr>
            <p:spPr>
              <a:xfrm>
                <a:off x="6719586" y="4554534"/>
                <a:ext cx="62541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4" name="Google Shape;4414;p24"/>
              <p:cNvSpPr/>
              <p:nvPr/>
            </p:nvSpPr>
            <p:spPr>
              <a:xfrm>
                <a:off x="6670963" y="4554534"/>
                <a:ext cx="48644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9523" y="952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5" name="Google Shape;4415;p24"/>
              <p:cNvSpPr/>
              <p:nvPr/>
            </p:nvSpPr>
            <p:spPr>
              <a:xfrm>
                <a:off x="6615387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6" name="Google Shape;4416;p24"/>
              <p:cNvSpPr/>
              <p:nvPr/>
            </p:nvSpPr>
            <p:spPr>
              <a:xfrm>
                <a:off x="6552862" y="4554534"/>
                <a:ext cx="62552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7" y="952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7" name="Google Shape;4417;p24"/>
              <p:cNvSpPr/>
              <p:nvPr/>
            </p:nvSpPr>
            <p:spPr>
              <a:xfrm>
                <a:off x="6504240" y="4554534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8" name="Google Shape;4418;p24"/>
              <p:cNvSpPr/>
              <p:nvPr/>
            </p:nvSpPr>
            <p:spPr>
              <a:xfrm>
                <a:off x="6448669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9" name="Google Shape;4419;p24"/>
              <p:cNvSpPr/>
              <p:nvPr/>
            </p:nvSpPr>
            <p:spPr>
              <a:xfrm>
                <a:off x="6386148" y="4554534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0" name="Google Shape;4420;p24"/>
              <p:cNvSpPr/>
              <p:nvPr/>
            </p:nvSpPr>
            <p:spPr>
              <a:xfrm>
                <a:off x="6337521" y="4554534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1" name="Google Shape;4421;p24"/>
              <p:cNvSpPr/>
              <p:nvPr/>
            </p:nvSpPr>
            <p:spPr>
              <a:xfrm>
                <a:off x="6281950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2" name="Google Shape;4422;p24"/>
              <p:cNvSpPr/>
              <p:nvPr/>
            </p:nvSpPr>
            <p:spPr>
              <a:xfrm>
                <a:off x="6219430" y="4554534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3" name="Google Shape;4423;p24"/>
              <p:cNvSpPr/>
              <p:nvPr/>
            </p:nvSpPr>
            <p:spPr>
              <a:xfrm>
                <a:off x="7059967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4" name="Google Shape;4424;p24"/>
              <p:cNvSpPr/>
              <p:nvPr/>
            </p:nvSpPr>
            <p:spPr>
              <a:xfrm>
                <a:off x="7115543" y="4776825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5" name="Google Shape;4425;p24"/>
              <p:cNvSpPr/>
              <p:nvPr/>
            </p:nvSpPr>
            <p:spPr>
              <a:xfrm>
                <a:off x="7115543" y="4728197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6" name="Google Shape;4426;p24"/>
              <p:cNvSpPr/>
              <p:nvPr/>
            </p:nvSpPr>
            <p:spPr>
              <a:xfrm>
                <a:off x="7115543" y="4665677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7" name="Google Shape;4427;p24"/>
              <p:cNvSpPr/>
              <p:nvPr/>
            </p:nvSpPr>
            <p:spPr>
              <a:xfrm>
                <a:off x="7115543" y="4610106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8" name="Google Shape;4428;p24"/>
              <p:cNvSpPr/>
              <p:nvPr/>
            </p:nvSpPr>
            <p:spPr>
              <a:xfrm>
                <a:off x="7115543" y="4561478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9" name="Google Shape;4429;p24"/>
              <p:cNvSpPr/>
              <p:nvPr/>
            </p:nvSpPr>
            <p:spPr>
              <a:xfrm>
                <a:off x="7004396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0" name="Google Shape;4430;p24"/>
              <p:cNvSpPr/>
              <p:nvPr/>
            </p:nvSpPr>
            <p:spPr>
              <a:xfrm>
                <a:off x="6948824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1" name="Google Shape;4431;p24"/>
              <p:cNvSpPr/>
              <p:nvPr/>
            </p:nvSpPr>
            <p:spPr>
              <a:xfrm>
                <a:off x="6893248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2" name="Google Shape;4432;p24"/>
              <p:cNvSpPr/>
              <p:nvPr/>
            </p:nvSpPr>
            <p:spPr>
              <a:xfrm>
                <a:off x="6837677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3" name="Google Shape;4433;p24"/>
              <p:cNvSpPr/>
              <p:nvPr/>
            </p:nvSpPr>
            <p:spPr>
              <a:xfrm>
                <a:off x="6782101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4" name="Google Shape;4434;p24"/>
              <p:cNvSpPr/>
              <p:nvPr/>
            </p:nvSpPr>
            <p:spPr>
              <a:xfrm>
                <a:off x="6719586" y="4498958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5" name="Google Shape;4435;p24"/>
              <p:cNvSpPr/>
              <p:nvPr/>
            </p:nvSpPr>
            <p:spPr>
              <a:xfrm>
                <a:off x="6670963" y="4498958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6" name="Google Shape;4436;p24"/>
              <p:cNvSpPr/>
              <p:nvPr/>
            </p:nvSpPr>
            <p:spPr>
              <a:xfrm>
                <a:off x="6615387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7" name="Google Shape;4437;p24"/>
              <p:cNvSpPr/>
              <p:nvPr/>
            </p:nvSpPr>
            <p:spPr>
              <a:xfrm>
                <a:off x="6552862" y="4498958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8" name="Google Shape;4438;p24"/>
              <p:cNvSpPr/>
              <p:nvPr/>
            </p:nvSpPr>
            <p:spPr>
              <a:xfrm>
                <a:off x="6504240" y="4498958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9" name="Google Shape;4439;p24"/>
              <p:cNvSpPr/>
              <p:nvPr/>
            </p:nvSpPr>
            <p:spPr>
              <a:xfrm>
                <a:off x="6448669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0" name="Google Shape;4440;p24"/>
              <p:cNvSpPr/>
              <p:nvPr/>
            </p:nvSpPr>
            <p:spPr>
              <a:xfrm>
                <a:off x="6386148" y="4498958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1" name="Google Shape;4441;p24"/>
              <p:cNvSpPr/>
              <p:nvPr/>
            </p:nvSpPr>
            <p:spPr>
              <a:xfrm>
                <a:off x="6337521" y="4498958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2" name="Google Shape;4442;p24"/>
              <p:cNvSpPr/>
              <p:nvPr/>
            </p:nvSpPr>
            <p:spPr>
              <a:xfrm>
                <a:off x="6281950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3" name="Google Shape;4443;p24"/>
              <p:cNvSpPr/>
              <p:nvPr/>
            </p:nvSpPr>
            <p:spPr>
              <a:xfrm>
                <a:off x="6219430" y="4498958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4" name="Google Shape;4444;p24"/>
              <p:cNvSpPr/>
              <p:nvPr/>
            </p:nvSpPr>
            <p:spPr>
              <a:xfrm>
                <a:off x="6552862" y="4436437"/>
                <a:ext cx="62552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7" y="12246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5" name="Google Shape;4445;p24"/>
              <p:cNvSpPr/>
              <p:nvPr/>
            </p:nvSpPr>
            <p:spPr>
              <a:xfrm>
                <a:off x="6504240" y="4436437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6" name="Google Shape;4446;p24"/>
              <p:cNvSpPr/>
              <p:nvPr/>
            </p:nvSpPr>
            <p:spPr>
              <a:xfrm>
                <a:off x="6448669" y="4436437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7" name="Google Shape;4447;p24"/>
              <p:cNvSpPr/>
              <p:nvPr/>
            </p:nvSpPr>
            <p:spPr>
              <a:xfrm>
                <a:off x="6386148" y="4436437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8" name="Google Shape;4448;p24"/>
              <p:cNvSpPr/>
              <p:nvPr/>
            </p:nvSpPr>
            <p:spPr>
              <a:xfrm>
                <a:off x="6337521" y="4436437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9" name="Google Shape;4449;p24"/>
              <p:cNvSpPr/>
              <p:nvPr/>
            </p:nvSpPr>
            <p:spPr>
              <a:xfrm>
                <a:off x="6281950" y="4436437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0" name="Google Shape;4450;p24"/>
              <p:cNvSpPr/>
              <p:nvPr/>
            </p:nvSpPr>
            <p:spPr>
              <a:xfrm>
                <a:off x="6219430" y="4436437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1" name="Google Shape;4451;p24"/>
              <p:cNvSpPr/>
              <p:nvPr/>
            </p:nvSpPr>
            <p:spPr>
              <a:xfrm>
                <a:off x="6552862" y="4387810"/>
                <a:ext cx="62552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2" name="Google Shape;4452;p24"/>
              <p:cNvSpPr/>
              <p:nvPr/>
            </p:nvSpPr>
            <p:spPr>
              <a:xfrm>
                <a:off x="6504240" y="4387810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3" name="Google Shape;4453;p24"/>
              <p:cNvSpPr/>
              <p:nvPr/>
            </p:nvSpPr>
            <p:spPr>
              <a:xfrm>
                <a:off x="6448669" y="4387810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4" name="Google Shape;4454;p24"/>
              <p:cNvSpPr/>
              <p:nvPr/>
            </p:nvSpPr>
            <p:spPr>
              <a:xfrm>
                <a:off x="6386148" y="4387810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5" name="Google Shape;4455;p24"/>
              <p:cNvSpPr/>
              <p:nvPr/>
            </p:nvSpPr>
            <p:spPr>
              <a:xfrm>
                <a:off x="6337521" y="4387810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6" name="Google Shape;4456;p24"/>
              <p:cNvSpPr/>
              <p:nvPr/>
            </p:nvSpPr>
            <p:spPr>
              <a:xfrm>
                <a:off x="6281950" y="4387810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7" name="Google Shape;4457;p24"/>
              <p:cNvSpPr/>
              <p:nvPr/>
            </p:nvSpPr>
            <p:spPr>
              <a:xfrm>
                <a:off x="6219430" y="4387810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8" name="Google Shape;4458;p24"/>
              <p:cNvSpPr/>
              <p:nvPr/>
            </p:nvSpPr>
            <p:spPr>
              <a:xfrm>
                <a:off x="6163859" y="4387810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9" name="Google Shape;4459;p24"/>
              <p:cNvSpPr/>
              <p:nvPr/>
            </p:nvSpPr>
            <p:spPr>
              <a:xfrm>
                <a:off x="6163859" y="4450330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0" name="Google Shape;4460;p24"/>
              <p:cNvSpPr/>
              <p:nvPr/>
            </p:nvSpPr>
            <p:spPr>
              <a:xfrm>
                <a:off x="6163859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1" name="Google Shape;4461;p24"/>
              <p:cNvSpPr/>
              <p:nvPr/>
            </p:nvSpPr>
            <p:spPr>
              <a:xfrm>
                <a:off x="6163859" y="4554534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2" name="Google Shape;4462;p24"/>
              <p:cNvSpPr/>
              <p:nvPr/>
            </p:nvSpPr>
            <p:spPr>
              <a:xfrm>
                <a:off x="6163859" y="4610106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3" name="Google Shape;4463;p24"/>
              <p:cNvSpPr/>
              <p:nvPr/>
            </p:nvSpPr>
            <p:spPr>
              <a:xfrm>
                <a:off x="6163859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4" name="Google Shape;4464;p24"/>
              <p:cNvSpPr/>
              <p:nvPr/>
            </p:nvSpPr>
            <p:spPr>
              <a:xfrm>
                <a:off x="6163859" y="4721253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5" name="Google Shape;4465;p24"/>
              <p:cNvSpPr/>
              <p:nvPr/>
            </p:nvSpPr>
            <p:spPr>
              <a:xfrm>
                <a:off x="6163859" y="4776825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6" name="Google Shape;4466;p24"/>
              <p:cNvSpPr/>
              <p:nvPr/>
            </p:nvSpPr>
            <p:spPr>
              <a:xfrm>
                <a:off x="6552862" y="4325295"/>
                <a:ext cx="62552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7" name="Google Shape;4467;p24"/>
              <p:cNvSpPr/>
              <p:nvPr/>
            </p:nvSpPr>
            <p:spPr>
              <a:xfrm>
                <a:off x="6504240" y="4325295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8" name="Google Shape;4468;p24"/>
              <p:cNvSpPr/>
              <p:nvPr/>
            </p:nvSpPr>
            <p:spPr>
              <a:xfrm>
                <a:off x="6448669" y="4325295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9" name="Google Shape;4469;p24"/>
              <p:cNvSpPr/>
              <p:nvPr/>
            </p:nvSpPr>
            <p:spPr>
              <a:xfrm>
                <a:off x="6386148" y="4325295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0" name="Google Shape;4470;p24"/>
              <p:cNvSpPr/>
              <p:nvPr/>
            </p:nvSpPr>
            <p:spPr>
              <a:xfrm>
                <a:off x="6337521" y="4325295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1" name="Google Shape;4471;p24"/>
              <p:cNvSpPr/>
              <p:nvPr/>
            </p:nvSpPr>
            <p:spPr>
              <a:xfrm>
                <a:off x="6281950" y="4325295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2" name="Google Shape;4472;p24"/>
              <p:cNvSpPr/>
              <p:nvPr/>
            </p:nvSpPr>
            <p:spPr>
              <a:xfrm>
                <a:off x="6219430" y="4325295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73" name="Google Shape;4473;p24"/>
            <p:cNvGrpSpPr/>
            <p:nvPr/>
          </p:nvGrpSpPr>
          <p:grpSpPr>
            <a:xfrm flipH="1">
              <a:off x="0" y="1474590"/>
              <a:ext cx="9144000" cy="3853085"/>
              <a:chOff x="0" y="1474590"/>
              <a:chExt cx="9144000" cy="3853085"/>
            </a:xfrm>
          </p:grpSpPr>
          <p:sp>
            <p:nvSpPr>
              <p:cNvPr id="4474" name="Google Shape;4474;p24"/>
              <p:cNvSpPr/>
              <p:nvPr/>
            </p:nvSpPr>
            <p:spPr>
              <a:xfrm>
                <a:off x="0" y="4025575"/>
                <a:ext cx="9144000" cy="567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5" name="Google Shape;4475;p24"/>
              <p:cNvSpPr/>
              <p:nvPr/>
            </p:nvSpPr>
            <p:spPr>
              <a:xfrm>
                <a:off x="0" y="4598775"/>
                <a:ext cx="9144000" cy="1557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6" name="Google Shape;4476;p24"/>
              <p:cNvSpPr/>
              <p:nvPr/>
            </p:nvSpPr>
            <p:spPr>
              <a:xfrm>
                <a:off x="0" y="4760675"/>
                <a:ext cx="9144000" cy="5670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7" name="Google Shape;4477;p24"/>
              <p:cNvSpPr/>
              <p:nvPr/>
            </p:nvSpPr>
            <p:spPr>
              <a:xfrm>
                <a:off x="0" y="1475275"/>
                <a:ext cx="1611600" cy="567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8" name="Google Shape;4478;p24"/>
              <p:cNvSpPr/>
              <p:nvPr/>
            </p:nvSpPr>
            <p:spPr>
              <a:xfrm>
                <a:off x="0" y="2048475"/>
                <a:ext cx="1611600" cy="1557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9" name="Google Shape;4479;p24"/>
              <p:cNvSpPr/>
              <p:nvPr/>
            </p:nvSpPr>
            <p:spPr>
              <a:xfrm>
                <a:off x="0" y="2204175"/>
                <a:ext cx="1611600" cy="1821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80" name="Google Shape;4480;p24"/>
              <p:cNvGrpSpPr/>
              <p:nvPr/>
            </p:nvGrpSpPr>
            <p:grpSpPr>
              <a:xfrm>
                <a:off x="514651" y="1474590"/>
                <a:ext cx="582277" cy="2550888"/>
                <a:chOff x="573900" y="1154950"/>
                <a:chExt cx="538000" cy="2396100"/>
              </a:xfrm>
            </p:grpSpPr>
            <p:sp>
              <p:nvSpPr>
                <p:cNvPr id="4481" name="Google Shape;4481;p24"/>
                <p:cNvSpPr/>
                <p:nvPr/>
              </p:nvSpPr>
              <p:spPr>
                <a:xfrm>
                  <a:off x="573900" y="1154950"/>
                  <a:ext cx="71700" cy="2396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2" name="Google Shape;4482;p24"/>
                <p:cNvSpPr/>
                <p:nvPr/>
              </p:nvSpPr>
              <p:spPr>
                <a:xfrm>
                  <a:off x="1040200" y="1154950"/>
                  <a:ext cx="71700" cy="2396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3" name="Google Shape;4483;p24"/>
                <p:cNvSpPr/>
                <p:nvPr/>
              </p:nvSpPr>
              <p:spPr>
                <a:xfrm>
                  <a:off x="595400" y="1377388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4" name="Google Shape;4484;p24"/>
                <p:cNvSpPr/>
                <p:nvPr/>
              </p:nvSpPr>
              <p:spPr>
                <a:xfrm>
                  <a:off x="595400" y="1754013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5" name="Google Shape;4485;p24"/>
                <p:cNvSpPr/>
                <p:nvPr/>
              </p:nvSpPr>
              <p:spPr>
                <a:xfrm>
                  <a:off x="613325" y="2130638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6" name="Google Shape;4486;p24"/>
                <p:cNvSpPr/>
                <p:nvPr/>
              </p:nvSpPr>
              <p:spPr>
                <a:xfrm>
                  <a:off x="595400" y="2507263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7" name="Google Shape;4487;p24"/>
                <p:cNvSpPr/>
                <p:nvPr/>
              </p:nvSpPr>
              <p:spPr>
                <a:xfrm>
                  <a:off x="595400" y="2883888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8" name="Google Shape;4488;p24"/>
                <p:cNvSpPr/>
                <p:nvPr/>
              </p:nvSpPr>
              <p:spPr>
                <a:xfrm>
                  <a:off x="613325" y="3260513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489" name="Google Shape;4489;p24"/>
            <p:cNvSpPr/>
            <p:nvPr/>
          </p:nvSpPr>
          <p:spPr>
            <a:xfrm>
              <a:off x="4159775" y="4005175"/>
              <a:ext cx="1250700" cy="132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">
    <p:spTree>
      <p:nvGrpSpPr>
        <p:cNvPr id="1" name="Shape 4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91" name="Google Shape;4491;p25"/>
          <p:cNvGrpSpPr/>
          <p:nvPr/>
        </p:nvGrpSpPr>
        <p:grpSpPr>
          <a:xfrm flipH="1">
            <a:off x="8293513" y="2942503"/>
            <a:ext cx="1443946" cy="721968"/>
            <a:chOff x="311697" y="-12"/>
            <a:chExt cx="4437449" cy="2218709"/>
          </a:xfrm>
        </p:grpSpPr>
        <p:sp>
          <p:nvSpPr>
            <p:cNvPr id="4492" name="Google Shape;4492;p25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25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25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25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25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25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25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25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25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25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25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25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25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25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25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25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25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25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25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25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25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25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25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25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25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25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25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25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25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25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25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25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25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25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25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25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25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25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25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25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25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25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25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25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25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25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25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25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25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25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25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25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25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25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25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25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25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25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25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25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25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25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25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25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25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4557;p25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4558;p25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25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25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25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25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25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25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25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25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25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25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25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25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25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25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25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25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25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25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25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25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25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25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25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25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25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25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25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25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25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25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25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25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25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25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25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25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25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25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25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25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25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25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25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25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25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25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25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25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25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25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25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25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25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25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25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25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25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25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25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25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25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25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25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25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25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25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25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25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25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25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25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25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4631;p25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25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25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25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25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25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4637;p25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8" name="Google Shape;4638;p25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4639;p25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4640;p25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1" name="Google Shape;4641;p25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25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4643;p25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4644;p25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25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25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4647;p25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25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4649;p25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4650;p25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25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4652;p25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4653;p25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25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4655;p25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4656;p25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25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4658;p25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4659;p25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25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25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4662;p25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25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25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25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25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25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25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25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25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4671;p25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25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25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4674;p25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25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25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25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25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25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25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25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25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25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25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25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25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25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25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25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25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25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25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25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25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25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25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25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25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25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25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25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25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25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25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25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25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25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25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25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25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25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25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25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25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25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25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25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25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25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25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25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25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25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25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25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25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25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25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25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25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25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25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25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25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25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25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25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25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25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25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25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25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25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25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25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25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25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25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25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25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25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25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25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25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25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25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25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25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25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25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25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25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25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25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25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6" name="Google Shape;4766;p25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25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25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25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25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4771;p25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25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25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25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25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25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25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4778;p25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4779;p25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0" name="Google Shape;4780;p25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1" name="Google Shape;4781;p25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25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3" name="Google Shape;4783;p25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4" name="Google Shape;4784;p25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25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4786;p25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7" name="Google Shape;4787;p25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4788;p25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4789;p25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4790;p25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25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2" name="Google Shape;4792;p25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3" name="Google Shape;4793;p25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25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5" name="Google Shape;4795;p25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6" name="Google Shape;4796;p25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25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8" name="Google Shape;4798;p25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9" name="Google Shape;4799;p25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0" name="Google Shape;4800;p25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25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25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25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25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5" name="Google Shape;4805;p25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4806;p25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25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4808;p25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9" name="Google Shape;4809;p25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25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1" name="Google Shape;4811;p25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2" name="Google Shape;4812;p25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3" name="Google Shape;4813;p25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4" name="Google Shape;4814;p25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5" name="Google Shape;4815;p25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6" name="Google Shape;4816;p25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7" name="Google Shape;4817;p25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8" name="Google Shape;4818;p25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9" name="Google Shape;4819;p25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25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1" name="Google Shape;4821;p25"/>
          <p:cNvGrpSpPr/>
          <p:nvPr/>
        </p:nvGrpSpPr>
        <p:grpSpPr>
          <a:xfrm flipH="1">
            <a:off x="-1055437" y="935378"/>
            <a:ext cx="1443946" cy="721968"/>
            <a:chOff x="311697" y="-12"/>
            <a:chExt cx="4437449" cy="2218709"/>
          </a:xfrm>
        </p:grpSpPr>
        <p:sp>
          <p:nvSpPr>
            <p:cNvPr id="4822" name="Google Shape;4822;p25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25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4" name="Google Shape;4824;p25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5" name="Google Shape;4825;p25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6" name="Google Shape;4826;p25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7" name="Google Shape;4827;p25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4828;p25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9" name="Google Shape;4829;p25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0" name="Google Shape;4830;p25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1" name="Google Shape;4831;p25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2" name="Google Shape;4832;p25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3" name="Google Shape;4833;p25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4" name="Google Shape;4834;p25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5" name="Google Shape;4835;p25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6" name="Google Shape;4836;p25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7" name="Google Shape;4837;p25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8" name="Google Shape;4838;p25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9" name="Google Shape;4839;p25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0" name="Google Shape;4840;p25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1" name="Google Shape;4841;p25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2" name="Google Shape;4842;p25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3" name="Google Shape;4843;p25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4" name="Google Shape;4844;p25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5" name="Google Shape;4845;p25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6" name="Google Shape;4846;p25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7" name="Google Shape;4847;p25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8" name="Google Shape;4848;p25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9" name="Google Shape;4849;p25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0" name="Google Shape;4850;p25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1" name="Google Shape;4851;p25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2" name="Google Shape;4852;p25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3" name="Google Shape;4853;p25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4" name="Google Shape;4854;p25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5" name="Google Shape;4855;p25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6" name="Google Shape;4856;p25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7" name="Google Shape;4857;p25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8" name="Google Shape;4858;p25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9" name="Google Shape;4859;p25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0" name="Google Shape;4860;p25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1" name="Google Shape;4861;p25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2" name="Google Shape;4862;p25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3" name="Google Shape;4863;p25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4" name="Google Shape;4864;p25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5" name="Google Shape;4865;p25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6" name="Google Shape;4866;p25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7" name="Google Shape;4867;p25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8" name="Google Shape;4868;p25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9" name="Google Shape;4869;p25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0" name="Google Shape;4870;p25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1" name="Google Shape;4871;p25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2" name="Google Shape;4872;p25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3" name="Google Shape;4873;p25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4" name="Google Shape;4874;p25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5" name="Google Shape;4875;p25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6" name="Google Shape;4876;p25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7" name="Google Shape;4877;p25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8" name="Google Shape;4878;p25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9" name="Google Shape;4879;p25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0" name="Google Shape;4880;p25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1" name="Google Shape;4881;p25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2" name="Google Shape;4882;p25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3" name="Google Shape;4883;p25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4" name="Google Shape;4884;p25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5" name="Google Shape;4885;p25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6" name="Google Shape;4886;p25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7" name="Google Shape;4887;p25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8" name="Google Shape;4888;p25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9" name="Google Shape;4889;p25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0" name="Google Shape;4890;p25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1" name="Google Shape;4891;p25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2" name="Google Shape;4892;p25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3" name="Google Shape;4893;p25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4" name="Google Shape;4894;p25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5" name="Google Shape;4895;p25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6" name="Google Shape;4896;p25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7" name="Google Shape;4897;p25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8" name="Google Shape;4898;p25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9" name="Google Shape;4899;p25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0" name="Google Shape;4900;p25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1" name="Google Shape;4901;p25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2" name="Google Shape;4902;p25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3" name="Google Shape;4903;p25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4" name="Google Shape;4904;p25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5" name="Google Shape;4905;p25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6" name="Google Shape;4906;p25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7" name="Google Shape;4907;p25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8" name="Google Shape;4908;p25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9" name="Google Shape;4909;p25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0" name="Google Shape;4910;p25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1" name="Google Shape;4911;p25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2" name="Google Shape;4912;p25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3" name="Google Shape;4913;p25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4" name="Google Shape;4914;p25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5" name="Google Shape;4915;p25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6" name="Google Shape;4916;p25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7" name="Google Shape;4917;p25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8" name="Google Shape;4918;p25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9" name="Google Shape;4919;p25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0" name="Google Shape;4920;p25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1" name="Google Shape;4921;p25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2" name="Google Shape;4922;p25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3" name="Google Shape;4923;p25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4" name="Google Shape;4924;p25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5" name="Google Shape;4925;p25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6" name="Google Shape;4926;p25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7" name="Google Shape;4927;p25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8" name="Google Shape;4928;p25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9" name="Google Shape;4929;p25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0" name="Google Shape;4930;p25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1" name="Google Shape;4931;p25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2" name="Google Shape;4932;p25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3" name="Google Shape;4933;p25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4" name="Google Shape;4934;p25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5" name="Google Shape;4935;p25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6" name="Google Shape;4936;p25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7" name="Google Shape;4937;p25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8" name="Google Shape;4938;p25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9" name="Google Shape;4939;p25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0" name="Google Shape;4940;p25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1" name="Google Shape;4941;p25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2" name="Google Shape;4942;p25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3" name="Google Shape;4943;p25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4" name="Google Shape;4944;p25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5" name="Google Shape;4945;p25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6" name="Google Shape;4946;p25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7" name="Google Shape;4947;p25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8" name="Google Shape;4948;p25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9" name="Google Shape;4949;p25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0" name="Google Shape;4950;p25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1" name="Google Shape;4951;p25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2" name="Google Shape;4952;p25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3" name="Google Shape;4953;p25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4" name="Google Shape;4954;p25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5" name="Google Shape;4955;p25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6" name="Google Shape;4956;p25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7" name="Google Shape;4957;p25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8" name="Google Shape;4958;p25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9" name="Google Shape;4959;p25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0" name="Google Shape;4960;p25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1" name="Google Shape;4961;p25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2" name="Google Shape;4962;p25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3" name="Google Shape;4963;p25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4" name="Google Shape;4964;p25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5" name="Google Shape;4965;p25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6" name="Google Shape;4966;p25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7" name="Google Shape;4967;p25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8" name="Google Shape;4968;p25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9" name="Google Shape;4969;p25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0" name="Google Shape;4970;p25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1" name="Google Shape;4971;p25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2" name="Google Shape;4972;p25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3" name="Google Shape;4973;p25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4" name="Google Shape;4974;p25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5" name="Google Shape;4975;p25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6" name="Google Shape;4976;p25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7" name="Google Shape;4977;p25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8" name="Google Shape;4978;p25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9" name="Google Shape;4979;p25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0" name="Google Shape;4980;p25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1" name="Google Shape;4981;p25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2" name="Google Shape;4982;p25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3" name="Google Shape;4983;p25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4" name="Google Shape;4984;p25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5" name="Google Shape;4985;p25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6" name="Google Shape;4986;p25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7" name="Google Shape;4987;p25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8" name="Google Shape;4988;p25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9" name="Google Shape;4989;p25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0" name="Google Shape;4990;p25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1" name="Google Shape;4991;p25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2" name="Google Shape;4992;p25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3" name="Google Shape;4993;p25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4" name="Google Shape;4994;p25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5" name="Google Shape;4995;p25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6" name="Google Shape;4996;p25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7" name="Google Shape;4997;p25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8" name="Google Shape;4998;p25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9" name="Google Shape;4999;p25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0" name="Google Shape;5000;p25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1" name="Google Shape;5001;p25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2" name="Google Shape;5002;p25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3" name="Google Shape;5003;p25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4" name="Google Shape;5004;p25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5" name="Google Shape;5005;p25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6" name="Google Shape;5006;p25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7" name="Google Shape;5007;p25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8" name="Google Shape;5008;p25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9" name="Google Shape;5009;p25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0" name="Google Shape;5010;p25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1" name="Google Shape;5011;p25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2" name="Google Shape;5012;p25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3" name="Google Shape;5013;p25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4" name="Google Shape;5014;p25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5" name="Google Shape;5015;p25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6" name="Google Shape;5016;p25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7" name="Google Shape;5017;p25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8" name="Google Shape;5018;p25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9" name="Google Shape;5019;p25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0" name="Google Shape;5020;p25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1" name="Google Shape;5021;p25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2" name="Google Shape;5022;p25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3" name="Google Shape;5023;p25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4" name="Google Shape;5024;p25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5" name="Google Shape;5025;p25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6" name="Google Shape;5026;p25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7" name="Google Shape;5027;p25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8" name="Google Shape;5028;p25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9" name="Google Shape;5029;p25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0" name="Google Shape;5030;p25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1" name="Google Shape;5031;p25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2" name="Google Shape;5032;p25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3" name="Google Shape;5033;p25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4" name="Google Shape;5034;p25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5" name="Google Shape;5035;p25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6" name="Google Shape;5036;p25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7" name="Google Shape;5037;p25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8" name="Google Shape;5038;p25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9" name="Google Shape;5039;p25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0" name="Google Shape;5040;p25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1" name="Google Shape;5041;p25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2" name="Google Shape;5042;p25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3" name="Google Shape;5043;p25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4" name="Google Shape;5044;p25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5" name="Google Shape;5045;p25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6" name="Google Shape;5046;p25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7" name="Google Shape;5047;p25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8" name="Google Shape;5048;p25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9" name="Google Shape;5049;p25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0" name="Google Shape;5050;p25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1" name="Google Shape;5051;p25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2" name="Google Shape;5052;p25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3" name="Google Shape;5053;p25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4" name="Google Shape;5054;p25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5" name="Google Shape;5055;p25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6" name="Google Shape;5056;p25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7" name="Google Shape;5057;p25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8" name="Google Shape;5058;p25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9" name="Google Shape;5059;p25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0" name="Google Shape;5060;p25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1" name="Google Shape;5061;p25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2" name="Google Shape;5062;p25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3" name="Google Shape;5063;p25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4" name="Google Shape;5064;p25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5" name="Google Shape;5065;p25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6" name="Google Shape;5066;p25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7" name="Google Shape;5067;p25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8" name="Google Shape;5068;p25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9" name="Google Shape;5069;p25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0" name="Google Shape;5070;p25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1" name="Google Shape;5071;p25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2" name="Google Shape;5072;p25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3" name="Google Shape;5073;p25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4" name="Google Shape;5074;p25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5" name="Google Shape;5075;p25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6" name="Google Shape;5076;p25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7" name="Google Shape;5077;p25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8" name="Google Shape;5078;p25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9" name="Google Shape;5079;p25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0" name="Google Shape;5080;p25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1" name="Google Shape;5081;p25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2" name="Google Shape;5082;p25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3" name="Google Shape;5083;p25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4" name="Google Shape;5084;p25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5" name="Google Shape;5085;p25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6" name="Google Shape;5086;p25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7" name="Google Shape;5087;p25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8" name="Google Shape;5088;p25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9" name="Google Shape;5089;p25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0" name="Google Shape;5090;p25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1" name="Google Shape;5091;p25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2" name="Google Shape;5092;p25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3" name="Google Shape;5093;p25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4" name="Google Shape;5094;p25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5" name="Google Shape;5095;p25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6" name="Google Shape;5096;p25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7" name="Google Shape;5097;p25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8" name="Google Shape;5098;p25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9" name="Google Shape;5099;p25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0" name="Google Shape;5100;p25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1" name="Google Shape;5101;p25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2" name="Google Shape;5102;p25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3" name="Google Shape;5103;p25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4" name="Google Shape;5104;p25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5" name="Google Shape;5105;p25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6" name="Google Shape;5106;p25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7" name="Google Shape;5107;p25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8" name="Google Shape;5108;p25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9" name="Google Shape;5109;p25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0" name="Google Shape;5110;p25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1" name="Google Shape;5111;p25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2" name="Google Shape;5112;p25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3" name="Google Shape;5113;p25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4" name="Google Shape;5114;p25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5" name="Google Shape;5115;p25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6" name="Google Shape;5116;p25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7" name="Google Shape;5117;p25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8" name="Google Shape;5118;p25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9" name="Google Shape;5119;p25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0" name="Google Shape;5120;p25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1" name="Google Shape;5121;p25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2" name="Google Shape;5122;p25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3" name="Google Shape;5123;p25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4" name="Google Shape;5124;p25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5" name="Google Shape;5125;p25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6" name="Google Shape;5126;p25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7" name="Google Shape;5127;p25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8" name="Google Shape;5128;p25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9" name="Google Shape;5129;p25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0" name="Google Shape;5130;p25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1" name="Google Shape;5131;p25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2" name="Google Shape;5132;p25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3" name="Google Shape;5133;p25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4" name="Google Shape;5134;p25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5" name="Google Shape;5135;p25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6" name="Google Shape;5136;p25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7" name="Google Shape;5137;p25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8" name="Google Shape;5138;p25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9" name="Google Shape;5139;p25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25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25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2" name="Google Shape;5142;p25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3" name="Google Shape;5143;p25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4" name="Google Shape;5144;p25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5" name="Google Shape;5145;p25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6" name="Google Shape;5146;p25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7" name="Google Shape;5147;p25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8" name="Google Shape;5148;p25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9" name="Google Shape;5149;p25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0" name="Google Shape;5150;p25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1" name="Google Shape;5151;p25"/>
          <p:cNvGrpSpPr/>
          <p:nvPr/>
        </p:nvGrpSpPr>
        <p:grpSpPr>
          <a:xfrm flipH="1">
            <a:off x="4062359" y="461843"/>
            <a:ext cx="1019282" cy="509637"/>
            <a:chOff x="311697" y="-12"/>
            <a:chExt cx="4437449" cy="2218709"/>
          </a:xfrm>
        </p:grpSpPr>
        <p:sp>
          <p:nvSpPr>
            <p:cNvPr id="5152" name="Google Shape;5152;p25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3" name="Google Shape;5153;p25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4" name="Google Shape;5154;p25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5" name="Google Shape;5155;p25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6" name="Google Shape;5156;p25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7" name="Google Shape;5157;p25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8" name="Google Shape;5158;p25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9" name="Google Shape;5159;p25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0" name="Google Shape;5160;p25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1" name="Google Shape;5161;p25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2" name="Google Shape;5162;p25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3" name="Google Shape;5163;p25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4" name="Google Shape;5164;p25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5" name="Google Shape;5165;p25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6" name="Google Shape;5166;p25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7" name="Google Shape;5167;p25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8" name="Google Shape;5168;p25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9" name="Google Shape;5169;p25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0" name="Google Shape;5170;p25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1" name="Google Shape;5171;p25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2" name="Google Shape;5172;p25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3" name="Google Shape;5173;p25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4" name="Google Shape;5174;p25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5" name="Google Shape;5175;p25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6" name="Google Shape;5176;p25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7" name="Google Shape;5177;p25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8" name="Google Shape;5178;p25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9" name="Google Shape;5179;p25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0" name="Google Shape;5180;p25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1" name="Google Shape;5181;p25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2" name="Google Shape;5182;p25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3" name="Google Shape;5183;p25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4" name="Google Shape;5184;p25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5" name="Google Shape;5185;p25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6" name="Google Shape;5186;p25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7" name="Google Shape;5187;p25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8" name="Google Shape;5188;p25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9" name="Google Shape;5189;p25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0" name="Google Shape;5190;p25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1" name="Google Shape;5191;p25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2" name="Google Shape;5192;p25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3" name="Google Shape;5193;p25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4" name="Google Shape;5194;p25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5" name="Google Shape;5195;p25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6" name="Google Shape;5196;p25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7" name="Google Shape;5197;p25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8" name="Google Shape;5198;p25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9" name="Google Shape;5199;p25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0" name="Google Shape;5200;p25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1" name="Google Shape;5201;p25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2" name="Google Shape;5202;p25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3" name="Google Shape;5203;p25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4" name="Google Shape;5204;p25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5" name="Google Shape;5205;p25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6" name="Google Shape;5206;p25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7" name="Google Shape;5207;p25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8" name="Google Shape;5208;p25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9" name="Google Shape;5209;p25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0" name="Google Shape;5210;p25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1" name="Google Shape;5211;p25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2" name="Google Shape;5212;p25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3" name="Google Shape;5213;p25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4" name="Google Shape;5214;p25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5" name="Google Shape;5215;p25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6" name="Google Shape;5216;p25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7" name="Google Shape;5217;p25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8" name="Google Shape;5218;p25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9" name="Google Shape;5219;p25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0" name="Google Shape;5220;p25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1" name="Google Shape;5221;p25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2" name="Google Shape;5222;p25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3" name="Google Shape;5223;p25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4" name="Google Shape;5224;p25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5" name="Google Shape;5225;p25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6" name="Google Shape;5226;p25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7" name="Google Shape;5227;p25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8" name="Google Shape;5228;p25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9" name="Google Shape;5229;p25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0" name="Google Shape;5230;p25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1" name="Google Shape;5231;p25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2" name="Google Shape;5232;p25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3" name="Google Shape;5233;p25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4" name="Google Shape;5234;p25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5" name="Google Shape;5235;p25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6" name="Google Shape;5236;p25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7" name="Google Shape;5237;p25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8" name="Google Shape;5238;p25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9" name="Google Shape;5239;p25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0" name="Google Shape;5240;p25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1" name="Google Shape;5241;p25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2" name="Google Shape;5242;p25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3" name="Google Shape;5243;p25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4" name="Google Shape;5244;p25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5" name="Google Shape;5245;p25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6" name="Google Shape;5246;p25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7" name="Google Shape;5247;p25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8" name="Google Shape;5248;p25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9" name="Google Shape;5249;p25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0" name="Google Shape;5250;p25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1" name="Google Shape;5251;p25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2" name="Google Shape;5252;p25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3" name="Google Shape;5253;p25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4" name="Google Shape;5254;p25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5" name="Google Shape;5255;p25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6" name="Google Shape;5256;p25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7" name="Google Shape;5257;p25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8" name="Google Shape;5258;p25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9" name="Google Shape;5259;p25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0" name="Google Shape;5260;p25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1" name="Google Shape;5261;p25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2" name="Google Shape;5262;p25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3" name="Google Shape;5263;p25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4" name="Google Shape;5264;p25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5" name="Google Shape;5265;p25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6" name="Google Shape;5266;p25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7" name="Google Shape;5267;p25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8" name="Google Shape;5268;p25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9" name="Google Shape;5269;p25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0" name="Google Shape;5270;p25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1" name="Google Shape;5271;p25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2" name="Google Shape;5272;p25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3" name="Google Shape;5273;p25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4" name="Google Shape;5274;p25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5" name="Google Shape;5275;p25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6" name="Google Shape;5276;p25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7" name="Google Shape;5277;p25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8" name="Google Shape;5278;p25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9" name="Google Shape;5279;p25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0" name="Google Shape;5280;p25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1" name="Google Shape;5281;p25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2" name="Google Shape;5282;p25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3" name="Google Shape;5283;p25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4" name="Google Shape;5284;p25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5" name="Google Shape;5285;p25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6" name="Google Shape;5286;p25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7" name="Google Shape;5287;p25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8" name="Google Shape;5288;p25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9" name="Google Shape;5289;p25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0" name="Google Shape;5290;p25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1" name="Google Shape;5291;p25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2" name="Google Shape;5292;p25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3" name="Google Shape;5293;p25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4" name="Google Shape;5294;p25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5" name="Google Shape;5295;p25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6" name="Google Shape;5296;p25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7" name="Google Shape;5297;p25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8" name="Google Shape;5298;p25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9" name="Google Shape;5299;p25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0" name="Google Shape;5300;p25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1" name="Google Shape;5301;p25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2" name="Google Shape;5302;p25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3" name="Google Shape;5303;p25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4" name="Google Shape;5304;p25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5" name="Google Shape;5305;p25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6" name="Google Shape;5306;p25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7" name="Google Shape;5307;p25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8" name="Google Shape;5308;p25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9" name="Google Shape;5309;p25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0" name="Google Shape;5310;p25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1" name="Google Shape;5311;p25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2" name="Google Shape;5312;p25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3" name="Google Shape;5313;p25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4" name="Google Shape;5314;p25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5" name="Google Shape;5315;p25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6" name="Google Shape;5316;p25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7" name="Google Shape;5317;p25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8" name="Google Shape;5318;p25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9" name="Google Shape;5319;p25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0" name="Google Shape;5320;p25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1" name="Google Shape;5321;p25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2" name="Google Shape;5322;p25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3" name="Google Shape;5323;p25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4" name="Google Shape;5324;p25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5" name="Google Shape;5325;p25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6" name="Google Shape;5326;p25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7" name="Google Shape;5327;p25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8" name="Google Shape;5328;p25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9" name="Google Shape;5329;p25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0" name="Google Shape;5330;p25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1" name="Google Shape;5331;p25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2" name="Google Shape;5332;p25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3" name="Google Shape;5333;p25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4" name="Google Shape;5334;p25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5" name="Google Shape;5335;p25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6" name="Google Shape;5336;p25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7" name="Google Shape;5337;p25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8" name="Google Shape;5338;p25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9" name="Google Shape;5339;p25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0" name="Google Shape;5340;p25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1" name="Google Shape;5341;p25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2" name="Google Shape;5342;p25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3" name="Google Shape;5343;p25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4" name="Google Shape;5344;p25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5" name="Google Shape;5345;p25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6" name="Google Shape;5346;p25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7" name="Google Shape;5347;p25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8" name="Google Shape;5348;p25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9" name="Google Shape;5349;p25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0" name="Google Shape;5350;p25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1" name="Google Shape;5351;p25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2" name="Google Shape;5352;p25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3" name="Google Shape;5353;p25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4" name="Google Shape;5354;p25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5" name="Google Shape;5355;p25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6" name="Google Shape;5356;p25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7" name="Google Shape;5357;p25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8" name="Google Shape;5358;p25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9" name="Google Shape;5359;p25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0" name="Google Shape;5360;p25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1" name="Google Shape;5361;p25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2" name="Google Shape;5362;p25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3" name="Google Shape;5363;p25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4" name="Google Shape;5364;p25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5" name="Google Shape;5365;p25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6" name="Google Shape;5366;p25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7" name="Google Shape;5367;p25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8" name="Google Shape;5368;p25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9" name="Google Shape;5369;p25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0" name="Google Shape;5370;p25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1" name="Google Shape;5371;p25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2" name="Google Shape;5372;p25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3" name="Google Shape;5373;p25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4" name="Google Shape;5374;p25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5" name="Google Shape;5375;p25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6" name="Google Shape;5376;p25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7" name="Google Shape;5377;p25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8" name="Google Shape;5378;p25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9" name="Google Shape;5379;p25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0" name="Google Shape;5380;p25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1" name="Google Shape;5381;p25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2" name="Google Shape;5382;p25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3" name="Google Shape;5383;p25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4" name="Google Shape;5384;p25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5" name="Google Shape;5385;p25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6" name="Google Shape;5386;p25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7" name="Google Shape;5387;p25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8" name="Google Shape;5388;p25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9" name="Google Shape;5389;p25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0" name="Google Shape;5390;p25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1" name="Google Shape;5391;p25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2" name="Google Shape;5392;p25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3" name="Google Shape;5393;p25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4" name="Google Shape;5394;p25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5" name="Google Shape;5395;p25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6" name="Google Shape;5396;p25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7" name="Google Shape;5397;p25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8" name="Google Shape;5398;p25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9" name="Google Shape;5399;p25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0" name="Google Shape;5400;p25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1" name="Google Shape;5401;p25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2" name="Google Shape;5402;p25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3" name="Google Shape;5403;p25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4" name="Google Shape;5404;p25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5" name="Google Shape;5405;p25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6" name="Google Shape;5406;p25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7" name="Google Shape;5407;p25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8" name="Google Shape;5408;p25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9" name="Google Shape;5409;p25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0" name="Google Shape;5410;p25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1" name="Google Shape;5411;p25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2" name="Google Shape;5412;p25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3" name="Google Shape;5413;p25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4" name="Google Shape;5414;p25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5" name="Google Shape;5415;p25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6" name="Google Shape;5416;p25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7" name="Google Shape;5417;p25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8" name="Google Shape;5418;p25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9" name="Google Shape;5419;p25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0" name="Google Shape;5420;p25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1" name="Google Shape;5421;p25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2" name="Google Shape;5422;p25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3" name="Google Shape;5423;p25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4" name="Google Shape;5424;p25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5" name="Google Shape;5425;p25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6" name="Google Shape;5426;p25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7" name="Google Shape;5427;p25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8" name="Google Shape;5428;p25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9" name="Google Shape;5429;p25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0" name="Google Shape;5430;p25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1" name="Google Shape;5431;p25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2" name="Google Shape;5432;p25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3" name="Google Shape;5433;p25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4" name="Google Shape;5434;p25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5" name="Google Shape;5435;p25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6" name="Google Shape;5436;p25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7" name="Google Shape;5437;p25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8" name="Google Shape;5438;p25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9" name="Google Shape;5439;p25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0" name="Google Shape;5440;p25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1" name="Google Shape;5441;p25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2" name="Google Shape;5442;p25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3" name="Google Shape;5443;p25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4" name="Google Shape;5444;p25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5" name="Google Shape;5445;p25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6" name="Google Shape;5446;p25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7" name="Google Shape;5447;p25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8" name="Google Shape;5448;p25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9" name="Google Shape;5449;p25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0" name="Google Shape;5450;p25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1" name="Google Shape;5451;p25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2" name="Google Shape;5452;p25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3" name="Google Shape;5453;p25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4" name="Google Shape;5454;p25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5" name="Google Shape;5455;p25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6" name="Google Shape;5456;p25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7" name="Google Shape;5457;p25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8" name="Google Shape;5458;p25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9" name="Google Shape;5459;p25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0" name="Google Shape;5460;p25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1" name="Google Shape;5461;p25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2" name="Google Shape;5462;p25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3" name="Google Shape;5463;p25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4" name="Google Shape;5464;p25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5" name="Google Shape;5465;p25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6" name="Google Shape;5466;p25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7" name="Google Shape;5467;p25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8" name="Google Shape;5468;p25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9" name="Google Shape;5469;p25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0" name="Google Shape;5470;p25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1" name="Google Shape;5471;p25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2" name="Google Shape;5472;p25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3" name="Google Shape;5473;p25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4" name="Google Shape;5474;p25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5" name="Google Shape;5475;p25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6" name="Google Shape;5476;p25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7" name="Google Shape;5477;p25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8" name="Google Shape;5478;p25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9" name="Google Shape;5479;p25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0" name="Google Shape;5480;p25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Char char="●"/>
              <a:defRPr sz="1800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●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●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8" r:id="rId7"/>
    <p:sldLayoutId id="2147483670" r:id="rId8"/>
    <p:sldLayoutId id="214748367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94CF579-9BE1-B315-A5B4-DF6BDB638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270" y="742950"/>
            <a:ext cx="3693459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4" name="Google Shape;5584;p3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</a:t>
            </a:r>
            <a:endParaRPr dirty="0"/>
          </a:p>
        </p:txBody>
      </p:sp>
      <p:grpSp>
        <p:nvGrpSpPr>
          <p:cNvPr id="5585" name="Google Shape;5585;p30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</p:grpSpPr>
        <p:sp>
          <p:nvSpPr>
            <p:cNvPr id="5586" name="Google Shape;5586;p30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7" name="Google Shape;5587;p30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8" name="Google Shape;5588;p30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9" name="Google Shape;5589;p30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90" name="Google Shape;5590;p30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</p:grpSpPr>
        <p:sp>
          <p:nvSpPr>
            <p:cNvPr id="5591" name="Google Shape;5591;p30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2" name="Google Shape;5592;p30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3" name="Google Shape;5593;p30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4" name="Google Shape;5594;p30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2689933-8AFE-7123-BABF-2DBB86C344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265" t="3988" r="11686"/>
          <a:stretch/>
        </p:blipFill>
        <p:spPr>
          <a:xfrm>
            <a:off x="1015754" y="859040"/>
            <a:ext cx="1243227" cy="172867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1059A8-498D-A443-78E0-1917BAF75C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819" r="20631"/>
          <a:stretch/>
        </p:blipFill>
        <p:spPr>
          <a:xfrm>
            <a:off x="6804083" y="859040"/>
            <a:ext cx="1269224" cy="172867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270BCE-6587-0616-FEAA-D75DC111562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502" r="9060"/>
          <a:stretch/>
        </p:blipFill>
        <p:spPr>
          <a:xfrm>
            <a:off x="6804083" y="3121152"/>
            <a:ext cx="1269224" cy="163079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4BDA032-DEDB-C286-C85C-850EB57EFB29}"/>
              </a:ext>
            </a:extLst>
          </p:cNvPr>
          <p:cNvSpPr txBox="1"/>
          <p:nvPr/>
        </p:nvSpPr>
        <p:spPr>
          <a:xfrm>
            <a:off x="4390697" y="1499418"/>
            <a:ext cx="1986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accent1"/>
                </a:solidFill>
                <a:latin typeface="Advent Pro Medium" panose="020B0604020202020204" charset="0"/>
              </a:rPr>
              <a:t>Borimir</a:t>
            </a:r>
            <a:r>
              <a:rPr lang="en-US" sz="1800" dirty="0">
                <a:solidFill>
                  <a:schemeClr val="accent1"/>
                </a:solidFill>
                <a:latin typeface="Advent Pro Medium" panose="020B0604020202020204" charset="0"/>
              </a:rPr>
              <a:t> Kirov</a:t>
            </a:r>
          </a:p>
          <a:p>
            <a:r>
              <a:rPr lang="en-US" sz="1800" dirty="0">
                <a:solidFill>
                  <a:schemeClr val="accent1"/>
                </a:solidFill>
                <a:latin typeface="Advent Pro Medium" panose="020B0604020202020204" charset="0"/>
              </a:rPr>
              <a:t>Scrum-trainer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57BADD-9A32-697D-E66F-FE524C2EAFCF}"/>
              </a:ext>
            </a:extLst>
          </p:cNvPr>
          <p:cNvSpPr txBox="1"/>
          <p:nvPr/>
        </p:nvSpPr>
        <p:spPr>
          <a:xfrm>
            <a:off x="2617074" y="1499418"/>
            <a:ext cx="1481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  <a:latin typeface="Advent Pro Medium" panose="020B0604020202020204" charset="0"/>
              </a:rPr>
              <a:t>Mila </a:t>
            </a:r>
            <a:r>
              <a:rPr lang="en-US" sz="1800" dirty="0" err="1">
                <a:solidFill>
                  <a:schemeClr val="accent1"/>
                </a:solidFill>
                <a:latin typeface="Advent Pro Medium" panose="020B0604020202020204" charset="0"/>
              </a:rPr>
              <a:t>Lazarova</a:t>
            </a:r>
            <a:endParaRPr lang="en-US" sz="1800" dirty="0">
              <a:solidFill>
                <a:schemeClr val="accent1"/>
              </a:solidFill>
              <a:latin typeface="Advent Pro Medium" panose="020B0604020202020204" charset="0"/>
            </a:endParaRPr>
          </a:p>
          <a:p>
            <a:r>
              <a:rPr lang="en-US" sz="1800" dirty="0">
                <a:solidFill>
                  <a:schemeClr val="accent1"/>
                </a:solidFill>
                <a:latin typeface="Advent Pro Medium" panose="020B0604020202020204" charset="0"/>
              </a:rPr>
              <a:t>Designer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1BBDB3-C7AE-3988-3427-37B7EC6E77A8}"/>
              </a:ext>
            </a:extLst>
          </p:cNvPr>
          <p:cNvSpPr txBox="1"/>
          <p:nvPr/>
        </p:nvSpPr>
        <p:spPr>
          <a:xfrm>
            <a:off x="4572000" y="3606262"/>
            <a:ext cx="19866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accent1"/>
                </a:solidFill>
                <a:latin typeface="Advent Pro Medium" panose="020B0604020202020204" charset="0"/>
              </a:rPr>
              <a:t>Dimitar</a:t>
            </a:r>
            <a:r>
              <a:rPr lang="en-US" sz="1800" dirty="0">
                <a:solidFill>
                  <a:schemeClr val="accent1"/>
                </a:solidFill>
                <a:latin typeface="Advent Pro Medium" panose="020B0604020202020204" charset="0"/>
              </a:rPr>
              <a:t> Dimitrov</a:t>
            </a:r>
          </a:p>
          <a:p>
            <a:r>
              <a:rPr lang="en-US" sz="1800" dirty="0">
                <a:solidFill>
                  <a:schemeClr val="accent1"/>
                </a:solidFill>
                <a:latin typeface="Advent Pro Medium" panose="020B0604020202020204" charset="0"/>
              </a:rPr>
              <a:t>Back-end developer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AFFEDB-4F93-6E41-117B-68AF9C3EA58C}"/>
              </a:ext>
            </a:extLst>
          </p:cNvPr>
          <p:cNvSpPr txBox="1"/>
          <p:nvPr/>
        </p:nvSpPr>
        <p:spPr>
          <a:xfrm>
            <a:off x="2404074" y="3586455"/>
            <a:ext cx="198662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  <a:latin typeface="Advent Pro Medium" panose="020B0604020202020204" charset="0"/>
              </a:rPr>
              <a:t>Alexander </a:t>
            </a:r>
            <a:r>
              <a:rPr lang="en-US" sz="1800" dirty="0" err="1">
                <a:solidFill>
                  <a:schemeClr val="accent1"/>
                </a:solidFill>
                <a:latin typeface="Advent Pro Medium" panose="020B0604020202020204" charset="0"/>
              </a:rPr>
              <a:t>Georgiev</a:t>
            </a:r>
            <a:endParaRPr lang="en-US" sz="1800" dirty="0">
              <a:solidFill>
                <a:schemeClr val="accent1"/>
              </a:solidFill>
              <a:latin typeface="Advent Pro Medium" panose="020B0604020202020204" charset="0"/>
            </a:endParaRPr>
          </a:p>
          <a:p>
            <a:r>
              <a:rPr lang="en-US" sz="1800">
                <a:solidFill>
                  <a:schemeClr val="accent1"/>
                </a:solidFill>
                <a:latin typeface="Advent Pro Medium" panose="020B0604020202020204" charset="0"/>
              </a:rPr>
              <a:t>Back-end </a:t>
            </a:r>
            <a:r>
              <a:rPr lang="en-US" sz="1800" dirty="0">
                <a:solidFill>
                  <a:schemeClr val="accent1"/>
                </a:solidFill>
                <a:latin typeface="Advent Pro Medium" panose="020B0604020202020204" charset="0"/>
              </a:rPr>
              <a:t>developer</a:t>
            </a:r>
          </a:p>
          <a:p>
            <a:endParaRPr lang="en-US" sz="1800" dirty="0">
              <a:solidFill>
                <a:schemeClr val="accent1"/>
              </a:solidFill>
              <a:latin typeface="Advent Pro Medium" panose="020B0604020202020204" charset="0"/>
            </a:endParaRP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D6CCA19-5DAC-4155-A56C-6030051797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754" y="3121151"/>
            <a:ext cx="1243227" cy="16307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3" name="Google Shape;7063;p5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Stages of creation</a:t>
            </a:r>
            <a:endParaRPr dirty="0"/>
          </a:p>
        </p:txBody>
      </p:sp>
      <p:cxnSp>
        <p:nvCxnSpPr>
          <p:cNvPr id="7064" name="Google Shape;7064;p50"/>
          <p:cNvCxnSpPr/>
          <p:nvPr/>
        </p:nvCxnSpPr>
        <p:spPr>
          <a:xfrm>
            <a:off x="1186229" y="2952397"/>
            <a:ext cx="71664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7065" name="Google Shape;7065;p50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</p:grpSpPr>
        <p:sp>
          <p:nvSpPr>
            <p:cNvPr id="7066" name="Google Shape;7066;p50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7" name="Google Shape;7067;p50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8" name="Google Shape;7068;p50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9" name="Google Shape;7069;p50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0" name="Google Shape;7070;p50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</p:grpSpPr>
        <p:sp>
          <p:nvSpPr>
            <p:cNvPr id="7071" name="Google Shape;7071;p50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2" name="Google Shape;7072;p50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3" name="Google Shape;7073;p50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4" name="Google Shape;7074;p50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5" name="Google Shape;7075;p50"/>
          <p:cNvGrpSpPr/>
          <p:nvPr/>
        </p:nvGrpSpPr>
        <p:grpSpPr>
          <a:xfrm>
            <a:off x="7268004" y="2666100"/>
            <a:ext cx="531850" cy="531850"/>
            <a:chOff x="3338375" y="2615825"/>
            <a:chExt cx="531850" cy="531850"/>
          </a:xfrm>
        </p:grpSpPr>
        <p:sp>
          <p:nvSpPr>
            <p:cNvPr id="7076" name="Google Shape;7076;p50"/>
            <p:cNvSpPr/>
            <p:nvPr/>
          </p:nvSpPr>
          <p:spPr>
            <a:xfrm>
              <a:off x="3338375" y="2615825"/>
              <a:ext cx="531850" cy="531850"/>
            </a:xfrm>
            <a:custGeom>
              <a:avLst/>
              <a:gdLst/>
              <a:ahLst/>
              <a:cxnLst/>
              <a:rect l="l" t="t" r="r" b="b"/>
              <a:pathLst>
                <a:path w="21274" h="21274" extrusionOk="0">
                  <a:moveTo>
                    <a:pt x="9712" y="1"/>
                  </a:moveTo>
                  <a:lnTo>
                    <a:pt x="9712" y="1387"/>
                  </a:lnTo>
                  <a:lnTo>
                    <a:pt x="8326" y="1387"/>
                  </a:lnTo>
                  <a:lnTo>
                    <a:pt x="8326" y="2775"/>
                  </a:lnTo>
                  <a:lnTo>
                    <a:pt x="6938" y="2775"/>
                  </a:lnTo>
                  <a:lnTo>
                    <a:pt x="6938" y="4161"/>
                  </a:lnTo>
                  <a:lnTo>
                    <a:pt x="5551" y="4161"/>
                  </a:lnTo>
                  <a:lnTo>
                    <a:pt x="5551" y="5549"/>
                  </a:lnTo>
                  <a:lnTo>
                    <a:pt x="4163" y="5549"/>
                  </a:lnTo>
                  <a:lnTo>
                    <a:pt x="4163" y="6937"/>
                  </a:lnTo>
                  <a:lnTo>
                    <a:pt x="2777" y="6937"/>
                  </a:lnTo>
                  <a:lnTo>
                    <a:pt x="2777" y="8324"/>
                  </a:lnTo>
                  <a:lnTo>
                    <a:pt x="1389" y="8324"/>
                  </a:lnTo>
                  <a:lnTo>
                    <a:pt x="1389" y="9712"/>
                  </a:lnTo>
                  <a:lnTo>
                    <a:pt x="1" y="9712"/>
                  </a:lnTo>
                  <a:lnTo>
                    <a:pt x="1" y="11098"/>
                  </a:lnTo>
                  <a:lnTo>
                    <a:pt x="1389" y="11098"/>
                  </a:lnTo>
                  <a:lnTo>
                    <a:pt x="1389" y="12486"/>
                  </a:lnTo>
                  <a:lnTo>
                    <a:pt x="1389" y="21273"/>
                  </a:lnTo>
                  <a:lnTo>
                    <a:pt x="7863" y="21273"/>
                  </a:lnTo>
                  <a:lnTo>
                    <a:pt x="7863" y="12948"/>
                  </a:lnTo>
                  <a:lnTo>
                    <a:pt x="13412" y="12948"/>
                  </a:lnTo>
                  <a:lnTo>
                    <a:pt x="13412" y="21273"/>
                  </a:lnTo>
                  <a:lnTo>
                    <a:pt x="19887" y="21273"/>
                  </a:lnTo>
                  <a:lnTo>
                    <a:pt x="19887" y="12486"/>
                  </a:lnTo>
                  <a:lnTo>
                    <a:pt x="19887" y="11098"/>
                  </a:lnTo>
                  <a:lnTo>
                    <a:pt x="21273" y="11098"/>
                  </a:lnTo>
                  <a:lnTo>
                    <a:pt x="21273" y="9712"/>
                  </a:lnTo>
                  <a:lnTo>
                    <a:pt x="19887" y="9712"/>
                  </a:lnTo>
                  <a:lnTo>
                    <a:pt x="19887" y="8324"/>
                  </a:lnTo>
                  <a:lnTo>
                    <a:pt x="18499" y="8324"/>
                  </a:lnTo>
                  <a:lnTo>
                    <a:pt x="18499" y="1387"/>
                  </a:lnTo>
                  <a:lnTo>
                    <a:pt x="18499" y="925"/>
                  </a:lnTo>
                  <a:lnTo>
                    <a:pt x="18499" y="1"/>
                  </a:lnTo>
                  <a:lnTo>
                    <a:pt x="14337" y="1"/>
                  </a:lnTo>
                  <a:lnTo>
                    <a:pt x="14337" y="925"/>
                  </a:lnTo>
                  <a:lnTo>
                    <a:pt x="14337" y="1387"/>
                  </a:lnTo>
                  <a:lnTo>
                    <a:pt x="14337" y="2775"/>
                  </a:lnTo>
                  <a:lnTo>
                    <a:pt x="12950" y="2775"/>
                  </a:lnTo>
                  <a:lnTo>
                    <a:pt x="12950" y="1387"/>
                  </a:lnTo>
                  <a:lnTo>
                    <a:pt x="11562" y="1387"/>
                  </a:lnTo>
                  <a:lnTo>
                    <a:pt x="115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7" name="Google Shape;7077;p50"/>
            <p:cNvSpPr/>
            <p:nvPr/>
          </p:nvSpPr>
          <p:spPr>
            <a:xfrm>
              <a:off x="3696775" y="2615825"/>
              <a:ext cx="104075" cy="208100"/>
            </a:xfrm>
            <a:custGeom>
              <a:avLst/>
              <a:gdLst/>
              <a:ahLst/>
              <a:cxnLst/>
              <a:rect l="l" t="t" r="r" b="b"/>
              <a:pathLst>
                <a:path w="4163" h="8324" extrusionOk="0">
                  <a:moveTo>
                    <a:pt x="1" y="1"/>
                  </a:moveTo>
                  <a:lnTo>
                    <a:pt x="1" y="5549"/>
                  </a:lnTo>
                  <a:lnTo>
                    <a:pt x="1389" y="5549"/>
                  </a:lnTo>
                  <a:lnTo>
                    <a:pt x="1389" y="6937"/>
                  </a:lnTo>
                  <a:lnTo>
                    <a:pt x="2777" y="6937"/>
                  </a:lnTo>
                  <a:lnTo>
                    <a:pt x="2777" y="8324"/>
                  </a:lnTo>
                  <a:lnTo>
                    <a:pt x="4163" y="8324"/>
                  </a:lnTo>
                  <a:lnTo>
                    <a:pt x="4163" y="5549"/>
                  </a:lnTo>
                  <a:lnTo>
                    <a:pt x="4163" y="2775"/>
                  </a:lnTo>
                  <a:lnTo>
                    <a:pt x="41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8" name="Google Shape;7078;p50"/>
            <p:cNvSpPr/>
            <p:nvPr/>
          </p:nvSpPr>
          <p:spPr>
            <a:xfrm>
              <a:off x="3338375" y="2615825"/>
              <a:ext cx="531850" cy="277475"/>
            </a:xfrm>
            <a:custGeom>
              <a:avLst/>
              <a:gdLst/>
              <a:ahLst/>
              <a:cxnLst/>
              <a:rect l="l" t="t" r="r" b="b"/>
              <a:pathLst>
                <a:path w="21274" h="11099" extrusionOk="0">
                  <a:moveTo>
                    <a:pt x="9712" y="1"/>
                  </a:moveTo>
                  <a:lnTo>
                    <a:pt x="9712" y="1387"/>
                  </a:lnTo>
                  <a:lnTo>
                    <a:pt x="8326" y="1387"/>
                  </a:lnTo>
                  <a:lnTo>
                    <a:pt x="8326" y="2775"/>
                  </a:lnTo>
                  <a:lnTo>
                    <a:pt x="6938" y="2775"/>
                  </a:lnTo>
                  <a:lnTo>
                    <a:pt x="6938" y="4161"/>
                  </a:lnTo>
                  <a:lnTo>
                    <a:pt x="5551" y="4161"/>
                  </a:lnTo>
                  <a:lnTo>
                    <a:pt x="5551" y="5549"/>
                  </a:lnTo>
                  <a:lnTo>
                    <a:pt x="4163" y="5549"/>
                  </a:lnTo>
                  <a:lnTo>
                    <a:pt x="4163" y="6937"/>
                  </a:lnTo>
                  <a:lnTo>
                    <a:pt x="2777" y="6937"/>
                  </a:lnTo>
                  <a:lnTo>
                    <a:pt x="2777" y="8324"/>
                  </a:lnTo>
                  <a:lnTo>
                    <a:pt x="1389" y="8324"/>
                  </a:lnTo>
                  <a:lnTo>
                    <a:pt x="1389" y="9712"/>
                  </a:lnTo>
                  <a:lnTo>
                    <a:pt x="1" y="9712"/>
                  </a:lnTo>
                  <a:lnTo>
                    <a:pt x="1" y="11098"/>
                  </a:lnTo>
                  <a:lnTo>
                    <a:pt x="4163" y="11098"/>
                  </a:lnTo>
                  <a:lnTo>
                    <a:pt x="4163" y="9712"/>
                  </a:lnTo>
                  <a:lnTo>
                    <a:pt x="5551" y="9712"/>
                  </a:lnTo>
                  <a:lnTo>
                    <a:pt x="5551" y="8324"/>
                  </a:lnTo>
                  <a:lnTo>
                    <a:pt x="6938" y="8324"/>
                  </a:lnTo>
                  <a:lnTo>
                    <a:pt x="6938" y="6937"/>
                  </a:lnTo>
                  <a:lnTo>
                    <a:pt x="8326" y="6937"/>
                  </a:lnTo>
                  <a:lnTo>
                    <a:pt x="8326" y="5549"/>
                  </a:lnTo>
                  <a:lnTo>
                    <a:pt x="9712" y="5549"/>
                  </a:lnTo>
                  <a:lnTo>
                    <a:pt x="9712" y="4161"/>
                  </a:lnTo>
                  <a:lnTo>
                    <a:pt x="11562" y="4161"/>
                  </a:lnTo>
                  <a:lnTo>
                    <a:pt x="11562" y="5549"/>
                  </a:lnTo>
                  <a:lnTo>
                    <a:pt x="12950" y="5549"/>
                  </a:lnTo>
                  <a:lnTo>
                    <a:pt x="12950" y="6937"/>
                  </a:lnTo>
                  <a:lnTo>
                    <a:pt x="14337" y="6937"/>
                  </a:lnTo>
                  <a:lnTo>
                    <a:pt x="14337" y="8324"/>
                  </a:lnTo>
                  <a:lnTo>
                    <a:pt x="15725" y="8324"/>
                  </a:lnTo>
                  <a:lnTo>
                    <a:pt x="15725" y="9712"/>
                  </a:lnTo>
                  <a:lnTo>
                    <a:pt x="17113" y="9712"/>
                  </a:lnTo>
                  <a:lnTo>
                    <a:pt x="17113" y="11098"/>
                  </a:lnTo>
                  <a:lnTo>
                    <a:pt x="21273" y="11098"/>
                  </a:lnTo>
                  <a:lnTo>
                    <a:pt x="21273" y="9712"/>
                  </a:lnTo>
                  <a:lnTo>
                    <a:pt x="19887" y="9712"/>
                  </a:lnTo>
                  <a:lnTo>
                    <a:pt x="19887" y="8324"/>
                  </a:lnTo>
                  <a:lnTo>
                    <a:pt x="18499" y="8324"/>
                  </a:lnTo>
                  <a:lnTo>
                    <a:pt x="18499" y="6937"/>
                  </a:lnTo>
                  <a:lnTo>
                    <a:pt x="17113" y="6937"/>
                  </a:lnTo>
                  <a:lnTo>
                    <a:pt x="17113" y="5549"/>
                  </a:lnTo>
                  <a:lnTo>
                    <a:pt x="15725" y="5549"/>
                  </a:lnTo>
                  <a:lnTo>
                    <a:pt x="15725" y="4161"/>
                  </a:lnTo>
                  <a:lnTo>
                    <a:pt x="14337" y="4161"/>
                  </a:lnTo>
                  <a:lnTo>
                    <a:pt x="14337" y="2775"/>
                  </a:lnTo>
                  <a:lnTo>
                    <a:pt x="12950" y="2775"/>
                  </a:lnTo>
                  <a:lnTo>
                    <a:pt x="12950" y="1387"/>
                  </a:lnTo>
                  <a:lnTo>
                    <a:pt x="11562" y="1387"/>
                  </a:lnTo>
                  <a:lnTo>
                    <a:pt x="115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9" name="Google Shape;7079;p50"/>
            <p:cNvSpPr/>
            <p:nvPr/>
          </p:nvSpPr>
          <p:spPr>
            <a:xfrm>
              <a:off x="3581175" y="2615825"/>
              <a:ext cx="46275" cy="34700"/>
            </a:xfrm>
            <a:custGeom>
              <a:avLst/>
              <a:gdLst/>
              <a:ahLst/>
              <a:cxnLst/>
              <a:rect l="l" t="t" r="r" b="b"/>
              <a:pathLst>
                <a:path w="1851" h="1388" extrusionOk="0">
                  <a:moveTo>
                    <a:pt x="0" y="1"/>
                  </a:moveTo>
                  <a:lnTo>
                    <a:pt x="0" y="1387"/>
                  </a:lnTo>
                  <a:lnTo>
                    <a:pt x="1850" y="1387"/>
                  </a:lnTo>
                  <a:lnTo>
                    <a:pt x="18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0" name="Google Shape;7080;p50"/>
            <p:cNvSpPr/>
            <p:nvPr/>
          </p:nvSpPr>
          <p:spPr>
            <a:xfrm>
              <a:off x="3511800" y="2685175"/>
              <a:ext cx="34725" cy="34700"/>
            </a:xfrm>
            <a:custGeom>
              <a:avLst/>
              <a:gdLst/>
              <a:ahLst/>
              <a:cxnLst/>
              <a:rect l="l" t="t" r="r" b="b"/>
              <a:pathLst>
                <a:path w="1389" h="1388" extrusionOk="0">
                  <a:moveTo>
                    <a:pt x="1" y="1"/>
                  </a:moveTo>
                  <a:lnTo>
                    <a:pt x="1" y="1387"/>
                  </a:lnTo>
                  <a:lnTo>
                    <a:pt x="1389" y="1387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1" name="Google Shape;7081;p50"/>
            <p:cNvSpPr/>
            <p:nvPr/>
          </p:nvSpPr>
          <p:spPr>
            <a:xfrm>
              <a:off x="3477150" y="2719850"/>
              <a:ext cx="34675" cy="34725"/>
            </a:xfrm>
            <a:custGeom>
              <a:avLst/>
              <a:gdLst/>
              <a:ahLst/>
              <a:cxnLst/>
              <a:rect l="l" t="t" r="r" b="b"/>
              <a:pathLst>
                <a:path w="1387" h="1389" extrusionOk="0">
                  <a:moveTo>
                    <a:pt x="0" y="0"/>
                  </a:moveTo>
                  <a:lnTo>
                    <a:pt x="0" y="1388"/>
                  </a:lnTo>
                  <a:lnTo>
                    <a:pt x="1387" y="1388"/>
                  </a:lnTo>
                  <a:lnTo>
                    <a:pt x="13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2" name="Google Shape;7082;p50"/>
            <p:cNvSpPr/>
            <p:nvPr/>
          </p:nvSpPr>
          <p:spPr>
            <a:xfrm>
              <a:off x="3442450" y="2754550"/>
              <a:ext cx="34725" cy="34725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0" y="0"/>
                  </a:moveTo>
                  <a:lnTo>
                    <a:pt x="0" y="1388"/>
                  </a:lnTo>
                  <a:lnTo>
                    <a:pt x="1388" y="1388"/>
                  </a:lnTo>
                  <a:lnTo>
                    <a:pt x="13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3" name="Google Shape;7083;p50"/>
            <p:cNvSpPr/>
            <p:nvPr/>
          </p:nvSpPr>
          <p:spPr>
            <a:xfrm>
              <a:off x="3407775" y="2789250"/>
              <a:ext cx="34700" cy="34675"/>
            </a:xfrm>
            <a:custGeom>
              <a:avLst/>
              <a:gdLst/>
              <a:ahLst/>
              <a:cxnLst/>
              <a:rect l="l" t="t" r="r" b="b"/>
              <a:pathLst>
                <a:path w="1388" h="1387" extrusionOk="0">
                  <a:moveTo>
                    <a:pt x="1" y="0"/>
                  </a:moveTo>
                  <a:lnTo>
                    <a:pt x="1" y="1387"/>
                  </a:lnTo>
                  <a:lnTo>
                    <a:pt x="1387" y="1387"/>
                  </a:lnTo>
                  <a:lnTo>
                    <a:pt x="13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4" name="Google Shape;7084;p50"/>
            <p:cNvSpPr/>
            <p:nvPr/>
          </p:nvSpPr>
          <p:spPr>
            <a:xfrm>
              <a:off x="3373075" y="2823900"/>
              <a:ext cx="34700" cy="34725"/>
            </a:xfrm>
            <a:custGeom>
              <a:avLst/>
              <a:gdLst/>
              <a:ahLst/>
              <a:cxnLst/>
              <a:rect l="l" t="t" r="r" b="b"/>
              <a:pathLst>
                <a:path w="1388" h="1389" extrusionOk="0">
                  <a:moveTo>
                    <a:pt x="1" y="1"/>
                  </a:moveTo>
                  <a:lnTo>
                    <a:pt x="1" y="1389"/>
                  </a:lnTo>
                  <a:lnTo>
                    <a:pt x="1387" y="1389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5" name="Google Shape;7085;p50"/>
            <p:cNvSpPr/>
            <p:nvPr/>
          </p:nvSpPr>
          <p:spPr>
            <a:xfrm>
              <a:off x="3338375" y="2858600"/>
              <a:ext cx="34725" cy="34700"/>
            </a:xfrm>
            <a:custGeom>
              <a:avLst/>
              <a:gdLst/>
              <a:ahLst/>
              <a:cxnLst/>
              <a:rect l="l" t="t" r="r" b="b"/>
              <a:pathLst>
                <a:path w="1389" h="1388" extrusionOk="0">
                  <a:moveTo>
                    <a:pt x="1" y="1"/>
                  </a:moveTo>
                  <a:lnTo>
                    <a:pt x="1" y="1387"/>
                  </a:lnTo>
                  <a:lnTo>
                    <a:pt x="1389" y="1387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6" name="Google Shape;7086;p50"/>
            <p:cNvSpPr/>
            <p:nvPr/>
          </p:nvSpPr>
          <p:spPr>
            <a:xfrm>
              <a:off x="3662125" y="2615825"/>
              <a:ext cx="138725" cy="208100"/>
            </a:xfrm>
            <a:custGeom>
              <a:avLst/>
              <a:gdLst/>
              <a:ahLst/>
              <a:cxnLst/>
              <a:rect l="l" t="t" r="r" b="b"/>
              <a:pathLst>
                <a:path w="5549" h="8324" extrusionOk="0">
                  <a:moveTo>
                    <a:pt x="1387" y="1"/>
                  </a:moveTo>
                  <a:lnTo>
                    <a:pt x="1387" y="925"/>
                  </a:lnTo>
                  <a:lnTo>
                    <a:pt x="1387" y="1387"/>
                  </a:lnTo>
                  <a:lnTo>
                    <a:pt x="1387" y="2775"/>
                  </a:lnTo>
                  <a:lnTo>
                    <a:pt x="0" y="2775"/>
                  </a:lnTo>
                  <a:lnTo>
                    <a:pt x="0" y="4161"/>
                  </a:lnTo>
                  <a:lnTo>
                    <a:pt x="1387" y="4161"/>
                  </a:lnTo>
                  <a:lnTo>
                    <a:pt x="1387" y="5549"/>
                  </a:lnTo>
                  <a:lnTo>
                    <a:pt x="2775" y="5549"/>
                  </a:lnTo>
                  <a:lnTo>
                    <a:pt x="2775" y="1387"/>
                  </a:lnTo>
                  <a:lnTo>
                    <a:pt x="4163" y="1387"/>
                  </a:lnTo>
                  <a:lnTo>
                    <a:pt x="4163" y="8324"/>
                  </a:lnTo>
                  <a:lnTo>
                    <a:pt x="5549" y="8324"/>
                  </a:lnTo>
                  <a:lnTo>
                    <a:pt x="5549" y="1387"/>
                  </a:lnTo>
                  <a:lnTo>
                    <a:pt x="5549" y="925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7" name="Google Shape;7087;p50"/>
            <p:cNvSpPr/>
            <p:nvPr/>
          </p:nvSpPr>
          <p:spPr>
            <a:xfrm>
              <a:off x="3627425" y="2650500"/>
              <a:ext cx="34725" cy="34700"/>
            </a:xfrm>
            <a:custGeom>
              <a:avLst/>
              <a:gdLst/>
              <a:ahLst/>
              <a:cxnLst/>
              <a:rect l="l" t="t" r="r" b="b"/>
              <a:pathLst>
                <a:path w="1389" h="1388" extrusionOk="0">
                  <a:moveTo>
                    <a:pt x="0" y="0"/>
                  </a:moveTo>
                  <a:lnTo>
                    <a:pt x="0" y="1388"/>
                  </a:lnTo>
                  <a:lnTo>
                    <a:pt x="1388" y="1388"/>
                  </a:lnTo>
                  <a:lnTo>
                    <a:pt x="13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8" name="Google Shape;7088;p50"/>
            <p:cNvSpPr/>
            <p:nvPr/>
          </p:nvSpPr>
          <p:spPr>
            <a:xfrm>
              <a:off x="3546500" y="2650500"/>
              <a:ext cx="34725" cy="34700"/>
            </a:xfrm>
            <a:custGeom>
              <a:avLst/>
              <a:gdLst/>
              <a:ahLst/>
              <a:cxnLst/>
              <a:rect l="l" t="t" r="r" b="b"/>
              <a:pathLst>
                <a:path w="1389" h="1388" extrusionOk="0">
                  <a:moveTo>
                    <a:pt x="1" y="0"/>
                  </a:moveTo>
                  <a:lnTo>
                    <a:pt x="1" y="1388"/>
                  </a:lnTo>
                  <a:lnTo>
                    <a:pt x="1389" y="1388"/>
                  </a:lnTo>
                  <a:lnTo>
                    <a:pt x="13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9" name="Google Shape;7089;p50"/>
            <p:cNvSpPr/>
            <p:nvPr/>
          </p:nvSpPr>
          <p:spPr>
            <a:xfrm>
              <a:off x="3373075" y="2893275"/>
              <a:ext cx="462475" cy="254400"/>
            </a:xfrm>
            <a:custGeom>
              <a:avLst/>
              <a:gdLst/>
              <a:ahLst/>
              <a:cxnLst/>
              <a:rect l="l" t="t" r="r" b="b"/>
              <a:pathLst>
                <a:path w="18499" h="10176" extrusionOk="0">
                  <a:moveTo>
                    <a:pt x="1" y="0"/>
                  </a:moveTo>
                  <a:lnTo>
                    <a:pt x="1" y="10175"/>
                  </a:lnTo>
                  <a:lnTo>
                    <a:pt x="6475" y="10175"/>
                  </a:lnTo>
                  <a:lnTo>
                    <a:pt x="6475" y="1850"/>
                  </a:lnTo>
                  <a:lnTo>
                    <a:pt x="12024" y="1850"/>
                  </a:lnTo>
                  <a:lnTo>
                    <a:pt x="12024" y="10175"/>
                  </a:lnTo>
                  <a:lnTo>
                    <a:pt x="18499" y="10175"/>
                  </a:lnTo>
                  <a:lnTo>
                    <a:pt x="18499" y="0"/>
                  </a:lnTo>
                  <a:lnTo>
                    <a:pt x="17111" y="0"/>
                  </a:lnTo>
                  <a:lnTo>
                    <a:pt x="17111" y="8787"/>
                  </a:lnTo>
                  <a:lnTo>
                    <a:pt x="13412" y="8787"/>
                  </a:lnTo>
                  <a:lnTo>
                    <a:pt x="13412" y="462"/>
                  </a:lnTo>
                  <a:lnTo>
                    <a:pt x="5088" y="462"/>
                  </a:lnTo>
                  <a:lnTo>
                    <a:pt x="5088" y="8787"/>
                  </a:lnTo>
                  <a:lnTo>
                    <a:pt x="1389" y="8787"/>
                  </a:lnTo>
                  <a:lnTo>
                    <a:pt x="13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0" name="Google Shape;7090;p50"/>
            <p:cNvSpPr/>
            <p:nvPr/>
          </p:nvSpPr>
          <p:spPr>
            <a:xfrm>
              <a:off x="3800850" y="2823900"/>
              <a:ext cx="34700" cy="34725"/>
            </a:xfrm>
            <a:custGeom>
              <a:avLst/>
              <a:gdLst/>
              <a:ahLst/>
              <a:cxnLst/>
              <a:rect l="l" t="t" r="r" b="b"/>
              <a:pathLst>
                <a:path w="1388" h="1389" extrusionOk="0">
                  <a:moveTo>
                    <a:pt x="0" y="1"/>
                  </a:moveTo>
                  <a:lnTo>
                    <a:pt x="0" y="1389"/>
                  </a:lnTo>
                  <a:lnTo>
                    <a:pt x="1388" y="1389"/>
                  </a:lnTo>
                  <a:lnTo>
                    <a:pt x="13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1" name="Google Shape;7091;p50"/>
            <p:cNvSpPr/>
            <p:nvPr/>
          </p:nvSpPr>
          <p:spPr>
            <a:xfrm>
              <a:off x="3835525" y="2858600"/>
              <a:ext cx="34700" cy="34700"/>
            </a:xfrm>
            <a:custGeom>
              <a:avLst/>
              <a:gdLst/>
              <a:ahLst/>
              <a:cxnLst/>
              <a:rect l="l" t="t" r="r" b="b"/>
              <a:pathLst>
                <a:path w="1388" h="1388" extrusionOk="0">
                  <a:moveTo>
                    <a:pt x="1" y="1"/>
                  </a:moveTo>
                  <a:lnTo>
                    <a:pt x="1" y="1387"/>
                  </a:lnTo>
                  <a:lnTo>
                    <a:pt x="1387" y="1387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2" name="Google Shape;7092;p50"/>
          <p:cNvGrpSpPr/>
          <p:nvPr/>
        </p:nvGrpSpPr>
        <p:grpSpPr>
          <a:xfrm>
            <a:off x="5320704" y="2666100"/>
            <a:ext cx="393125" cy="531850"/>
            <a:chOff x="2666550" y="2613700"/>
            <a:chExt cx="393125" cy="531850"/>
          </a:xfrm>
        </p:grpSpPr>
        <p:sp>
          <p:nvSpPr>
            <p:cNvPr id="7093" name="Google Shape;7093;p50"/>
            <p:cNvSpPr/>
            <p:nvPr/>
          </p:nvSpPr>
          <p:spPr>
            <a:xfrm>
              <a:off x="2666550" y="2740875"/>
              <a:ext cx="393125" cy="404675"/>
            </a:xfrm>
            <a:custGeom>
              <a:avLst/>
              <a:gdLst/>
              <a:ahLst/>
              <a:cxnLst/>
              <a:rect l="l" t="t" r="r" b="b"/>
              <a:pathLst>
                <a:path w="15725" h="16187" extrusionOk="0">
                  <a:moveTo>
                    <a:pt x="0" y="0"/>
                  </a:moveTo>
                  <a:lnTo>
                    <a:pt x="0" y="14798"/>
                  </a:lnTo>
                  <a:lnTo>
                    <a:pt x="1388" y="14798"/>
                  </a:lnTo>
                  <a:lnTo>
                    <a:pt x="1388" y="16186"/>
                  </a:lnTo>
                  <a:lnTo>
                    <a:pt x="14336" y="16186"/>
                  </a:lnTo>
                  <a:lnTo>
                    <a:pt x="14336" y="14798"/>
                  </a:lnTo>
                  <a:lnTo>
                    <a:pt x="15724" y="14798"/>
                  </a:lnTo>
                  <a:lnTo>
                    <a:pt x="157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4" name="Google Shape;7094;p50"/>
            <p:cNvSpPr/>
            <p:nvPr/>
          </p:nvSpPr>
          <p:spPr>
            <a:xfrm>
              <a:off x="2666550" y="2740875"/>
              <a:ext cx="393125" cy="404675"/>
            </a:xfrm>
            <a:custGeom>
              <a:avLst/>
              <a:gdLst/>
              <a:ahLst/>
              <a:cxnLst/>
              <a:rect l="l" t="t" r="r" b="b"/>
              <a:pathLst>
                <a:path w="15725" h="16187" extrusionOk="0">
                  <a:moveTo>
                    <a:pt x="0" y="0"/>
                  </a:moveTo>
                  <a:lnTo>
                    <a:pt x="0" y="2775"/>
                  </a:lnTo>
                  <a:lnTo>
                    <a:pt x="0" y="14798"/>
                  </a:lnTo>
                  <a:lnTo>
                    <a:pt x="1388" y="14798"/>
                  </a:lnTo>
                  <a:lnTo>
                    <a:pt x="1388" y="16186"/>
                  </a:lnTo>
                  <a:lnTo>
                    <a:pt x="2775" y="16186"/>
                  </a:lnTo>
                  <a:lnTo>
                    <a:pt x="2775" y="14798"/>
                  </a:lnTo>
                  <a:lnTo>
                    <a:pt x="2775" y="13874"/>
                  </a:lnTo>
                  <a:lnTo>
                    <a:pt x="2775" y="2775"/>
                  </a:lnTo>
                  <a:lnTo>
                    <a:pt x="15724" y="2775"/>
                  </a:lnTo>
                  <a:lnTo>
                    <a:pt x="157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5" name="Google Shape;7095;p50"/>
            <p:cNvSpPr/>
            <p:nvPr/>
          </p:nvSpPr>
          <p:spPr>
            <a:xfrm>
              <a:off x="2770600" y="2648400"/>
              <a:ext cx="34700" cy="34675"/>
            </a:xfrm>
            <a:custGeom>
              <a:avLst/>
              <a:gdLst/>
              <a:ahLst/>
              <a:cxnLst/>
              <a:rect l="l" t="t" r="r" b="b"/>
              <a:pathLst>
                <a:path w="1388" h="1387" extrusionOk="0">
                  <a:moveTo>
                    <a:pt x="1" y="1"/>
                  </a:moveTo>
                  <a:lnTo>
                    <a:pt x="1" y="1387"/>
                  </a:lnTo>
                  <a:lnTo>
                    <a:pt x="1387" y="1387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6" name="Google Shape;7096;p50"/>
            <p:cNvSpPr/>
            <p:nvPr/>
          </p:nvSpPr>
          <p:spPr>
            <a:xfrm>
              <a:off x="2805275" y="2613700"/>
              <a:ext cx="115625" cy="34725"/>
            </a:xfrm>
            <a:custGeom>
              <a:avLst/>
              <a:gdLst/>
              <a:ahLst/>
              <a:cxnLst/>
              <a:rect l="l" t="t" r="r" b="b"/>
              <a:pathLst>
                <a:path w="4625" h="1389" extrusionOk="0">
                  <a:moveTo>
                    <a:pt x="0" y="1"/>
                  </a:moveTo>
                  <a:lnTo>
                    <a:pt x="0" y="1389"/>
                  </a:lnTo>
                  <a:lnTo>
                    <a:pt x="4625" y="1389"/>
                  </a:lnTo>
                  <a:lnTo>
                    <a:pt x="46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7" name="Google Shape;7097;p50"/>
            <p:cNvSpPr/>
            <p:nvPr/>
          </p:nvSpPr>
          <p:spPr>
            <a:xfrm>
              <a:off x="2666550" y="2648400"/>
              <a:ext cx="393125" cy="497150"/>
            </a:xfrm>
            <a:custGeom>
              <a:avLst/>
              <a:gdLst/>
              <a:ahLst/>
              <a:cxnLst/>
              <a:rect l="l" t="t" r="r" b="b"/>
              <a:pathLst>
                <a:path w="15725" h="19886" extrusionOk="0">
                  <a:moveTo>
                    <a:pt x="10174" y="1"/>
                  </a:moveTo>
                  <a:lnTo>
                    <a:pt x="10174" y="1387"/>
                  </a:lnTo>
                  <a:lnTo>
                    <a:pt x="11562" y="1387"/>
                  </a:lnTo>
                  <a:lnTo>
                    <a:pt x="11562" y="1"/>
                  </a:lnTo>
                  <a:close/>
                  <a:moveTo>
                    <a:pt x="2775" y="1387"/>
                  </a:moveTo>
                  <a:lnTo>
                    <a:pt x="2775" y="3699"/>
                  </a:lnTo>
                  <a:lnTo>
                    <a:pt x="0" y="3699"/>
                  </a:lnTo>
                  <a:lnTo>
                    <a:pt x="0" y="5087"/>
                  </a:lnTo>
                  <a:lnTo>
                    <a:pt x="0" y="18497"/>
                  </a:lnTo>
                  <a:lnTo>
                    <a:pt x="1388" y="18497"/>
                  </a:lnTo>
                  <a:lnTo>
                    <a:pt x="1388" y="5087"/>
                  </a:lnTo>
                  <a:lnTo>
                    <a:pt x="2775" y="5087"/>
                  </a:lnTo>
                  <a:lnTo>
                    <a:pt x="2775" y="6474"/>
                  </a:lnTo>
                  <a:lnTo>
                    <a:pt x="4163" y="6474"/>
                  </a:lnTo>
                  <a:lnTo>
                    <a:pt x="4163" y="5087"/>
                  </a:lnTo>
                  <a:lnTo>
                    <a:pt x="11562" y="5087"/>
                  </a:lnTo>
                  <a:lnTo>
                    <a:pt x="11562" y="6474"/>
                  </a:lnTo>
                  <a:lnTo>
                    <a:pt x="12948" y="6474"/>
                  </a:lnTo>
                  <a:lnTo>
                    <a:pt x="12948" y="5087"/>
                  </a:lnTo>
                  <a:lnTo>
                    <a:pt x="14336" y="5087"/>
                  </a:lnTo>
                  <a:lnTo>
                    <a:pt x="14336" y="18497"/>
                  </a:lnTo>
                  <a:lnTo>
                    <a:pt x="15724" y="18497"/>
                  </a:lnTo>
                  <a:lnTo>
                    <a:pt x="15724" y="3699"/>
                  </a:lnTo>
                  <a:lnTo>
                    <a:pt x="12948" y="3699"/>
                  </a:lnTo>
                  <a:lnTo>
                    <a:pt x="12948" y="1387"/>
                  </a:lnTo>
                  <a:lnTo>
                    <a:pt x="11562" y="1387"/>
                  </a:lnTo>
                  <a:lnTo>
                    <a:pt x="11562" y="3699"/>
                  </a:lnTo>
                  <a:lnTo>
                    <a:pt x="4163" y="3699"/>
                  </a:lnTo>
                  <a:lnTo>
                    <a:pt x="4163" y="1387"/>
                  </a:lnTo>
                  <a:close/>
                  <a:moveTo>
                    <a:pt x="1388" y="18497"/>
                  </a:moveTo>
                  <a:lnTo>
                    <a:pt x="1388" y="19885"/>
                  </a:lnTo>
                  <a:lnTo>
                    <a:pt x="14336" y="19885"/>
                  </a:lnTo>
                  <a:lnTo>
                    <a:pt x="14336" y="1849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8" name="Google Shape;7098;p50"/>
          <p:cNvGrpSpPr/>
          <p:nvPr/>
        </p:nvGrpSpPr>
        <p:grpSpPr>
          <a:xfrm>
            <a:off x="3234704" y="2666100"/>
            <a:ext cx="531825" cy="531850"/>
            <a:chOff x="1193625" y="2546350"/>
            <a:chExt cx="531825" cy="531850"/>
          </a:xfrm>
        </p:grpSpPr>
        <p:sp>
          <p:nvSpPr>
            <p:cNvPr id="7099" name="Google Shape;7099;p50"/>
            <p:cNvSpPr/>
            <p:nvPr/>
          </p:nvSpPr>
          <p:spPr>
            <a:xfrm>
              <a:off x="1193625" y="2546400"/>
              <a:ext cx="531825" cy="531800"/>
            </a:xfrm>
            <a:custGeom>
              <a:avLst/>
              <a:gdLst/>
              <a:ahLst/>
              <a:cxnLst/>
              <a:rect l="l" t="t" r="r" b="b"/>
              <a:pathLst>
                <a:path w="21273" h="21272" extrusionOk="0">
                  <a:moveTo>
                    <a:pt x="9711" y="0"/>
                  </a:moveTo>
                  <a:lnTo>
                    <a:pt x="9711" y="1387"/>
                  </a:lnTo>
                  <a:lnTo>
                    <a:pt x="8325" y="1387"/>
                  </a:lnTo>
                  <a:lnTo>
                    <a:pt x="8325" y="3699"/>
                  </a:lnTo>
                  <a:lnTo>
                    <a:pt x="6937" y="3699"/>
                  </a:lnTo>
                  <a:lnTo>
                    <a:pt x="6937" y="5549"/>
                  </a:lnTo>
                  <a:lnTo>
                    <a:pt x="5550" y="5549"/>
                  </a:lnTo>
                  <a:lnTo>
                    <a:pt x="5550" y="6935"/>
                  </a:lnTo>
                  <a:lnTo>
                    <a:pt x="0" y="6935"/>
                  </a:lnTo>
                  <a:lnTo>
                    <a:pt x="0" y="10636"/>
                  </a:lnTo>
                  <a:lnTo>
                    <a:pt x="1388" y="10636"/>
                  </a:lnTo>
                  <a:lnTo>
                    <a:pt x="1388" y="12024"/>
                  </a:lnTo>
                  <a:lnTo>
                    <a:pt x="2775" y="12024"/>
                  </a:lnTo>
                  <a:lnTo>
                    <a:pt x="2775" y="19885"/>
                  </a:lnTo>
                  <a:lnTo>
                    <a:pt x="2775" y="20347"/>
                  </a:lnTo>
                  <a:lnTo>
                    <a:pt x="2775" y="21271"/>
                  </a:lnTo>
                  <a:lnTo>
                    <a:pt x="6475" y="21271"/>
                  </a:lnTo>
                  <a:lnTo>
                    <a:pt x="6475" y="20347"/>
                  </a:lnTo>
                  <a:lnTo>
                    <a:pt x="6475" y="19885"/>
                  </a:lnTo>
                  <a:lnTo>
                    <a:pt x="8787" y="19885"/>
                  </a:lnTo>
                  <a:lnTo>
                    <a:pt x="8787" y="18497"/>
                  </a:lnTo>
                  <a:lnTo>
                    <a:pt x="12486" y="18497"/>
                  </a:lnTo>
                  <a:lnTo>
                    <a:pt x="12486" y="19885"/>
                  </a:lnTo>
                  <a:lnTo>
                    <a:pt x="14798" y="19885"/>
                  </a:lnTo>
                  <a:lnTo>
                    <a:pt x="14798" y="21271"/>
                  </a:lnTo>
                  <a:lnTo>
                    <a:pt x="18498" y="21271"/>
                  </a:lnTo>
                  <a:lnTo>
                    <a:pt x="18498" y="20347"/>
                  </a:lnTo>
                  <a:lnTo>
                    <a:pt x="18498" y="19885"/>
                  </a:lnTo>
                  <a:lnTo>
                    <a:pt x="18498" y="12024"/>
                  </a:lnTo>
                  <a:lnTo>
                    <a:pt x="19885" y="12024"/>
                  </a:lnTo>
                  <a:lnTo>
                    <a:pt x="19885" y="10636"/>
                  </a:lnTo>
                  <a:lnTo>
                    <a:pt x="21273" y="10636"/>
                  </a:lnTo>
                  <a:lnTo>
                    <a:pt x="21273" y="6935"/>
                  </a:lnTo>
                  <a:lnTo>
                    <a:pt x="15724" y="6935"/>
                  </a:lnTo>
                  <a:lnTo>
                    <a:pt x="15724" y="5549"/>
                  </a:lnTo>
                  <a:lnTo>
                    <a:pt x="14336" y="5549"/>
                  </a:lnTo>
                  <a:lnTo>
                    <a:pt x="14336" y="3699"/>
                  </a:lnTo>
                  <a:lnTo>
                    <a:pt x="12949" y="3699"/>
                  </a:lnTo>
                  <a:lnTo>
                    <a:pt x="12949" y="1387"/>
                  </a:lnTo>
                  <a:lnTo>
                    <a:pt x="11561" y="1387"/>
                  </a:lnTo>
                  <a:lnTo>
                    <a:pt x="115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0" name="Google Shape;7100;p50"/>
            <p:cNvSpPr/>
            <p:nvPr/>
          </p:nvSpPr>
          <p:spPr>
            <a:xfrm>
              <a:off x="1193625" y="2546400"/>
              <a:ext cx="531825" cy="242800"/>
            </a:xfrm>
            <a:custGeom>
              <a:avLst/>
              <a:gdLst/>
              <a:ahLst/>
              <a:cxnLst/>
              <a:rect l="l" t="t" r="r" b="b"/>
              <a:pathLst>
                <a:path w="21273" h="9712" extrusionOk="0">
                  <a:moveTo>
                    <a:pt x="9711" y="0"/>
                  </a:moveTo>
                  <a:lnTo>
                    <a:pt x="9711" y="1387"/>
                  </a:lnTo>
                  <a:lnTo>
                    <a:pt x="8325" y="1387"/>
                  </a:lnTo>
                  <a:lnTo>
                    <a:pt x="8325" y="3699"/>
                  </a:lnTo>
                  <a:lnTo>
                    <a:pt x="6937" y="3699"/>
                  </a:lnTo>
                  <a:lnTo>
                    <a:pt x="6937" y="5549"/>
                  </a:lnTo>
                  <a:lnTo>
                    <a:pt x="5550" y="5549"/>
                  </a:lnTo>
                  <a:lnTo>
                    <a:pt x="5550" y="6935"/>
                  </a:lnTo>
                  <a:lnTo>
                    <a:pt x="0" y="6935"/>
                  </a:lnTo>
                  <a:lnTo>
                    <a:pt x="0" y="9711"/>
                  </a:lnTo>
                  <a:lnTo>
                    <a:pt x="5550" y="9711"/>
                  </a:lnTo>
                  <a:lnTo>
                    <a:pt x="5550" y="8323"/>
                  </a:lnTo>
                  <a:lnTo>
                    <a:pt x="6937" y="8323"/>
                  </a:lnTo>
                  <a:lnTo>
                    <a:pt x="6937" y="6935"/>
                  </a:lnTo>
                  <a:lnTo>
                    <a:pt x="8325" y="6935"/>
                  </a:lnTo>
                  <a:lnTo>
                    <a:pt x="8325" y="5549"/>
                  </a:lnTo>
                  <a:lnTo>
                    <a:pt x="8325" y="5087"/>
                  </a:lnTo>
                  <a:lnTo>
                    <a:pt x="9711" y="5087"/>
                  </a:lnTo>
                  <a:lnTo>
                    <a:pt x="9711" y="3699"/>
                  </a:lnTo>
                  <a:lnTo>
                    <a:pt x="9711" y="2775"/>
                  </a:lnTo>
                  <a:lnTo>
                    <a:pt x="11561" y="2775"/>
                  </a:lnTo>
                  <a:lnTo>
                    <a:pt x="11561" y="3699"/>
                  </a:lnTo>
                  <a:lnTo>
                    <a:pt x="11561" y="5087"/>
                  </a:lnTo>
                  <a:lnTo>
                    <a:pt x="12949" y="5087"/>
                  </a:lnTo>
                  <a:lnTo>
                    <a:pt x="12949" y="5549"/>
                  </a:lnTo>
                  <a:lnTo>
                    <a:pt x="12949" y="6935"/>
                  </a:lnTo>
                  <a:lnTo>
                    <a:pt x="14336" y="6935"/>
                  </a:lnTo>
                  <a:lnTo>
                    <a:pt x="14336" y="8323"/>
                  </a:lnTo>
                  <a:lnTo>
                    <a:pt x="15724" y="8323"/>
                  </a:lnTo>
                  <a:lnTo>
                    <a:pt x="15724" y="9711"/>
                  </a:lnTo>
                  <a:lnTo>
                    <a:pt x="21273" y="9711"/>
                  </a:lnTo>
                  <a:lnTo>
                    <a:pt x="21273" y="6935"/>
                  </a:lnTo>
                  <a:lnTo>
                    <a:pt x="15724" y="6935"/>
                  </a:lnTo>
                  <a:lnTo>
                    <a:pt x="15724" y="5549"/>
                  </a:lnTo>
                  <a:lnTo>
                    <a:pt x="14336" y="5549"/>
                  </a:lnTo>
                  <a:lnTo>
                    <a:pt x="14336" y="3699"/>
                  </a:lnTo>
                  <a:lnTo>
                    <a:pt x="12949" y="3699"/>
                  </a:lnTo>
                  <a:lnTo>
                    <a:pt x="12949" y="1387"/>
                  </a:lnTo>
                  <a:lnTo>
                    <a:pt x="11561" y="1387"/>
                  </a:lnTo>
                  <a:lnTo>
                    <a:pt x="115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1" name="Google Shape;7101;p50"/>
            <p:cNvSpPr/>
            <p:nvPr/>
          </p:nvSpPr>
          <p:spPr>
            <a:xfrm>
              <a:off x="1193625" y="2685100"/>
              <a:ext cx="173425" cy="127200"/>
            </a:xfrm>
            <a:custGeom>
              <a:avLst/>
              <a:gdLst/>
              <a:ahLst/>
              <a:cxnLst/>
              <a:rect l="l" t="t" r="r" b="b"/>
              <a:pathLst>
                <a:path w="6937" h="5088" extrusionOk="0">
                  <a:moveTo>
                    <a:pt x="5550" y="1"/>
                  </a:moveTo>
                  <a:lnTo>
                    <a:pt x="5550" y="1387"/>
                  </a:lnTo>
                  <a:lnTo>
                    <a:pt x="6937" y="1387"/>
                  </a:lnTo>
                  <a:lnTo>
                    <a:pt x="6937" y="1"/>
                  </a:lnTo>
                  <a:close/>
                  <a:moveTo>
                    <a:pt x="0" y="1387"/>
                  </a:moveTo>
                  <a:lnTo>
                    <a:pt x="0" y="2775"/>
                  </a:lnTo>
                  <a:lnTo>
                    <a:pt x="0" y="5088"/>
                  </a:lnTo>
                  <a:lnTo>
                    <a:pt x="1388" y="5088"/>
                  </a:lnTo>
                  <a:lnTo>
                    <a:pt x="1388" y="2775"/>
                  </a:lnTo>
                  <a:lnTo>
                    <a:pt x="5550" y="2775"/>
                  </a:lnTo>
                  <a:lnTo>
                    <a:pt x="5550" y="13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2" name="Google Shape;7102;p50"/>
            <p:cNvSpPr/>
            <p:nvPr/>
          </p:nvSpPr>
          <p:spPr>
            <a:xfrm>
              <a:off x="1228325" y="2812275"/>
              <a:ext cx="34675" cy="34700"/>
            </a:xfrm>
            <a:custGeom>
              <a:avLst/>
              <a:gdLst/>
              <a:ahLst/>
              <a:cxnLst/>
              <a:rect l="l" t="t" r="r" b="b"/>
              <a:pathLst>
                <a:path w="1387" h="1388" extrusionOk="0">
                  <a:moveTo>
                    <a:pt x="0" y="1"/>
                  </a:moveTo>
                  <a:lnTo>
                    <a:pt x="0" y="1387"/>
                  </a:lnTo>
                  <a:lnTo>
                    <a:pt x="1387" y="1387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3" name="Google Shape;7103;p50"/>
            <p:cNvSpPr/>
            <p:nvPr/>
          </p:nvSpPr>
          <p:spPr>
            <a:xfrm>
              <a:off x="1401725" y="2581050"/>
              <a:ext cx="34700" cy="57825"/>
            </a:xfrm>
            <a:custGeom>
              <a:avLst/>
              <a:gdLst/>
              <a:ahLst/>
              <a:cxnLst/>
              <a:rect l="l" t="t" r="r" b="b"/>
              <a:pathLst>
                <a:path w="1388" h="2313" extrusionOk="0">
                  <a:moveTo>
                    <a:pt x="1" y="1"/>
                  </a:moveTo>
                  <a:lnTo>
                    <a:pt x="1" y="2313"/>
                  </a:lnTo>
                  <a:lnTo>
                    <a:pt x="1387" y="2313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4" name="Google Shape;7104;p50"/>
            <p:cNvSpPr/>
            <p:nvPr/>
          </p:nvSpPr>
          <p:spPr>
            <a:xfrm>
              <a:off x="1367025" y="2638850"/>
              <a:ext cx="34725" cy="46275"/>
            </a:xfrm>
            <a:custGeom>
              <a:avLst/>
              <a:gdLst/>
              <a:ahLst/>
              <a:cxnLst/>
              <a:rect l="l" t="t" r="r" b="b"/>
              <a:pathLst>
                <a:path w="1389" h="1851" extrusionOk="0">
                  <a:moveTo>
                    <a:pt x="1" y="1"/>
                  </a:moveTo>
                  <a:lnTo>
                    <a:pt x="1" y="1851"/>
                  </a:lnTo>
                  <a:lnTo>
                    <a:pt x="1389" y="1851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5" name="Google Shape;7105;p50"/>
            <p:cNvSpPr/>
            <p:nvPr/>
          </p:nvSpPr>
          <p:spPr>
            <a:xfrm>
              <a:off x="1482650" y="2581050"/>
              <a:ext cx="34725" cy="57825"/>
            </a:xfrm>
            <a:custGeom>
              <a:avLst/>
              <a:gdLst/>
              <a:ahLst/>
              <a:cxnLst/>
              <a:rect l="l" t="t" r="r" b="b"/>
              <a:pathLst>
                <a:path w="1389" h="2313" extrusionOk="0">
                  <a:moveTo>
                    <a:pt x="0" y="1"/>
                  </a:moveTo>
                  <a:lnTo>
                    <a:pt x="0" y="2313"/>
                  </a:lnTo>
                  <a:lnTo>
                    <a:pt x="1388" y="2313"/>
                  </a:lnTo>
                  <a:lnTo>
                    <a:pt x="13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6" name="Google Shape;7106;p50"/>
            <p:cNvSpPr/>
            <p:nvPr/>
          </p:nvSpPr>
          <p:spPr>
            <a:xfrm>
              <a:off x="1517350" y="2638850"/>
              <a:ext cx="34675" cy="46275"/>
            </a:xfrm>
            <a:custGeom>
              <a:avLst/>
              <a:gdLst/>
              <a:ahLst/>
              <a:cxnLst/>
              <a:rect l="l" t="t" r="r" b="b"/>
              <a:pathLst>
                <a:path w="1387" h="1851" extrusionOk="0">
                  <a:moveTo>
                    <a:pt x="0" y="1"/>
                  </a:moveTo>
                  <a:lnTo>
                    <a:pt x="0" y="1851"/>
                  </a:lnTo>
                  <a:lnTo>
                    <a:pt x="1387" y="1851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7" name="Google Shape;7107;p50"/>
            <p:cNvSpPr/>
            <p:nvPr/>
          </p:nvSpPr>
          <p:spPr>
            <a:xfrm>
              <a:off x="1355475" y="3008800"/>
              <a:ext cx="57850" cy="34725"/>
            </a:xfrm>
            <a:custGeom>
              <a:avLst/>
              <a:gdLst/>
              <a:ahLst/>
              <a:cxnLst/>
              <a:rect l="l" t="t" r="r" b="b"/>
              <a:pathLst>
                <a:path w="2314" h="1389" extrusionOk="0">
                  <a:moveTo>
                    <a:pt x="1" y="1"/>
                  </a:moveTo>
                  <a:lnTo>
                    <a:pt x="1" y="1389"/>
                  </a:lnTo>
                  <a:lnTo>
                    <a:pt x="2313" y="1389"/>
                  </a:lnTo>
                  <a:lnTo>
                    <a:pt x="23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8" name="Google Shape;7108;p50"/>
            <p:cNvSpPr/>
            <p:nvPr/>
          </p:nvSpPr>
          <p:spPr>
            <a:xfrm>
              <a:off x="1262975" y="2846975"/>
              <a:ext cx="92525" cy="231225"/>
            </a:xfrm>
            <a:custGeom>
              <a:avLst/>
              <a:gdLst/>
              <a:ahLst/>
              <a:cxnLst/>
              <a:rect l="l" t="t" r="r" b="b"/>
              <a:pathLst>
                <a:path w="3701" h="9249" extrusionOk="0">
                  <a:moveTo>
                    <a:pt x="1" y="1"/>
                  </a:moveTo>
                  <a:lnTo>
                    <a:pt x="1" y="7862"/>
                  </a:lnTo>
                  <a:lnTo>
                    <a:pt x="1" y="8324"/>
                  </a:lnTo>
                  <a:lnTo>
                    <a:pt x="1" y="9248"/>
                  </a:lnTo>
                  <a:lnTo>
                    <a:pt x="3701" y="9248"/>
                  </a:lnTo>
                  <a:lnTo>
                    <a:pt x="3701" y="7862"/>
                  </a:lnTo>
                  <a:lnTo>
                    <a:pt x="1389" y="7862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9" name="Google Shape;7109;p50"/>
            <p:cNvSpPr/>
            <p:nvPr/>
          </p:nvSpPr>
          <p:spPr>
            <a:xfrm>
              <a:off x="1656075" y="2812275"/>
              <a:ext cx="34725" cy="34700"/>
            </a:xfrm>
            <a:custGeom>
              <a:avLst/>
              <a:gdLst/>
              <a:ahLst/>
              <a:cxnLst/>
              <a:rect l="l" t="t" r="r" b="b"/>
              <a:pathLst>
                <a:path w="1389" h="1388" extrusionOk="0">
                  <a:moveTo>
                    <a:pt x="0" y="1"/>
                  </a:moveTo>
                  <a:lnTo>
                    <a:pt x="0" y="1387"/>
                  </a:lnTo>
                  <a:lnTo>
                    <a:pt x="1388" y="1387"/>
                  </a:lnTo>
                  <a:lnTo>
                    <a:pt x="13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0" name="Google Shape;7110;p50"/>
            <p:cNvSpPr/>
            <p:nvPr/>
          </p:nvSpPr>
          <p:spPr>
            <a:xfrm>
              <a:off x="1563575" y="2846975"/>
              <a:ext cx="92525" cy="231225"/>
            </a:xfrm>
            <a:custGeom>
              <a:avLst/>
              <a:gdLst/>
              <a:ahLst/>
              <a:cxnLst/>
              <a:rect l="l" t="t" r="r" b="b"/>
              <a:pathLst>
                <a:path w="3701" h="9249" extrusionOk="0">
                  <a:moveTo>
                    <a:pt x="2312" y="1"/>
                  </a:moveTo>
                  <a:lnTo>
                    <a:pt x="2312" y="7862"/>
                  </a:lnTo>
                  <a:lnTo>
                    <a:pt x="0" y="7862"/>
                  </a:lnTo>
                  <a:lnTo>
                    <a:pt x="0" y="9248"/>
                  </a:lnTo>
                  <a:lnTo>
                    <a:pt x="3700" y="9248"/>
                  </a:lnTo>
                  <a:lnTo>
                    <a:pt x="3700" y="8324"/>
                  </a:lnTo>
                  <a:lnTo>
                    <a:pt x="3700" y="7862"/>
                  </a:lnTo>
                  <a:lnTo>
                    <a:pt x="37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1" name="Google Shape;7111;p50"/>
            <p:cNvSpPr/>
            <p:nvPr/>
          </p:nvSpPr>
          <p:spPr>
            <a:xfrm>
              <a:off x="1552000" y="2685100"/>
              <a:ext cx="173450" cy="127200"/>
            </a:xfrm>
            <a:custGeom>
              <a:avLst/>
              <a:gdLst/>
              <a:ahLst/>
              <a:cxnLst/>
              <a:rect l="l" t="t" r="r" b="b"/>
              <a:pathLst>
                <a:path w="6938" h="5088" extrusionOk="0">
                  <a:moveTo>
                    <a:pt x="1" y="1"/>
                  </a:moveTo>
                  <a:lnTo>
                    <a:pt x="1" y="1387"/>
                  </a:lnTo>
                  <a:lnTo>
                    <a:pt x="1389" y="1387"/>
                  </a:lnTo>
                  <a:lnTo>
                    <a:pt x="1389" y="1"/>
                  </a:lnTo>
                  <a:close/>
                  <a:moveTo>
                    <a:pt x="1389" y="1387"/>
                  </a:moveTo>
                  <a:lnTo>
                    <a:pt x="1389" y="2775"/>
                  </a:lnTo>
                  <a:lnTo>
                    <a:pt x="5550" y="2775"/>
                  </a:lnTo>
                  <a:lnTo>
                    <a:pt x="5550" y="5088"/>
                  </a:lnTo>
                  <a:lnTo>
                    <a:pt x="6938" y="5088"/>
                  </a:lnTo>
                  <a:lnTo>
                    <a:pt x="6938" y="2775"/>
                  </a:lnTo>
                  <a:lnTo>
                    <a:pt x="6938" y="13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2" name="Google Shape;7112;p50"/>
            <p:cNvSpPr/>
            <p:nvPr/>
          </p:nvSpPr>
          <p:spPr>
            <a:xfrm>
              <a:off x="1505750" y="3008800"/>
              <a:ext cx="57850" cy="34725"/>
            </a:xfrm>
            <a:custGeom>
              <a:avLst/>
              <a:gdLst/>
              <a:ahLst/>
              <a:cxnLst/>
              <a:rect l="l" t="t" r="r" b="b"/>
              <a:pathLst>
                <a:path w="2314" h="1389" extrusionOk="0">
                  <a:moveTo>
                    <a:pt x="1" y="1"/>
                  </a:moveTo>
                  <a:lnTo>
                    <a:pt x="1" y="1389"/>
                  </a:lnTo>
                  <a:lnTo>
                    <a:pt x="2313" y="1389"/>
                  </a:lnTo>
                  <a:lnTo>
                    <a:pt x="23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3" name="Google Shape;7113;p50"/>
            <p:cNvSpPr/>
            <p:nvPr/>
          </p:nvSpPr>
          <p:spPr>
            <a:xfrm>
              <a:off x="1436400" y="2546350"/>
              <a:ext cx="46275" cy="34725"/>
            </a:xfrm>
            <a:custGeom>
              <a:avLst/>
              <a:gdLst/>
              <a:ahLst/>
              <a:cxnLst/>
              <a:rect l="l" t="t" r="r" b="b"/>
              <a:pathLst>
                <a:path w="1851" h="1389" extrusionOk="0">
                  <a:moveTo>
                    <a:pt x="0" y="1"/>
                  </a:moveTo>
                  <a:lnTo>
                    <a:pt x="0" y="1389"/>
                  </a:lnTo>
                  <a:lnTo>
                    <a:pt x="1850" y="1389"/>
                  </a:lnTo>
                  <a:lnTo>
                    <a:pt x="18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4" name="Google Shape;7114;p50"/>
            <p:cNvSpPr/>
            <p:nvPr/>
          </p:nvSpPr>
          <p:spPr>
            <a:xfrm>
              <a:off x="1413300" y="2974150"/>
              <a:ext cx="92475" cy="34675"/>
            </a:xfrm>
            <a:custGeom>
              <a:avLst/>
              <a:gdLst/>
              <a:ahLst/>
              <a:cxnLst/>
              <a:rect l="l" t="t" r="r" b="b"/>
              <a:pathLst>
                <a:path w="3699" h="1387" extrusionOk="0">
                  <a:moveTo>
                    <a:pt x="0" y="0"/>
                  </a:moveTo>
                  <a:lnTo>
                    <a:pt x="0" y="1387"/>
                  </a:lnTo>
                  <a:lnTo>
                    <a:pt x="3699" y="1387"/>
                  </a:lnTo>
                  <a:lnTo>
                    <a:pt x="36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15" name="Google Shape;7115;p50"/>
          <p:cNvGrpSpPr/>
          <p:nvPr/>
        </p:nvGrpSpPr>
        <p:grpSpPr>
          <a:xfrm>
            <a:off x="1148704" y="2666113"/>
            <a:ext cx="531825" cy="531825"/>
            <a:chOff x="318100" y="2589550"/>
            <a:chExt cx="531825" cy="531825"/>
          </a:xfrm>
        </p:grpSpPr>
        <p:sp>
          <p:nvSpPr>
            <p:cNvPr id="7116" name="Google Shape;7116;p50"/>
            <p:cNvSpPr/>
            <p:nvPr/>
          </p:nvSpPr>
          <p:spPr>
            <a:xfrm>
              <a:off x="318100" y="2589550"/>
              <a:ext cx="531825" cy="531825"/>
            </a:xfrm>
            <a:custGeom>
              <a:avLst/>
              <a:gdLst/>
              <a:ahLst/>
              <a:cxnLst/>
              <a:rect l="l" t="t" r="r" b="b"/>
              <a:pathLst>
                <a:path w="21273" h="21273" extrusionOk="0">
                  <a:moveTo>
                    <a:pt x="2775" y="1"/>
                  </a:moveTo>
                  <a:lnTo>
                    <a:pt x="2775" y="1387"/>
                  </a:lnTo>
                  <a:lnTo>
                    <a:pt x="1387" y="1387"/>
                  </a:lnTo>
                  <a:lnTo>
                    <a:pt x="1387" y="5549"/>
                  </a:lnTo>
                  <a:lnTo>
                    <a:pt x="0" y="5549"/>
                  </a:lnTo>
                  <a:lnTo>
                    <a:pt x="0" y="6937"/>
                  </a:lnTo>
                  <a:lnTo>
                    <a:pt x="0" y="8324"/>
                  </a:lnTo>
                  <a:lnTo>
                    <a:pt x="1387" y="8324"/>
                  </a:lnTo>
                  <a:lnTo>
                    <a:pt x="1387" y="9712"/>
                  </a:lnTo>
                  <a:lnTo>
                    <a:pt x="1387" y="19885"/>
                  </a:lnTo>
                  <a:lnTo>
                    <a:pt x="2775" y="19885"/>
                  </a:lnTo>
                  <a:lnTo>
                    <a:pt x="2775" y="21273"/>
                  </a:lnTo>
                  <a:lnTo>
                    <a:pt x="18498" y="21273"/>
                  </a:lnTo>
                  <a:lnTo>
                    <a:pt x="18498" y="19885"/>
                  </a:lnTo>
                  <a:lnTo>
                    <a:pt x="19885" y="19885"/>
                  </a:lnTo>
                  <a:lnTo>
                    <a:pt x="19885" y="9712"/>
                  </a:lnTo>
                  <a:lnTo>
                    <a:pt x="19885" y="8324"/>
                  </a:lnTo>
                  <a:lnTo>
                    <a:pt x="21273" y="8324"/>
                  </a:lnTo>
                  <a:lnTo>
                    <a:pt x="21273" y="5549"/>
                  </a:lnTo>
                  <a:lnTo>
                    <a:pt x="19885" y="5549"/>
                  </a:lnTo>
                  <a:lnTo>
                    <a:pt x="19885" y="1387"/>
                  </a:lnTo>
                  <a:lnTo>
                    <a:pt x="18498" y="1387"/>
                  </a:lnTo>
                  <a:lnTo>
                    <a:pt x="18498" y="1"/>
                  </a:lnTo>
                  <a:lnTo>
                    <a:pt x="14336" y="1"/>
                  </a:lnTo>
                  <a:lnTo>
                    <a:pt x="14336" y="1387"/>
                  </a:lnTo>
                  <a:lnTo>
                    <a:pt x="12948" y="1387"/>
                  </a:lnTo>
                  <a:lnTo>
                    <a:pt x="12948" y="2775"/>
                  </a:lnTo>
                  <a:lnTo>
                    <a:pt x="8324" y="2775"/>
                  </a:lnTo>
                  <a:lnTo>
                    <a:pt x="8324" y="1387"/>
                  </a:lnTo>
                  <a:lnTo>
                    <a:pt x="6937" y="1387"/>
                  </a:lnTo>
                  <a:lnTo>
                    <a:pt x="69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7" name="Google Shape;7117;p50"/>
            <p:cNvSpPr/>
            <p:nvPr/>
          </p:nvSpPr>
          <p:spPr>
            <a:xfrm>
              <a:off x="352750" y="2589550"/>
              <a:ext cx="462475" cy="531825"/>
            </a:xfrm>
            <a:custGeom>
              <a:avLst/>
              <a:gdLst/>
              <a:ahLst/>
              <a:cxnLst/>
              <a:rect l="l" t="t" r="r" b="b"/>
              <a:pathLst>
                <a:path w="18499" h="21273" extrusionOk="0">
                  <a:moveTo>
                    <a:pt x="1389" y="1"/>
                  </a:moveTo>
                  <a:lnTo>
                    <a:pt x="1389" y="1387"/>
                  </a:lnTo>
                  <a:lnTo>
                    <a:pt x="1" y="1387"/>
                  </a:lnTo>
                  <a:lnTo>
                    <a:pt x="1" y="6937"/>
                  </a:lnTo>
                  <a:lnTo>
                    <a:pt x="6938" y="6937"/>
                  </a:lnTo>
                  <a:lnTo>
                    <a:pt x="6938" y="21273"/>
                  </a:lnTo>
                  <a:lnTo>
                    <a:pt x="11562" y="21273"/>
                  </a:lnTo>
                  <a:lnTo>
                    <a:pt x="11562" y="6937"/>
                  </a:lnTo>
                  <a:lnTo>
                    <a:pt x="18499" y="6937"/>
                  </a:lnTo>
                  <a:lnTo>
                    <a:pt x="18499" y="1387"/>
                  </a:lnTo>
                  <a:lnTo>
                    <a:pt x="17112" y="1387"/>
                  </a:lnTo>
                  <a:lnTo>
                    <a:pt x="17112" y="1"/>
                  </a:lnTo>
                  <a:lnTo>
                    <a:pt x="12950" y="1"/>
                  </a:lnTo>
                  <a:lnTo>
                    <a:pt x="12950" y="1387"/>
                  </a:lnTo>
                  <a:lnTo>
                    <a:pt x="11562" y="1387"/>
                  </a:lnTo>
                  <a:lnTo>
                    <a:pt x="11562" y="2775"/>
                  </a:lnTo>
                  <a:lnTo>
                    <a:pt x="6938" y="2775"/>
                  </a:lnTo>
                  <a:lnTo>
                    <a:pt x="6938" y="1387"/>
                  </a:lnTo>
                  <a:lnTo>
                    <a:pt x="5551" y="1387"/>
                  </a:lnTo>
                  <a:lnTo>
                    <a:pt x="55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8" name="Google Shape;7118;p50"/>
            <p:cNvSpPr/>
            <p:nvPr/>
          </p:nvSpPr>
          <p:spPr>
            <a:xfrm>
              <a:off x="422150" y="2658900"/>
              <a:ext cx="104050" cy="104100"/>
            </a:xfrm>
            <a:custGeom>
              <a:avLst/>
              <a:gdLst/>
              <a:ahLst/>
              <a:cxnLst/>
              <a:rect l="l" t="t" r="r" b="b"/>
              <a:pathLst>
                <a:path w="4162" h="4164" extrusionOk="0">
                  <a:moveTo>
                    <a:pt x="1" y="1"/>
                  </a:moveTo>
                  <a:lnTo>
                    <a:pt x="1" y="4163"/>
                  </a:lnTo>
                  <a:lnTo>
                    <a:pt x="4162" y="4163"/>
                  </a:lnTo>
                  <a:lnTo>
                    <a:pt x="4162" y="1387"/>
                  </a:lnTo>
                  <a:lnTo>
                    <a:pt x="2775" y="1387"/>
                  </a:lnTo>
                  <a:lnTo>
                    <a:pt x="27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9" name="Google Shape;7119;p50"/>
            <p:cNvSpPr/>
            <p:nvPr/>
          </p:nvSpPr>
          <p:spPr>
            <a:xfrm>
              <a:off x="641800" y="2658900"/>
              <a:ext cx="104075" cy="104100"/>
            </a:xfrm>
            <a:custGeom>
              <a:avLst/>
              <a:gdLst/>
              <a:ahLst/>
              <a:cxnLst/>
              <a:rect l="l" t="t" r="r" b="b"/>
              <a:pathLst>
                <a:path w="4163" h="4164" extrusionOk="0">
                  <a:moveTo>
                    <a:pt x="1388" y="1"/>
                  </a:moveTo>
                  <a:lnTo>
                    <a:pt x="1388" y="1387"/>
                  </a:lnTo>
                  <a:lnTo>
                    <a:pt x="0" y="1387"/>
                  </a:lnTo>
                  <a:lnTo>
                    <a:pt x="0" y="4163"/>
                  </a:lnTo>
                  <a:lnTo>
                    <a:pt x="4162" y="4163"/>
                  </a:lnTo>
                  <a:lnTo>
                    <a:pt x="41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0" name="Google Shape;7120;p50"/>
            <p:cNvSpPr/>
            <p:nvPr/>
          </p:nvSpPr>
          <p:spPr>
            <a:xfrm>
              <a:off x="491525" y="2624200"/>
              <a:ext cx="34675" cy="34725"/>
            </a:xfrm>
            <a:custGeom>
              <a:avLst/>
              <a:gdLst/>
              <a:ahLst/>
              <a:cxnLst/>
              <a:rect l="l" t="t" r="r" b="b"/>
              <a:pathLst>
                <a:path w="1387" h="1389" extrusionOk="0">
                  <a:moveTo>
                    <a:pt x="0" y="1"/>
                  </a:moveTo>
                  <a:lnTo>
                    <a:pt x="0" y="1389"/>
                  </a:lnTo>
                  <a:lnTo>
                    <a:pt x="1387" y="1389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1" name="Google Shape;7121;p50"/>
            <p:cNvSpPr/>
            <p:nvPr/>
          </p:nvSpPr>
          <p:spPr>
            <a:xfrm>
              <a:off x="387450" y="2589550"/>
              <a:ext cx="104100" cy="34675"/>
            </a:xfrm>
            <a:custGeom>
              <a:avLst/>
              <a:gdLst/>
              <a:ahLst/>
              <a:cxnLst/>
              <a:rect l="l" t="t" r="r" b="b"/>
              <a:pathLst>
                <a:path w="4164" h="1387" extrusionOk="0">
                  <a:moveTo>
                    <a:pt x="1" y="1"/>
                  </a:moveTo>
                  <a:lnTo>
                    <a:pt x="1" y="1387"/>
                  </a:lnTo>
                  <a:lnTo>
                    <a:pt x="4163" y="1387"/>
                  </a:lnTo>
                  <a:lnTo>
                    <a:pt x="41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2" name="Google Shape;7122;p50"/>
            <p:cNvSpPr/>
            <p:nvPr/>
          </p:nvSpPr>
          <p:spPr>
            <a:xfrm>
              <a:off x="641800" y="2624200"/>
              <a:ext cx="34725" cy="34725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0" y="1"/>
                  </a:moveTo>
                  <a:lnTo>
                    <a:pt x="0" y="1389"/>
                  </a:lnTo>
                  <a:lnTo>
                    <a:pt x="1388" y="1389"/>
                  </a:lnTo>
                  <a:lnTo>
                    <a:pt x="13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3" name="Google Shape;7123;p50"/>
            <p:cNvSpPr/>
            <p:nvPr/>
          </p:nvSpPr>
          <p:spPr>
            <a:xfrm>
              <a:off x="526175" y="2658900"/>
              <a:ext cx="115650" cy="34700"/>
            </a:xfrm>
            <a:custGeom>
              <a:avLst/>
              <a:gdLst/>
              <a:ahLst/>
              <a:cxnLst/>
              <a:rect l="l" t="t" r="r" b="b"/>
              <a:pathLst>
                <a:path w="4626" h="1388" extrusionOk="0">
                  <a:moveTo>
                    <a:pt x="1" y="1"/>
                  </a:moveTo>
                  <a:lnTo>
                    <a:pt x="1" y="1387"/>
                  </a:lnTo>
                  <a:lnTo>
                    <a:pt x="4625" y="1387"/>
                  </a:lnTo>
                  <a:lnTo>
                    <a:pt x="46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4" name="Google Shape;7124;p50"/>
            <p:cNvSpPr/>
            <p:nvPr/>
          </p:nvSpPr>
          <p:spPr>
            <a:xfrm>
              <a:off x="318100" y="2589550"/>
              <a:ext cx="531825" cy="531825"/>
            </a:xfrm>
            <a:custGeom>
              <a:avLst/>
              <a:gdLst/>
              <a:ahLst/>
              <a:cxnLst/>
              <a:rect l="l" t="t" r="r" b="b"/>
              <a:pathLst>
                <a:path w="21273" h="21273" extrusionOk="0">
                  <a:moveTo>
                    <a:pt x="14336" y="1"/>
                  </a:moveTo>
                  <a:lnTo>
                    <a:pt x="14336" y="1387"/>
                  </a:lnTo>
                  <a:lnTo>
                    <a:pt x="18498" y="1387"/>
                  </a:lnTo>
                  <a:lnTo>
                    <a:pt x="18498" y="1"/>
                  </a:lnTo>
                  <a:close/>
                  <a:moveTo>
                    <a:pt x="11562" y="6936"/>
                  </a:moveTo>
                  <a:lnTo>
                    <a:pt x="11562" y="8324"/>
                  </a:lnTo>
                  <a:lnTo>
                    <a:pt x="9712" y="8324"/>
                  </a:lnTo>
                  <a:lnTo>
                    <a:pt x="9712" y="6936"/>
                  </a:lnTo>
                  <a:close/>
                  <a:moveTo>
                    <a:pt x="11562" y="9712"/>
                  </a:moveTo>
                  <a:lnTo>
                    <a:pt x="11562" y="19885"/>
                  </a:lnTo>
                  <a:lnTo>
                    <a:pt x="9712" y="19885"/>
                  </a:lnTo>
                  <a:lnTo>
                    <a:pt x="9712" y="9712"/>
                  </a:lnTo>
                  <a:close/>
                  <a:moveTo>
                    <a:pt x="1387" y="1387"/>
                  </a:moveTo>
                  <a:lnTo>
                    <a:pt x="1387" y="5549"/>
                  </a:lnTo>
                  <a:lnTo>
                    <a:pt x="0" y="5549"/>
                  </a:lnTo>
                  <a:lnTo>
                    <a:pt x="0" y="6937"/>
                  </a:lnTo>
                  <a:lnTo>
                    <a:pt x="0" y="8324"/>
                  </a:lnTo>
                  <a:lnTo>
                    <a:pt x="1387" y="8324"/>
                  </a:lnTo>
                  <a:lnTo>
                    <a:pt x="1387" y="6936"/>
                  </a:lnTo>
                  <a:lnTo>
                    <a:pt x="8324" y="6936"/>
                  </a:lnTo>
                  <a:lnTo>
                    <a:pt x="8324" y="8324"/>
                  </a:lnTo>
                  <a:lnTo>
                    <a:pt x="1387" y="8324"/>
                  </a:lnTo>
                  <a:lnTo>
                    <a:pt x="1387" y="9712"/>
                  </a:lnTo>
                  <a:lnTo>
                    <a:pt x="1387" y="19885"/>
                  </a:lnTo>
                  <a:lnTo>
                    <a:pt x="2775" y="19885"/>
                  </a:lnTo>
                  <a:lnTo>
                    <a:pt x="2775" y="9712"/>
                  </a:lnTo>
                  <a:lnTo>
                    <a:pt x="8324" y="9712"/>
                  </a:lnTo>
                  <a:lnTo>
                    <a:pt x="8324" y="19885"/>
                  </a:lnTo>
                  <a:lnTo>
                    <a:pt x="2775" y="19885"/>
                  </a:lnTo>
                  <a:lnTo>
                    <a:pt x="2775" y="21273"/>
                  </a:lnTo>
                  <a:lnTo>
                    <a:pt x="18498" y="21273"/>
                  </a:lnTo>
                  <a:lnTo>
                    <a:pt x="18498" y="19885"/>
                  </a:lnTo>
                  <a:lnTo>
                    <a:pt x="12948" y="19885"/>
                  </a:lnTo>
                  <a:lnTo>
                    <a:pt x="12948" y="9712"/>
                  </a:lnTo>
                  <a:lnTo>
                    <a:pt x="18498" y="9712"/>
                  </a:lnTo>
                  <a:lnTo>
                    <a:pt x="18498" y="19885"/>
                  </a:lnTo>
                  <a:lnTo>
                    <a:pt x="19885" y="19885"/>
                  </a:lnTo>
                  <a:lnTo>
                    <a:pt x="19885" y="8324"/>
                  </a:lnTo>
                  <a:lnTo>
                    <a:pt x="12948" y="8324"/>
                  </a:lnTo>
                  <a:lnTo>
                    <a:pt x="12948" y="6936"/>
                  </a:lnTo>
                  <a:lnTo>
                    <a:pt x="19885" y="6936"/>
                  </a:lnTo>
                  <a:lnTo>
                    <a:pt x="19885" y="8324"/>
                  </a:lnTo>
                  <a:lnTo>
                    <a:pt x="21273" y="8324"/>
                  </a:lnTo>
                  <a:lnTo>
                    <a:pt x="21273" y="5549"/>
                  </a:lnTo>
                  <a:lnTo>
                    <a:pt x="19885" y="5549"/>
                  </a:lnTo>
                  <a:lnTo>
                    <a:pt x="19885" y="1387"/>
                  </a:lnTo>
                  <a:lnTo>
                    <a:pt x="18498" y="1387"/>
                  </a:lnTo>
                  <a:lnTo>
                    <a:pt x="18498" y="5549"/>
                  </a:lnTo>
                  <a:lnTo>
                    <a:pt x="14336" y="5549"/>
                  </a:lnTo>
                  <a:lnTo>
                    <a:pt x="14336" y="4161"/>
                  </a:lnTo>
                  <a:lnTo>
                    <a:pt x="12948" y="4161"/>
                  </a:lnTo>
                  <a:lnTo>
                    <a:pt x="12948" y="5549"/>
                  </a:lnTo>
                  <a:lnTo>
                    <a:pt x="8324" y="5549"/>
                  </a:lnTo>
                  <a:lnTo>
                    <a:pt x="8324" y="4161"/>
                  </a:lnTo>
                  <a:lnTo>
                    <a:pt x="6937" y="4161"/>
                  </a:lnTo>
                  <a:lnTo>
                    <a:pt x="6937" y="5549"/>
                  </a:lnTo>
                  <a:lnTo>
                    <a:pt x="2775" y="5549"/>
                  </a:lnTo>
                  <a:lnTo>
                    <a:pt x="2775" y="13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25" name="Google Shape;7125;p50"/>
          <p:cNvSpPr txBox="1">
            <a:spLocks noGrp="1"/>
          </p:cNvSpPr>
          <p:nvPr>
            <p:ph type="title" idx="4294967295"/>
          </p:nvPr>
        </p:nvSpPr>
        <p:spPr>
          <a:xfrm>
            <a:off x="595917" y="1317838"/>
            <a:ext cx="16374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01</a:t>
            </a:r>
            <a:endParaRPr sz="1300" dirty="0"/>
          </a:p>
        </p:txBody>
      </p:sp>
      <p:sp>
        <p:nvSpPr>
          <p:cNvPr id="7126" name="Google Shape;7126;p50"/>
          <p:cNvSpPr txBox="1">
            <a:spLocks noGrp="1"/>
          </p:cNvSpPr>
          <p:nvPr>
            <p:ph type="subTitle" idx="4294967295"/>
          </p:nvPr>
        </p:nvSpPr>
        <p:spPr>
          <a:xfrm>
            <a:off x="1723804" y="1918450"/>
            <a:ext cx="12561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Create team</a:t>
            </a:r>
            <a:endParaRPr dirty="0">
              <a:solidFill>
                <a:schemeClr val="lt1"/>
              </a:solidFill>
            </a:endParaRPr>
          </a:p>
        </p:txBody>
      </p:sp>
      <p:cxnSp>
        <p:nvCxnSpPr>
          <p:cNvPr id="7127" name="Google Shape;7127;p50"/>
          <p:cNvCxnSpPr>
            <a:stCxn id="7125" idx="2"/>
          </p:cNvCxnSpPr>
          <p:nvPr/>
        </p:nvCxnSpPr>
        <p:spPr>
          <a:xfrm>
            <a:off x="1414617" y="1709638"/>
            <a:ext cx="0" cy="10419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128" name="Google Shape;7128;p50"/>
          <p:cNvSpPr txBox="1">
            <a:spLocks noGrp="1"/>
          </p:cNvSpPr>
          <p:nvPr>
            <p:ph type="title" idx="4294967295"/>
          </p:nvPr>
        </p:nvSpPr>
        <p:spPr>
          <a:xfrm>
            <a:off x="4698555" y="1317838"/>
            <a:ext cx="16374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03</a:t>
            </a:r>
            <a:endParaRPr sz="1300" dirty="0"/>
          </a:p>
        </p:txBody>
      </p:sp>
      <p:cxnSp>
        <p:nvCxnSpPr>
          <p:cNvPr id="7129" name="Google Shape;7129;p50"/>
          <p:cNvCxnSpPr>
            <a:stCxn id="7128" idx="2"/>
          </p:cNvCxnSpPr>
          <p:nvPr/>
        </p:nvCxnSpPr>
        <p:spPr>
          <a:xfrm>
            <a:off x="5517255" y="1709638"/>
            <a:ext cx="0" cy="948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130" name="Google Shape;7130;p50"/>
          <p:cNvSpPr txBox="1">
            <a:spLocks noGrp="1"/>
          </p:cNvSpPr>
          <p:nvPr>
            <p:ph type="title" idx="4294967295"/>
          </p:nvPr>
        </p:nvSpPr>
        <p:spPr>
          <a:xfrm>
            <a:off x="2681917" y="4152729"/>
            <a:ext cx="16374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02</a:t>
            </a:r>
            <a:endParaRPr sz="1300" dirty="0"/>
          </a:p>
        </p:txBody>
      </p:sp>
      <p:sp>
        <p:nvSpPr>
          <p:cNvPr id="7131" name="Google Shape;7131;p50"/>
          <p:cNvSpPr txBox="1">
            <a:spLocks noGrp="1"/>
          </p:cNvSpPr>
          <p:nvPr>
            <p:ph type="title" idx="4294967295"/>
          </p:nvPr>
        </p:nvSpPr>
        <p:spPr>
          <a:xfrm>
            <a:off x="6715217" y="4152729"/>
            <a:ext cx="16374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04</a:t>
            </a:r>
            <a:endParaRPr sz="1300" dirty="0"/>
          </a:p>
        </p:txBody>
      </p:sp>
      <p:cxnSp>
        <p:nvCxnSpPr>
          <p:cNvPr id="7132" name="Google Shape;7132;p50"/>
          <p:cNvCxnSpPr>
            <a:stCxn id="7130" idx="0"/>
          </p:cNvCxnSpPr>
          <p:nvPr/>
        </p:nvCxnSpPr>
        <p:spPr>
          <a:xfrm rot="10800000">
            <a:off x="3500617" y="3124629"/>
            <a:ext cx="0" cy="1028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133" name="Google Shape;7133;p50"/>
          <p:cNvCxnSpPr>
            <a:stCxn id="7131" idx="0"/>
          </p:cNvCxnSpPr>
          <p:nvPr/>
        </p:nvCxnSpPr>
        <p:spPr>
          <a:xfrm rot="10800000">
            <a:off x="7533917" y="2995329"/>
            <a:ext cx="0" cy="1157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134" name="Google Shape;7134;p50"/>
          <p:cNvSpPr txBox="1">
            <a:spLocks noGrp="1"/>
          </p:cNvSpPr>
          <p:nvPr>
            <p:ph type="subTitle" idx="4294967295"/>
          </p:nvPr>
        </p:nvSpPr>
        <p:spPr>
          <a:xfrm>
            <a:off x="5819950" y="1918450"/>
            <a:ext cx="12561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Make an application</a:t>
            </a:r>
          </a:p>
        </p:txBody>
      </p:sp>
      <p:sp>
        <p:nvSpPr>
          <p:cNvPr id="7135" name="Google Shape;7135;p50"/>
          <p:cNvSpPr txBox="1">
            <a:spLocks noGrp="1"/>
          </p:cNvSpPr>
          <p:nvPr>
            <p:ph type="subTitle" idx="4294967295"/>
          </p:nvPr>
        </p:nvSpPr>
        <p:spPr>
          <a:xfrm>
            <a:off x="1951960" y="3326525"/>
            <a:ext cx="12561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Choose an idea</a:t>
            </a:r>
          </a:p>
        </p:txBody>
      </p:sp>
      <p:sp>
        <p:nvSpPr>
          <p:cNvPr id="7136" name="Google Shape;7136;p50"/>
          <p:cNvSpPr txBox="1">
            <a:spLocks noGrp="1"/>
          </p:cNvSpPr>
          <p:nvPr>
            <p:ph type="subTitle" idx="4294967295"/>
          </p:nvPr>
        </p:nvSpPr>
        <p:spPr>
          <a:xfrm>
            <a:off x="5819950" y="3326525"/>
            <a:ext cx="142141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Make documentation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9" name="Google Shape;5719;p33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ANNOUNCEMENT</a:t>
            </a:r>
            <a:endParaRPr/>
          </a:p>
        </p:txBody>
      </p:sp>
      <p:grpSp>
        <p:nvGrpSpPr>
          <p:cNvPr id="5721" name="Google Shape;5721;p33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</p:grpSpPr>
        <p:sp>
          <p:nvSpPr>
            <p:cNvPr id="5722" name="Google Shape;5722;p33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3" name="Google Shape;5723;p33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4" name="Google Shape;5724;p33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5" name="Google Shape;5725;p33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6" name="Google Shape;5726;p33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</p:grpSpPr>
        <p:sp>
          <p:nvSpPr>
            <p:cNvPr id="5727" name="Google Shape;5727;p33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8" name="Google Shape;5728;p33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9" name="Google Shape;5729;p33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0" name="Google Shape;5730;p33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8D471A7-4EB1-667C-B931-EE1FBD6F2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38" y="1274119"/>
            <a:ext cx="1426617" cy="13281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1B296-CBB4-6BC6-A874-A79B023CB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9978" y="1145133"/>
            <a:ext cx="1426617" cy="14266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2D5AD2-F9A0-CAA5-ADAB-AA259534C4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8507" y="973838"/>
            <a:ext cx="1657844" cy="16578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8931AB-A132-7F8F-43B4-B54AFD50F5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3439" y="3089277"/>
            <a:ext cx="1508345" cy="15083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A01E47-BA1A-F9EE-6A02-41BEE02625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0049" y="2962150"/>
            <a:ext cx="1979487" cy="19047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9E7C25-FD09-4DD0-A7C8-4E1AC059D6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10993" y="3109530"/>
            <a:ext cx="1576910" cy="14678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1329EF-FBE6-496C-9412-A245F9F343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25782" y="1084815"/>
            <a:ext cx="1472004" cy="16578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B4B215-C5C1-726C-BB90-619F94D81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064" y="1869680"/>
            <a:ext cx="7381872" cy="1404139"/>
          </a:xfrm>
        </p:spPr>
        <p:txBody>
          <a:bodyPr/>
          <a:lstStyle/>
          <a:p>
            <a:r>
              <a:rPr lang="en-US" sz="4000" dirty="0"/>
              <a:t>Let’s get to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27630761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 Video Games Newslet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D966"/>
      </a:accent1>
      <a:accent2>
        <a:srgbClr val="C9741B"/>
      </a:accent2>
      <a:accent3>
        <a:srgbClr val="F1C232"/>
      </a:accent3>
      <a:accent4>
        <a:srgbClr val="FFE599"/>
      </a:accent4>
      <a:accent5>
        <a:srgbClr val="BF9000"/>
      </a:accent5>
      <a:accent6>
        <a:srgbClr val="1C4587"/>
      </a:accent6>
      <a:hlink>
        <a:srgbClr val="FFD9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40</Words>
  <Application>Microsoft Office PowerPoint</Application>
  <PresentationFormat>On-screen Show (16:9)</PresentationFormat>
  <Paragraphs>20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Lato</vt:lpstr>
      <vt:lpstr>Arial</vt:lpstr>
      <vt:lpstr>Advent Pro Medium</vt:lpstr>
      <vt:lpstr>Orbitron ExtraBold</vt:lpstr>
      <vt:lpstr>Lato Black</vt:lpstr>
      <vt:lpstr>Retro Video Games Newsletter XL by Slidesgo</vt:lpstr>
      <vt:lpstr>PowerPoint Presentation</vt:lpstr>
      <vt:lpstr>Our Team</vt:lpstr>
      <vt:lpstr>Stages of creation</vt:lpstr>
      <vt:lpstr>FIRST ANNOUNCEMENT</vt:lpstr>
      <vt:lpstr>Let’s get to the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Bl0Od_sHadoW</dc:creator>
  <cp:lastModifiedBy>Мила Красимирова Лазарова</cp:lastModifiedBy>
  <cp:revision>7</cp:revision>
  <dcterms:modified xsi:type="dcterms:W3CDTF">2024-11-26T08:33:05Z</dcterms:modified>
</cp:coreProperties>
</file>