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91" autoAdjust="0"/>
  </p:normalViewPr>
  <p:slideViewPr>
    <p:cSldViewPr snapToGrid="0" snapToObjects="1">
      <p:cViewPr varScale="1">
        <p:scale>
          <a:sx n="76" d="100"/>
          <a:sy n="76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B460-2B33-C641-A7AA-E7449F525398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76D19-99F0-714A-A63F-E96DA6DB3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Introduce</a:t>
            </a:r>
            <a:r>
              <a:rPr lang="en-GB" baseline="0" dirty="0" smtClean="0"/>
              <a:t> game and group members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1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 smtClean="0"/>
              <a:t>Playing</a:t>
            </a:r>
            <a:r>
              <a:rPr lang="en-GB" baseline="0" dirty="0" smtClean="0"/>
              <a:t> as a friendly sentient bowl of cereal, a</a:t>
            </a:r>
            <a:r>
              <a:rPr lang="en-GB" dirty="0" smtClean="0"/>
              <a:t>void the evil,</a:t>
            </a:r>
            <a:r>
              <a:rPr lang="en-GB" baseline="0" dirty="0" smtClean="0"/>
              <a:t> possessed spoon that wants to eat you</a:t>
            </a:r>
          </a:p>
          <a:p>
            <a:pPr marL="171450" indent="-171450">
              <a:buFont typeface="Arial"/>
              <a:buChar char="•"/>
            </a:pPr>
            <a:r>
              <a:rPr lang="en-GB" baseline="0" dirty="0" smtClean="0"/>
              <a:t>The aim of the game is to use </a:t>
            </a:r>
            <a:r>
              <a:rPr lang="en-GB" baseline="0" dirty="0" err="1" smtClean="0"/>
              <a:t>varius</a:t>
            </a:r>
            <a:r>
              <a:rPr lang="en-GB" baseline="0" dirty="0" smtClean="0"/>
              <a:t> obstacles and </a:t>
            </a:r>
            <a:r>
              <a:rPr lang="en-GB" baseline="0" dirty="0" err="1" smtClean="0"/>
              <a:t>powerups</a:t>
            </a:r>
            <a:r>
              <a:rPr lang="en-GB" baseline="0" dirty="0" smtClean="0"/>
              <a:t> located throughout each level to keep the spoon from catching the bowl of cereal</a:t>
            </a:r>
          </a:p>
          <a:p>
            <a:pPr marL="171450" indent="-171450">
              <a:buFont typeface="Arial"/>
              <a:buChar char="•"/>
            </a:pPr>
            <a:r>
              <a:rPr lang="en-GB" baseline="0" dirty="0" smtClean="0"/>
              <a:t>Puzzle/Chase hybrid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Some of the levels are difficult, don’t get discouraged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As game progresses, levels become more difficult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Must learn through repetition the best way to slow down the spoon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6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 smtClean="0"/>
              <a:t>By</a:t>
            </a:r>
            <a:r>
              <a:rPr lang="en-GB" baseline="0" dirty="0" smtClean="0"/>
              <a:t> far the most difficult aspect of this game has been programming a goldilocks chase behaviour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Not too easy, not too hard, but just right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Once it hits an obstacle, finding a route around it</a:t>
            </a:r>
            <a:endParaRPr lang="en-GB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baseline="0" dirty="0" smtClean="0"/>
              <a:t>Making </a:t>
            </a:r>
            <a:r>
              <a:rPr lang="en-GB" baseline="0" dirty="0" smtClean="0"/>
              <a:t>the art work for the characters with little editing </a:t>
            </a:r>
            <a:r>
              <a:rPr lang="en-GB" baseline="0" dirty="0" smtClean="0"/>
              <a:t>experience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baseline="0" dirty="0" smtClean="0"/>
              <a:t>We have improved dramatically since the beginning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baseline="0" dirty="0" smtClean="0"/>
          </a:p>
          <a:p>
            <a:pPr marL="171450" indent="-171450">
              <a:buFont typeface="Arial"/>
              <a:buChar char="•"/>
            </a:pP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player</a:t>
            </a:r>
            <a:r>
              <a:rPr lang="en-US" baseline="0" dirty="0" smtClean="0"/>
              <a:t> looks down from above on each level and has the freedom to move in any direction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either the player or spoon collides with an obstacle their movement behavior is temporarily disabled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Player picks up power ups such as, ****, that when activated slow, freeze, disorient spoon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gameplay is similar to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in that the player has the freedom to move in any direction as long as there is not an obstruction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Enemies follow the player and player must use </a:t>
            </a:r>
            <a:r>
              <a:rPr lang="en-US" baseline="0" dirty="0" err="1" smtClean="0"/>
              <a:t>powerups</a:t>
            </a:r>
            <a:r>
              <a:rPr lang="en-US" baseline="0" dirty="0" smtClean="0"/>
              <a:t> to avoid/disable enemy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 smtClean="0"/>
              <a:t>The biggest challenge facing</a:t>
            </a:r>
            <a:r>
              <a:rPr lang="en-GB" baseline="0" dirty="0" smtClean="0"/>
              <a:t> our group is our </a:t>
            </a:r>
            <a:r>
              <a:rPr lang="en-GB" baseline="0" dirty="0" err="1" smtClean="0"/>
              <a:t>differeing</a:t>
            </a:r>
            <a:r>
              <a:rPr lang="en-GB" baseline="0" dirty="0" smtClean="0"/>
              <a:t> schedules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Because of this, it has been difficult to meet up in person</a:t>
            </a:r>
          </a:p>
          <a:p>
            <a:pPr marL="171450" lvl="0" indent="-171450">
              <a:buFont typeface="Arial"/>
              <a:buChar char="•"/>
            </a:pPr>
            <a:r>
              <a:rPr lang="en-GB" baseline="0" dirty="0" smtClean="0"/>
              <a:t>Can’t work in large blocks, break up work into small improvements each day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Spending all night on game is draining, creates unnecessary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 smtClean="0"/>
              <a:t>Don’t wait to the</a:t>
            </a:r>
            <a:r>
              <a:rPr lang="en-GB" baseline="0" dirty="0" smtClean="0"/>
              <a:t> last minute, there will always be problems that come up</a:t>
            </a:r>
          </a:p>
          <a:p>
            <a:pPr marL="171450" indent="-171450">
              <a:buFont typeface="Arial"/>
              <a:buChar char="•"/>
            </a:pPr>
            <a:r>
              <a:rPr lang="en-GB" baseline="0" dirty="0" smtClean="0"/>
              <a:t>Communication is key</a:t>
            </a:r>
            <a:r>
              <a:rPr lang="en-GB" baseline="0" dirty="0" smtClean="0"/>
              <a:t>!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Only one person can work at a time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Must let teammates know when you have pushed latest changes</a:t>
            </a:r>
            <a:endParaRPr lang="en-GB" baseline="0" dirty="0" smtClean="0"/>
          </a:p>
          <a:p>
            <a:pPr marL="171450" indent="-171450">
              <a:buFont typeface="Arial"/>
              <a:buChar char="•"/>
            </a:pPr>
            <a:r>
              <a:rPr lang="en-GB" baseline="0" dirty="0" smtClean="0"/>
              <a:t>Don’t spread yourself too thin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Waste time on unnecessary parts that will increase </a:t>
            </a:r>
            <a:r>
              <a:rPr lang="en-GB" baseline="0" dirty="0" smtClean="0"/>
              <a:t>time</a:t>
            </a:r>
          </a:p>
          <a:p>
            <a:pPr marL="171450" lvl="0" indent="-171450">
              <a:buFont typeface="Arial"/>
              <a:buChar char="•"/>
            </a:pPr>
            <a:r>
              <a:rPr lang="en-GB" baseline="0" dirty="0" smtClean="0"/>
              <a:t>Defined roles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At the beginning we each tried to do a little of everything which led to confusion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We now have more defined roles aimed at each members strengths</a:t>
            </a:r>
          </a:p>
          <a:p>
            <a:pPr marL="628650" lvl="1" indent="-171450">
              <a:buFont typeface="Arial"/>
              <a:buChar char="•"/>
            </a:pPr>
            <a:r>
              <a:rPr lang="en-GB" baseline="0" dirty="0" smtClean="0"/>
              <a:t>Led to more consistent work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6D19-99F0-714A-A63F-E96DA6DB37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1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7B3E-E598-2644-B236-122DEFC02839}" type="datetimeFigureOut">
              <a:rPr lang="en-US" smtClean="0"/>
              <a:t>10/27/15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8A84-06EF-3B45-935D-78238318E50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81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you mean serial killers?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No, we don’t </a:t>
            </a:r>
          </a:p>
          <a:p>
            <a:pPr lvl="1"/>
            <a:r>
              <a:rPr lang="en-GB" dirty="0" smtClean="0"/>
              <a:t>It’s literally </a:t>
            </a:r>
            <a:r>
              <a:rPr lang="en-GB" dirty="0" smtClean="0"/>
              <a:t>an evil spoon trying to kill a bowl of cereal</a:t>
            </a:r>
            <a:endParaRPr lang="en-GB" dirty="0" smtClean="0"/>
          </a:p>
          <a:p>
            <a:r>
              <a:rPr lang="en-GB" dirty="0" smtClean="0"/>
              <a:t>Avoidance is key</a:t>
            </a:r>
            <a:endParaRPr lang="en-GB" dirty="0"/>
          </a:p>
          <a:p>
            <a:r>
              <a:rPr lang="en-GB" dirty="0" smtClean="0"/>
              <a:t>Use power-ups to stay </a:t>
            </a:r>
            <a:r>
              <a:rPr lang="en-GB" dirty="0" smtClean="0"/>
              <a:t>alive</a:t>
            </a:r>
          </a:p>
          <a:p>
            <a:r>
              <a:rPr lang="en-GB" dirty="0" smtClean="0"/>
              <a:t>Don’t get discouraged!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8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 descr="silver_spoon fro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69" y="2452593"/>
            <a:ext cx="1078992" cy="1798320"/>
          </a:xfrm>
          <a:prstGeom prst="rect">
            <a:avLst/>
          </a:prstGeom>
        </p:spPr>
      </p:pic>
      <p:pic>
        <p:nvPicPr>
          <p:cNvPr id="5" name="Picture 4" descr="bow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79" y="11519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Programing </a:t>
            </a:r>
            <a:r>
              <a:rPr lang="en-GB" dirty="0" smtClean="0"/>
              <a:t>chase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Artwork</a:t>
            </a:r>
          </a:p>
          <a:p>
            <a:r>
              <a:rPr lang="en-US" dirty="0" smtClean="0"/>
              <a:t>Level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65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Mechanics, Dynamics, and aesthetics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7950"/>
            <a:ext cx="8229600" cy="4354765"/>
          </a:xfrm>
        </p:spPr>
        <p:txBody>
          <a:bodyPr/>
          <a:lstStyle/>
          <a:p>
            <a:r>
              <a:rPr lang="en-GB" dirty="0" smtClean="0"/>
              <a:t>Top-down view</a:t>
            </a:r>
          </a:p>
          <a:p>
            <a:r>
              <a:rPr lang="en-GB" dirty="0" smtClean="0"/>
              <a:t>Obstacles slow down both players</a:t>
            </a:r>
          </a:p>
          <a:p>
            <a:pPr lvl="1"/>
            <a:r>
              <a:rPr lang="en-GB" dirty="0" smtClean="0"/>
              <a:t>Spills, obstructions, 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ower-ups used to slow down spoon</a:t>
            </a:r>
          </a:p>
          <a:p>
            <a:r>
              <a:rPr lang="en-GB" dirty="0" err="1" smtClean="0"/>
              <a:t>Pacman</a:t>
            </a:r>
            <a:r>
              <a:rPr lang="en-GB" dirty="0" err="1" smtClean="0"/>
              <a:t>-esque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66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we improve?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8680"/>
            <a:ext cx="8229600" cy="4525963"/>
          </a:xfrm>
        </p:spPr>
        <p:txBody>
          <a:bodyPr/>
          <a:lstStyle/>
          <a:p>
            <a:r>
              <a:rPr lang="en-GB" dirty="0" smtClean="0"/>
              <a:t>Meet face to face</a:t>
            </a:r>
          </a:p>
          <a:p>
            <a:r>
              <a:rPr lang="en-GB" dirty="0" smtClean="0"/>
              <a:t>More consistent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4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pic>
        <p:nvPicPr>
          <p:cNvPr id="6" name="Picture 5" descr="ral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45" y="2480234"/>
            <a:ext cx="4491318" cy="3368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3776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24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dirty="0" err="1" smtClean="0"/>
              <a:t>metroatlantaairsoft.darkbb.com</a:t>
            </a:r>
            <a:r>
              <a:rPr lang="en-GB" dirty="0" smtClean="0"/>
              <a:t>/t140-a-new-team-is-born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7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107</TotalTime>
  <Words>485</Words>
  <Application>Microsoft Macintosh PowerPoint</Application>
  <PresentationFormat>On-screen Show (4:3)</PresentationFormat>
  <Paragraphs>68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PowerPoint Presentation</vt:lpstr>
      <vt:lpstr>Don’t you mean serial killers?</vt:lpstr>
      <vt:lpstr>Main Characters</vt:lpstr>
      <vt:lpstr>Challenges</vt:lpstr>
      <vt:lpstr>Mechanics, Dynamics, and aesthetics </vt:lpstr>
      <vt:lpstr>How can we improve?</vt:lpstr>
      <vt:lpstr>Lessons learned</vt:lpstr>
      <vt:lpstr>Questions?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Kleiman</dc:creator>
  <cp:lastModifiedBy>Andrew Kleiman</cp:lastModifiedBy>
  <cp:revision>9</cp:revision>
  <dcterms:created xsi:type="dcterms:W3CDTF">2015-10-19T17:40:42Z</dcterms:created>
  <dcterms:modified xsi:type="dcterms:W3CDTF">2015-10-27T18:26:49Z</dcterms:modified>
</cp:coreProperties>
</file>