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32A041-1F63-4FE5-98D3-53D056878DA4}" v="870" dt="2019-12-07T15:54:52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76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viewProps" Target="viewProps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presProps" Target="presProps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tableStyles" Target="tableStyle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9.xml" Id="rId10" /><Relationship Type="http://schemas.openxmlformats.org/officeDocument/2006/relationships/theme" Target="theme/theme1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microsoft.com/office/2015/10/relationships/revisionInfo" Target="revisionInfo.xml" Id="rId22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image" Target="../media/image12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image" Target="../media/image2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image" Target="../media/image12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image" Target="../media/image2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32A568-3EE8-4C0D-9205-ADAD4AB04321}" type="doc">
      <dgm:prSet loTypeId="urn:microsoft.com/office/officeart/2008/layout/Bubble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4A7A08E-1737-4F8A-9EE7-45D489C9B299}">
      <dgm:prSet phldrT="[Text]" phldr="1"/>
      <dgm:spPr/>
      <dgm:t>
        <a:bodyPr/>
        <a:lstStyle/>
        <a:p>
          <a:endParaRPr lang="en-GB" dirty="0"/>
        </a:p>
      </dgm:t>
    </dgm:pt>
    <dgm:pt modelId="{AD1A3282-3C3E-4260-B9CB-E774899D5B61}" type="parTrans" cxnId="{4055E167-968D-48F8-92D7-078614470D78}">
      <dgm:prSet/>
      <dgm:spPr/>
      <dgm:t>
        <a:bodyPr/>
        <a:lstStyle/>
        <a:p>
          <a:endParaRPr lang="en-GB"/>
        </a:p>
      </dgm:t>
    </dgm:pt>
    <dgm:pt modelId="{0A61945F-F035-465F-B8AD-503471713AD7}" type="sibTrans" cxnId="{4055E167-968D-48F8-92D7-078614470D78}">
      <dgm:prSet/>
      <dgm:spPr>
        <a:blipFill>
          <a:blip xmlns:r="http://schemas.openxmlformats.org/officeDocument/2006/relationships" r:embed="rId1"/>
          <a:srcRect/>
          <a:stretch>
            <a:fillRect l="-21000" r="-21000"/>
          </a:stretch>
        </a:blipFill>
      </dgm:spPr>
      <dgm:t>
        <a:bodyPr/>
        <a:lstStyle/>
        <a:p>
          <a:endParaRPr lang="en-GB"/>
        </a:p>
      </dgm:t>
    </dgm:pt>
    <dgm:pt modelId="{BB88F21D-EB14-4116-9ED6-AF4B8CDCF8ED}">
      <dgm:prSet phldrT="[Text]" phldr="1"/>
      <dgm:spPr/>
      <dgm:t>
        <a:bodyPr/>
        <a:lstStyle/>
        <a:p>
          <a:endParaRPr lang="en-GB" dirty="0"/>
        </a:p>
      </dgm:t>
    </dgm:pt>
    <dgm:pt modelId="{AB6B929D-903D-4DE4-B2E1-670C007CCE5F}" type="parTrans" cxnId="{E483E4B7-09C8-4D56-A554-3F3D9DD26203}">
      <dgm:prSet/>
      <dgm:spPr/>
      <dgm:t>
        <a:bodyPr/>
        <a:lstStyle/>
        <a:p>
          <a:endParaRPr lang="en-GB"/>
        </a:p>
      </dgm:t>
    </dgm:pt>
    <dgm:pt modelId="{B30D8BB2-17A0-42A1-9F25-CDF96CF62F1A}" type="sibTrans" cxnId="{E483E4B7-09C8-4D56-A554-3F3D9DD2620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n-GB"/>
        </a:p>
      </dgm:t>
    </dgm:pt>
    <dgm:pt modelId="{787CE641-8607-44B5-9C8C-6FFEEC09D895}">
      <dgm:prSet phldrT="[Text]" phldr="1"/>
      <dgm:spPr/>
      <dgm:t>
        <a:bodyPr/>
        <a:lstStyle/>
        <a:p>
          <a:endParaRPr lang="en-GB" dirty="0"/>
        </a:p>
      </dgm:t>
    </dgm:pt>
    <dgm:pt modelId="{A9898823-27A4-420A-BBDF-BB8975330085}" type="parTrans" cxnId="{D609A8F6-9D4A-4041-B656-47A102BBCB30}">
      <dgm:prSet/>
      <dgm:spPr/>
      <dgm:t>
        <a:bodyPr/>
        <a:lstStyle/>
        <a:p>
          <a:endParaRPr lang="en-GB"/>
        </a:p>
      </dgm:t>
    </dgm:pt>
    <dgm:pt modelId="{2EF70E89-F476-4A88-AEAD-8F013F95CD99}" type="sibTrans" cxnId="{D609A8F6-9D4A-4041-B656-47A102BBCB30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GB"/>
        </a:p>
      </dgm:t>
    </dgm:pt>
    <dgm:pt modelId="{7FE6E74C-50DA-4EB3-900F-717D834E2ECE}" type="pres">
      <dgm:prSet presAssocID="{CF32A568-3EE8-4C0D-9205-ADAD4AB04321}" presName="Name0" presStyleCnt="0">
        <dgm:presLayoutVars>
          <dgm:chMax val="8"/>
          <dgm:chPref val="8"/>
          <dgm:dir/>
        </dgm:presLayoutVars>
      </dgm:prSet>
      <dgm:spPr/>
    </dgm:pt>
    <dgm:pt modelId="{01D80FEE-9081-429D-B235-65870614FBF5}" type="pres">
      <dgm:prSet presAssocID="{94A7A08E-1737-4F8A-9EE7-45D489C9B299}" presName="parent_text_1" presStyleLbl="revTx" presStyleIdx="0" presStyleCnt="3" custScaleX="88212" custScaleY="146183" custLinFactY="100000" custLinFactNeighborX="4344" custLinFactNeighborY="118111">
        <dgm:presLayoutVars>
          <dgm:chMax val="0"/>
          <dgm:chPref val="0"/>
          <dgm:bulletEnabled val="1"/>
        </dgm:presLayoutVars>
      </dgm:prSet>
      <dgm:spPr/>
    </dgm:pt>
    <dgm:pt modelId="{538F806F-7F5A-43E2-ABB3-E9FD2AEE9F40}" type="pres">
      <dgm:prSet presAssocID="{94A7A08E-1737-4F8A-9EE7-45D489C9B299}" presName="image_accent_1" presStyleCnt="0"/>
      <dgm:spPr/>
    </dgm:pt>
    <dgm:pt modelId="{6EA6B84A-8496-4F4A-A913-74A6BF174C7F}" type="pres">
      <dgm:prSet presAssocID="{94A7A08E-1737-4F8A-9EE7-45D489C9B299}" presName="imageAccentRepeatNode" presStyleLbl="alignNode1" presStyleIdx="0" presStyleCnt="6" custScaleX="135030" custScaleY="121291" custLinFactNeighborX="-40271" custLinFactNeighborY="-53229"/>
      <dgm:spPr/>
    </dgm:pt>
    <dgm:pt modelId="{05FBB5EE-7EEE-4CCB-A121-791928E2C724}" type="pres">
      <dgm:prSet presAssocID="{94A7A08E-1737-4F8A-9EE7-45D489C9B299}" presName="accent_1" presStyleLbl="alignNode1" presStyleIdx="1" presStyleCnt="6" custLinFactX="-200000" custLinFactNeighborX="-275084" custLinFactNeighborY="32783"/>
      <dgm:spPr/>
    </dgm:pt>
    <dgm:pt modelId="{2AF57F2E-986C-4D7F-8843-1285D0E96A12}" type="pres">
      <dgm:prSet presAssocID="{0A61945F-F035-465F-B8AD-503471713AD7}" presName="image_1" presStyleCnt="0"/>
      <dgm:spPr/>
    </dgm:pt>
    <dgm:pt modelId="{90A10259-6485-4C5B-B9D9-EC156FB6BDAF}" type="pres">
      <dgm:prSet presAssocID="{0A61945F-F035-465F-B8AD-503471713AD7}" presName="imageRepeatNode" presStyleLbl="fgImgPlace1" presStyleIdx="0" presStyleCnt="3" custScaleX="139345" custScaleY="135071" custLinFactNeighborX="-41122" custLinFactNeighborY="-53767"/>
      <dgm:spPr/>
    </dgm:pt>
    <dgm:pt modelId="{28139CF9-0A01-4AD6-8AAE-3AB7ACDD212E}" type="pres">
      <dgm:prSet presAssocID="{BB88F21D-EB14-4116-9ED6-AF4B8CDCF8ED}" presName="parent_text_2" presStyleLbl="revTx" presStyleIdx="1" presStyleCnt="3" custLinFactNeighborX="3336" custLinFactNeighborY="58015">
        <dgm:presLayoutVars>
          <dgm:chMax val="0"/>
          <dgm:chPref val="0"/>
          <dgm:bulletEnabled val="1"/>
        </dgm:presLayoutVars>
      </dgm:prSet>
      <dgm:spPr/>
    </dgm:pt>
    <dgm:pt modelId="{454B0749-528D-47CD-A4A3-C710FB88CD16}" type="pres">
      <dgm:prSet presAssocID="{BB88F21D-EB14-4116-9ED6-AF4B8CDCF8ED}" presName="image_accent_2" presStyleCnt="0"/>
      <dgm:spPr/>
    </dgm:pt>
    <dgm:pt modelId="{F0A83243-C92B-474D-B85D-C0C934D9629E}" type="pres">
      <dgm:prSet presAssocID="{BB88F21D-EB14-4116-9ED6-AF4B8CDCF8ED}" presName="imageAccentRepeatNode" presStyleLbl="alignNode1" presStyleIdx="2" presStyleCnt="6" custScaleX="236278" custScaleY="220691" custLinFactNeighborX="-48839" custLinFactNeighborY="46373"/>
      <dgm:spPr/>
    </dgm:pt>
    <dgm:pt modelId="{8D9DB47D-FBD3-43B8-9923-7B9DC1505DD0}" type="pres">
      <dgm:prSet presAssocID="{B30D8BB2-17A0-42A1-9F25-CDF96CF62F1A}" presName="image_2" presStyleCnt="0"/>
      <dgm:spPr/>
    </dgm:pt>
    <dgm:pt modelId="{C0BA8CF2-7489-41DE-A130-A61F3E911CA8}" type="pres">
      <dgm:prSet presAssocID="{B30D8BB2-17A0-42A1-9F25-CDF96CF62F1A}" presName="imageRepeatNode" presStyleLbl="fgImgPlace1" presStyleIdx="1" presStyleCnt="3" custScaleX="245864" custScaleY="232130" custLinFactNeighborX="-53682" custLinFactNeighborY="48566"/>
      <dgm:spPr/>
    </dgm:pt>
    <dgm:pt modelId="{284D4658-9C7A-4E97-B177-6FCE6B07C6CB}" type="pres">
      <dgm:prSet presAssocID="{787CE641-8607-44B5-9C8C-6FFEEC09D895}" presName="image_accent_3" presStyleCnt="0"/>
      <dgm:spPr/>
    </dgm:pt>
    <dgm:pt modelId="{3A8C0713-6F38-4A5C-B0AC-6CDC8C345A57}" type="pres">
      <dgm:prSet presAssocID="{787CE641-8607-44B5-9C8C-6FFEEC09D895}" presName="imageAccentRepeatNode" presStyleLbl="alignNode1" presStyleIdx="3" presStyleCnt="6" custScaleX="168866" custScaleY="169096" custLinFactNeighborX="33028" custLinFactNeighborY="-4946"/>
      <dgm:spPr/>
    </dgm:pt>
    <dgm:pt modelId="{6B3B7A22-8887-47A3-90E3-33B2FEB284DA}" type="pres">
      <dgm:prSet presAssocID="{787CE641-8607-44B5-9C8C-6FFEEC09D895}" presName="parent_text_3" presStyleLbl="revTx" presStyleIdx="2" presStyleCnt="3" custScaleX="82912" custScaleY="197080" custLinFactNeighborX="13449" custLinFactNeighborY="-18121">
        <dgm:presLayoutVars>
          <dgm:chMax val="0"/>
          <dgm:chPref val="0"/>
          <dgm:bulletEnabled val="1"/>
        </dgm:presLayoutVars>
      </dgm:prSet>
      <dgm:spPr/>
    </dgm:pt>
    <dgm:pt modelId="{3E2BF14B-7264-4E3B-9492-6E9585AA70B8}" type="pres">
      <dgm:prSet presAssocID="{787CE641-8607-44B5-9C8C-6FFEEC09D895}" presName="accent_2" presStyleLbl="alignNode1" presStyleIdx="4" presStyleCnt="6" custLinFactX="-114347" custLinFactNeighborX="-200000" custLinFactNeighborY="42303"/>
      <dgm:spPr/>
    </dgm:pt>
    <dgm:pt modelId="{9170CFC3-C36E-4315-BE52-ECF1AE594564}" type="pres">
      <dgm:prSet presAssocID="{787CE641-8607-44B5-9C8C-6FFEEC09D895}" presName="accent_3" presStyleLbl="alignNode1" presStyleIdx="5" presStyleCnt="6" custLinFactY="-100000" custLinFactNeighborX="56974" custLinFactNeighborY="-164367"/>
      <dgm:spPr/>
    </dgm:pt>
    <dgm:pt modelId="{8C92F963-9621-47BD-B486-3F5745CCE6D8}" type="pres">
      <dgm:prSet presAssocID="{2EF70E89-F476-4A88-AEAD-8F013F95CD99}" presName="image_3" presStyleCnt="0"/>
      <dgm:spPr/>
    </dgm:pt>
    <dgm:pt modelId="{81EFA0F4-823B-4E3A-9B1B-5947498A1A01}" type="pres">
      <dgm:prSet presAssocID="{2EF70E89-F476-4A88-AEAD-8F013F95CD99}" presName="imageRepeatNode" presStyleLbl="fgImgPlace1" presStyleIdx="2" presStyleCnt="3" custScaleX="183781" custScaleY="176040" custLinFactNeighborX="37167" custLinFactNeighborY="-6217"/>
      <dgm:spPr/>
    </dgm:pt>
  </dgm:ptLst>
  <dgm:cxnLst>
    <dgm:cxn modelId="{4055E167-968D-48F8-92D7-078614470D78}" srcId="{CF32A568-3EE8-4C0D-9205-ADAD4AB04321}" destId="{94A7A08E-1737-4F8A-9EE7-45D489C9B299}" srcOrd="0" destOrd="0" parTransId="{AD1A3282-3C3E-4260-B9CB-E774899D5B61}" sibTransId="{0A61945F-F035-465F-B8AD-503471713AD7}"/>
    <dgm:cxn modelId="{2BE4DC4B-8BF5-4F2E-8DEC-8838E029D7C4}" type="presOf" srcId="{2EF70E89-F476-4A88-AEAD-8F013F95CD99}" destId="{81EFA0F4-823B-4E3A-9B1B-5947498A1A01}" srcOrd="0" destOrd="0" presId="urn:microsoft.com/office/officeart/2008/layout/BubblePictureList"/>
    <dgm:cxn modelId="{8EC1868A-0FEC-4701-A36C-64BC1FBC6C4B}" type="presOf" srcId="{CF32A568-3EE8-4C0D-9205-ADAD4AB04321}" destId="{7FE6E74C-50DA-4EB3-900F-717D834E2ECE}" srcOrd="0" destOrd="0" presId="urn:microsoft.com/office/officeart/2008/layout/BubblePictureList"/>
    <dgm:cxn modelId="{D225B590-057A-4AF3-AF2A-8B66E1FC1175}" type="presOf" srcId="{787CE641-8607-44B5-9C8C-6FFEEC09D895}" destId="{6B3B7A22-8887-47A3-90E3-33B2FEB284DA}" srcOrd="0" destOrd="0" presId="urn:microsoft.com/office/officeart/2008/layout/BubblePictureList"/>
    <dgm:cxn modelId="{E483E4B7-09C8-4D56-A554-3F3D9DD26203}" srcId="{CF32A568-3EE8-4C0D-9205-ADAD4AB04321}" destId="{BB88F21D-EB14-4116-9ED6-AF4B8CDCF8ED}" srcOrd="1" destOrd="0" parTransId="{AB6B929D-903D-4DE4-B2E1-670C007CCE5F}" sibTransId="{B30D8BB2-17A0-42A1-9F25-CDF96CF62F1A}"/>
    <dgm:cxn modelId="{E9166DC1-4CF2-465E-B263-2385A362C807}" type="presOf" srcId="{0A61945F-F035-465F-B8AD-503471713AD7}" destId="{90A10259-6485-4C5B-B9D9-EC156FB6BDAF}" srcOrd="0" destOrd="0" presId="urn:microsoft.com/office/officeart/2008/layout/BubblePictureList"/>
    <dgm:cxn modelId="{B2D5B3DF-FCB0-48AB-80D4-3F7E8579C58E}" type="presOf" srcId="{94A7A08E-1737-4F8A-9EE7-45D489C9B299}" destId="{01D80FEE-9081-429D-B235-65870614FBF5}" srcOrd="0" destOrd="0" presId="urn:microsoft.com/office/officeart/2008/layout/BubblePictureList"/>
    <dgm:cxn modelId="{C71BA9E9-D1C2-40FE-8333-A78AA55F96A6}" type="presOf" srcId="{B30D8BB2-17A0-42A1-9F25-CDF96CF62F1A}" destId="{C0BA8CF2-7489-41DE-A130-A61F3E911CA8}" srcOrd="0" destOrd="0" presId="urn:microsoft.com/office/officeart/2008/layout/BubblePictureList"/>
    <dgm:cxn modelId="{D609A8F6-9D4A-4041-B656-47A102BBCB30}" srcId="{CF32A568-3EE8-4C0D-9205-ADAD4AB04321}" destId="{787CE641-8607-44B5-9C8C-6FFEEC09D895}" srcOrd="2" destOrd="0" parTransId="{A9898823-27A4-420A-BBDF-BB8975330085}" sibTransId="{2EF70E89-F476-4A88-AEAD-8F013F95CD99}"/>
    <dgm:cxn modelId="{0A7BCEF7-C946-4E5C-8DE4-F2C42A8D524B}" type="presOf" srcId="{BB88F21D-EB14-4116-9ED6-AF4B8CDCF8ED}" destId="{28139CF9-0A01-4AD6-8AAE-3AB7ACDD212E}" srcOrd="0" destOrd="0" presId="urn:microsoft.com/office/officeart/2008/layout/BubblePictureList"/>
    <dgm:cxn modelId="{AE0A3776-84E0-4929-ADA1-5D23EA43114A}" type="presParOf" srcId="{7FE6E74C-50DA-4EB3-900F-717D834E2ECE}" destId="{01D80FEE-9081-429D-B235-65870614FBF5}" srcOrd="0" destOrd="0" presId="urn:microsoft.com/office/officeart/2008/layout/BubblePictureList"/>
    <dgm:cxn modelId="{944D9256-A97D-41F3-BC70-ABD119857BCE}" type="presParOf" srcId="{7FE6E74C-50DA-4EB3-900F-717D834E2ECE}" destId="{538F806F-7F5A-43E2-ABB3-E9FD2AEE9F40}" srcOrd="1" destOrd="0" presId="urn:microsoft.com/office/officeart/2008/layout/BubblePictureList"/>
    <dgm:cxn modelId="{A5FA56BF-1A65-4359-B47B-9AC92ED3526B}" type="presParOf" srcId="{538F806F-7F5A-43E2-ABB3-E9FD2AEE9F40}" destId="{6EA6B84A-8496-4F4A-A913-74A6BF174C7F}" srcOrd="0" destOrd="0" presId="urn:microsoft.com/office/officeart/2008/layout/BubblePictureList"/>
    <dgm:cxn modelId="{908B0173-FCB1-4B92-A2D3-ECF4D19B30AA}" type="presParOf" srcId="{7FE6E74C-50DA-4EB3-900F-717D834E2ECE}" destId="{05FBB5EE-7EEE-4CCB-A121-791928E2C724}" srcOrd="2" destOrd="0" presId="urn:microsoft.com/office/officeart/2008/layout/BubblePictureList"/>
    <dgm:cxn modelId="{DD7551FC-86E7-4527-BF23-AD4A540E42F4}" type="presParOf" srcId="{7FE6E74C-50DA-4EB3-900F-717D834E2ECE}" destId="{2AF57F2E-986C-4D7F-8843-1285D0E96A12}" srcOrd="3" destOrd="0" presId="urn:microsoft.com/office/officeart/2008/layout/BubblePictureList"/>
    <dgm:cxn modelId="{5F8F1025-4371-433F-8ACC-DC3E7098DC8F}" type="presParOf" srcId="{2AF57F2E-986C-4D7F-8843-1285D0E96A12}" destId="{90A10259-6485-4C5B-B9D9-EC156FB6BDAF}" srcOrd="0" destOrd="0" presId="urn:microsoft.com/office/officeart/2008/layout/BubblePictureList"/>
    <dgm:cxn modelId="{33C07B9C-BF4A-42E1-BFD2-E69E779F2CC0}" type="presParOf" srcId="{7FE6E74C-50DA-4EB3-900F-717D834E2ECE}" destId="{28139CF9-0A01-4AD6-8AAE-3AB7ACDD212E}" srcOrd="4" destOrd="0" presId="urn:microsoft.com/office/officeart/2008/layout/BubblePictureList"/>
    <dgm:cxn modelId="{5C297131-A4EF-4299-AB2C-97E43258AEB3}" type="presParOf" srcId="{7FE6E74C-50DA-4EB3-900F-717D834E2ECE}" destId="{454B0749-528D-47CD-A4A3-C710FB88CD16}" srcOrd="5" destOrd="0" presId="urn:microsoft.com/office/officeart/2008/layout/BubblePictureList"/>
    <dgm:cxn modelId="{8D9E662E-1B5C-44C1-AAD8-9928ED4A50AF}" type="presParOf" srcId="{454B0749-528D-47CD-A4A3-C710FB88CD16}" destId="{F0A83243-C92B-474D-B85D-C0C934D9629E}" srcOrd="0" destOrd="0" presId="urn:microsoft.com/office/officeart/2008/layout/BubblePictureList"/>
    <dgm:cxn modelId="{0B2A3DB1-E14B-4717-8E01-19A83AEB3CD9}" type="presParOf" srcId="{7FE6E74C-50DA-4EB3-900F-717D834E2ECE}" destId="{8D9DB47D-FBD3-43B8-9923-7B9DC1505DD0}" srcOrd="6" destOrd="0" presId="urn:microsoft.com/office/officeart/2008/layout/BubblePictureList"/>
    <dgm:cxn modelId="{1CC3F16C-2973-4B90-91FE-9FE0723933B3}" type="presParOf" srcId="{8D9DB47D-FBD3-43B8-9923-7B9DC1505DD0}" destId="{C0BA8CF2-7489-41DE-A130-A61F3E911CA8}" srcOrd="0" destOrd="0" presId="urn:microsoft.com/office/officeart/2008/layout/BubblePictureList"/>
    <dgm:cxn modelId="{E692CCD3-0501-4E55-A4F9-0B6D9D02883E}" type="presParOf" srcId="{7FE6E74C-50DA-4EB3-900F-717D834E2ECE}" destId="{284D4658-9C7A-4E97-B177-6FCE6B07C6CB}" srcOrd="7" destOrd="0" presId="urn:microsoft.com/office/officeart/2008/layout/BubblePictureList"/>
    <dgm:cxn modelId="{24AED335-AE02-4978-8E40-D3D078D87F68}" type="presParOf" srcId="{284D4658-9C7A-4E97-B177-6FCE6B07C6CB}" destId="{3A8C0713-6F38-4A5C-B0AC-6CDC8C345A57}" srcOrd="0" destOrd="0" presId="urn:microsoft.com/office/officeart/2008/layout/BubblePictureList"/>
    <dgm:cxn modelId="{A436EC5C-0F79-48BD-8B90-060835CFA5E8}" type="presParOf" srcId="{7FE6E74C-50DA-4EB3-900F-717D834E2ECE}" destId="{6B3B7A22-8887-47A3-90E3-33B2FEB284DA}" srcOrd="8" destOrd="0" presId="urn:microsoft.com/office/officeart/2008/layout/BubblePictureList"/>
    <dgm:cxn modelId="{05E7E2BB-BE47-4213-94D8-926FB44989BA}" type="presParOf" srcId="{7FE6E74C-50DA-4EB3-900F-717D834E2ECE}" destId="{3E2BF14B-7264-4E3B-9492-6E9585AA70B8}" srcOrd="9" destOrd="0" presId="urn:microsoft.com/office/officeart/2008/layout/BubblePictureList"/>
    <dgm:cxn modelId="{0A5BDF09-2BA0-4218-914E-B703F8047FE9}" type="presParOf" srcId="{7FE6E74C-50DA-4EB3-900F-717D834E2ECE}" destId="{9170CFC3-C36E-4315-BE52-ECF1AE594564}" srcOrd="10" destOrd="0" presId="urn:microsoft.com/office/officeart/2008/layout/BubblePictureList"/>
    <dgm:cxn modelId="{9738F2B1-3A76-489F-AAD7-321B03518B0F}" type="presParOf" srcId="{7FE6E74C-50DA-4EB3-900F-717D834E2ECE}" destId="{8C92F963-9621-47BD-B486-3F5745CCE6D8}" srcOrd="11" destOrd="0" presId="urn:microsoft.com/office/officeart/2008/layout/BubblePictureList"/>
    <dgm:cxn modelId="{754B9BE1-F04A-405D-BDF0-418B062C1BCD}" type="presParOf" srcId="{8C92F963-9621-47BD-B486-3F5745CCE6D8}" destId="{81EFA0F4-823B-4E3A-9B1B-5947498A1A01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32A568-3EE8-4C0D-9205-ADAD4AB04321}" type="doc">
      <dgm:prSet loTypeId="urn:microsoft.com/office/officeart/2008/layout/Bubble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4A7A08E-1737-4F8A-9EE7-45D489C9B299}">
      <dgm:prSet phldrT="[Text]" phldr="1"/>
      <dgm:spPr/>
      <dgm:t>
        <a:bodyPr/>
        <a:lstStyle/>
        <a:p>
          <a:endParaRPr lang="en-GB" dirty="0"/>
        </a:p>
      </dgm:t>
    </dgm:pt>
    <dgm:pt modelId="{AD1A3282-3C3E-4260-B9CB-E774899D5B61}" type="parTrans" cxnId="{4055E167-968D-48F8-92D7-078614470D78}">
      <dgm:prSet/>
      <dgm:spPr/>
      <dgm:t>
        <a:bodyPr/>
        <a:lstStyle/>
        <a:p>
          <a:endParaRPr lang="en-GB"/>
        </a:p>
      </dgm:t>
    </dgm:pt>
    <dgm:pt modelId="{0A61945F-F035-465F-B8AD-503471713AD7}" type="sibTrans" cxnId="{4055E167-968D-48F8-92D7-078614470D7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en-GB"/>
        </a:p>
      </dgm:t>
    </dgm:pt>
    <dgm:pt modelId="{BB88F21D-EB14-4116-9ED6-AF4B8CDCF8ED}">
      <dgm:prSet phldrT="[Text]" phldr="1"/>
      <dgm:spPr/>
      <dgm:t>
        <a:bodyPr/>
        <a:lstStyle/>
        <a:p>
          <a:endParaRPr lang="en-GB" dirty="0"/>
        </a:p>
      </dgm:t>
    </dgm:pt>
    <dgm:pt modelId="{AB6B929D-903D-4DE4-B2E1-670C007CCE5F}" type="parTrans" cxnId="{E483E4B7-09C8-4D56-A554-3F3D9DD26203}">
      <dgm:prSet/>
      <dgm:spPr/>
      <dgm:t>
        <a:bodyPr/>
        <a:lstStyle/>
        <a:p>
          <a:endParaRPr lang="en-GB"/>
        </a:p>
      </dgm:t>
    </dgm:pt>
    <dgm:pt modelId="{B30D8BB2-17A0-42A1-9F25-CDF96CF62F1A}" type="sibTrans" cxnId="{E483E4B7-09C8-4D56-A554-3F3D9DD2620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GB"/>
        </a:p>
      </dgm:t>
    </dgm:pt>
    <dgm:pt modelId="{787CE641-8607-44B5-9C8C-6FFEEC09D895}">
      <dgm:prSet phldrT="[Text]" phldr="1"/>
      <dgm:spPr/>
      <dgm:t>
        <a:bodyPr/>
        <a:lstStyle/>
        <a:p>
          <a:endParaRPr lang="en-GB" dirty="0"/>
        </a:p>
      </dgm:t>
    </dgm:pt>
    <dgm:pt modelId="{A9898823-27A4-420A-BBDF-BB8975330085}" type="parTrans" cxnId="{D609A8F6-9D4A-4041-B656-47A102BBCB30}">
      <dgm:prSet/>
      <dgm:spPr/>
      <dgm:t>
        <a:bodyPr/>
        <a:lstStyle/>
        <a:p>
          <a:endParaRPr lang="en-GB"/>
        </a:p>
      </dgm:t>
    </dgm:pt>
    <dgm:pt modelId="{2EF70E89-F476-4A88-AEAD-8F013F95CD99}" type="sibTrans" cxnId="{D609A8F6-9D4A-4041-B656-47A102BBCB30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  <dgm:t>
        <a:bodyPr/>
        <a:lstStyle/>
        <a:p>
          <a:endParaRPr lang="en-GB"/>
        </a:p>
      </dgm:t>
    </dgm:pt>
    <dgm:pt modelId="{7FE6E74C-50DA-4EB3-900F-717D834E2ECE}" type="pres">
      <dgm:prSet presAssocID="{CF32A568-3EE8-4C0D-9205-ADAD4AB04321}" presName="Name0" presStyleCnt="0">
        <dgm:presLayoutVars>
          <dgm:chMax val="8"/>
          <dgm:chPref val="8"/>
          <dgm:dir/>
        </dgm:presLayoutVars>
      </dgm:prSet>
      <dgm:spPr/>
    </dgm:pt>
    <dgm:pt modelId="{01D80FEE-9081-429D-B235-65870614FBF5}" type="pres">
      <dgm:prSet presAssocID="{94A7A08E-1737-4F8A-9EE7-45D489C9B299}" presName="parent_text_1" presStyleLbl="revTx" presStyleIdx="0" presStyleCnt="3" custScaleX="56738" custScaleY="263989" custLinFactY="81250" custLinFactNeighborX="-3854" custLinFactNeighborY="100000">
        <dgm:presLayoutVars>
          <dgm:chMax val="0"/>
          <dgm:chPref val="0"/>
          <dgm:bulletEnabled val="1"/>
        </dgm:presLayoutVars>
      </dgm:prSet>
      <dgm:spPr/>
    </dgm:pt>
    <dgm:pt modelId="{538F806F-7F5A-43E2-ABB3-E9FD2AEE9F40}" type="pres">
      <dgm:prSet presAssocID="{94A7A08E-1737-4F8A-9EE7-45D489C9B299}" presName="image_accent_1" presStyleCnt="0"/>
      <dgm:spPr/>
    </dgm:pt>
    <dgm:pt modelId="{6EA6B84A-8496-4F4A-A913-74A6BF174C7F}" type="pres">
      <dgm:prSet presAssocID="{94A7A08E-1737-4F8A-9EE7-45D489C9B299}" presName="imageAccentRepeatNode" presStyleLbl="alignNode1" presStyleIdx="0" presStyleCnt="6" custScaleX="135030" custScaleY="128463" custLinFactNeighborX="23520" custLinFactNeighborY="-66523"/>
      <dgm:spPr/>
    </dgm:pt>
    <dgm:pt modelId="{05FBB5EE-7EEE-4CCB-A121-791928E2C724}" type="pres">
      <dgm:prSet presAssocID="{94A7A08E-1737-4F8A-9EE7-45D489C9B299}" presName="accent_1" presStyleLbl="alignNode1" presStyleIdx="1" presStyleCnt="6" custLinFactX="-116041" custLinFactNeighborX="-200000" custLinFactNeighborY="50723"/>
      <dgm:spPr/>
    </dgm:pt>
    <dgm:pt modelId="{2AF57F2E-986C-4D7F-8843-1285D0E96A12}" type="pres">
      <dgm:prSet presAssocID="{0A61945F-F035-465F-B8AD-503471713AD7}" presName="image_1" presStyleCnt="0"/>
      <dgm:spPr/>
    </dgm:pt>
    <dgm:pt modelId="{90A10259-6485-4C5B-B9D9-EC156FB6BDAF}" type="pres">
      <dgm:prSet presAssocID="{0A61945F-F035-465F-B8AD-503471713AD7}" presName="imageRepeatNode" presStyleLbl="fgImgPlace1" presStyleIdx="0" presStyleCnt="3" custScaleX="135030" custScaleY="128463" custLinFactNeighborX="26266" custLinFactNeighborY="-72053"/>
      <dgm:spPr/>
    </dgm:pt>
    <dgm:pt modelId="{28139CF9-0A01-4AD6-8AAE-3AB7ACDD212E}" type="pres">
      <dgm:prSet presAssocID="{BB88F21D-EB14-4116-9ED6-AF4B8CDCF8ED}" presName="parent_text_2" presStyleLbl="revTx" presStyleIdx="1" presStyleCnt="3" custLinFactY="1773" custLinFactNeighborX="9499" custLinFactNeighborY="100000">
        <dgm:presLayoutVars>
          <dgm:chMax val="0"/>
          <dgm:chPref val="0"/>
          <dgm:bulletEnabled val="1"/>
        </dgm:presLayoutVars>
      </dgm:prSet>
      <dgm:spPr/>
    </dgm:pt>
    <dgm:pt modelId="{454B0749-528D-47CD-A4A3-C710FB88CD16}" type="pres">
      <dgm:prSet presAssocID="{BB88F21D-EB14-4116-9ED6-AF4B8CDCF8ED}" presName="image_accent_2" presStyleCnt="0"/>
      <dgm:spPr/>
    </dgm:pt>
    <dgm:pt modelId="{F0A83243-C92B-474D-B85D-C0C934D9629E}" type="pres">
      <dgm:prSet presAssocID="{BB88F21D-EB14-4116-9ED6-AF4B8CDCF8ED}" presName="imageAccentRepeatNode" presStyleLbl="alignNode1" presStyleIdx="2" presStyleCnt="6" custScaleX="206028" custScaleY="200715" custLinFactNeighborX="-11679" custLinFactNeighborY="67379"/>
      <dgm:spPr/>
    </dgm:pt>
    <dgm:pt modelId="{8D9DB47D-FBD3-43B8-9923-7B9DC1505DD0}" type="pres">
      <dgm:prSet presAssocID="{B30D8BB2-17A0-42A1-9F25-CDF96CF62F1A}" presName="image_2" presStyleCnt="0"/>
      <dgm:spPr/>
    </dgm:pt>
    <dgm:pt modelId="{C0BA8CF2-7489-41DE-A130-A61F3E911CA8}" type="pres">
      <dgm:prSet presAssocID="{B30D8BB2-17A0-42A1-9F25-CDF96CF62F1A}" presName="imageRepeatNode" presStyleLbl="fgImgPlace1" presStyleIdx="1" presStyleCnt="3" custScaleX="211716" custScaleY="213225" custLinFactNeighborX="-13243" custLinFactNeighborY="76379"/>
      <dgm:spPr/>
    </dgm:pt>
    <dgm:pt modelId="{284D4658-9C7A-4E97-B177-6FCE6B07C6CB}" type="pres">
      <dgm:prSet presAssocID="{787CE641-8607-44B5-9C8C-6FFEEC09D895}" presName="image_accent_3" presStyleCnt="0"/>
      <dgm:spPr/>
    </dgm:pt>
    <dgm:pt modelId="{3A8C0713-6F38-4A5C-B0AC-6CDC8C345A57}" type="pres">
      <dgm:prSet presAssocID="{787CE641-8607-44B5-9C8C-6FFEEC09D895}" presName="imageAccentRepeatNode" presStyleLbl="alignNode1" presStyleIdx="3" presStyleCnt="6" custScaleX="147863" custScaleY="147328" custLinFactX="13270" custLinFactNeighborX="100000" custLinFactNeighborY="39594"/>
      <dgm:spPr/>
    </dgm:pt>
    <dgm:pt modelId="{6B3B7A22-8887-47A3-90E3-33B2FEB284DA}" type="pres">
      <dgm:prSet presAssocID="{787CE641-8607-44B5-9C8C-6FFEEC09D895}" presName="parent_text_3" presStyleLbl="revTx" presStyleIdx="2" presStyleCnt="3" custLinFactNeighborX="634" custLinFactNeighborY="-69400">
        <dgm:presLayoutVars>
          <dgm:chMax val="0"/>
          <dgm:chPref val="0"/>
          <dgm:bulletEnabled val="1"/>
        </dgm:presLayoutVars>
      </dgm:prSet>
      <dgm:spPr/>
    </dgm:pt>
    <dgm:pt modelId="{3E2BF14B-7264-4E3B-9492-6E9585AA70B8}" type="pres">
      <dgm:prSet presAssocID="{787CE641-8607-44B5-9C8C-6FFEEC09D895}" presName="accent_2" presStyleLbl="alignNode1" presStyleIdx="4" presStyleCnt="6" custLinFactNeighborX="-36808" custLinFactNeighborY="7634"/>
      <dgm:spPr/>
    </dgm:pt>
    <dgm:pt modelId="{9170CFC3-C36E-4315-BE52-ECF1AE594564}" type="pres">
      <dgm:prSet presAssocID="{787CE641-8607-44B5-9C8C-6FFEEC09D895}" presName="accent_3" presStyleLbl="alignNode1" presStyleIdx="5" presStyleCnt="6" custScaleX="36564" custScaleY="33890" custLinFactX="-370685" custLinFactY="-81132" custLinFactNeighborX="-400000" custLinFactNeighborY="-100000"/>
      <dgm:spPr/>
    </dgm:pt>
    <dgm:pt modelId="{8C92F963-9621-47BD-B486-3F5745CCE6D8}" type="pres">
      <dgm:prSet presAssocID="{2EF70E89-F476-4A88-AEAD-8F013F95CD99}" presName="image_3" presStyleCnt="0"/>
      <dgm:spPr/>
    </dgm:pt>
    <dgm:pt modelId="{81EFA0F4-823B-4E3A-9B1B-5947498A1A01}" type="pres">
      <dgm:prSet presAssocID="{2EF70E89-F476-4A88-AEAD-8F013F95CD99}" presName="imageRepeatNode" presStyleLbl="fgImgPlace1" presStyleIdx="2" presStyleCnt="3" custScaleX="147025" custScaleY="145621" custLinFactX="28640" custLinFactNeighborX="100000" custLinFactNeighborY="43582"/>
      <dgm:spPr/>
    </dgm:pt>
  </dgm:ptLst>
  <dgm:cxnLst>
    <dgm:cxn modelId="{4055E167-968D-48F8-92D7-078614470D78}" srcId="{CF32A568-3EE8-4C0D-9205-ADAD4AB04321}" destId="{94A7A08E-1737-4F8A-9EE7-45D489C9B299}" srcOrd="0" destOrd="0" parTransId="{AD1A3282-3C3E-4260-B9CB-E774899D5B61}" sibTransId="{0A61945F-F035-465F-B8AD-503471713AD7}"/>
    <dgm:cxn modelId="{2BE4DC4B-8BF5-4F2E-8DEC-8838E029D7C4}" type="presOf" srcId="{2EF70E89-F476-4A88-AEAD-8F013F95CD99}" destId="{81EFA0F4-823B-4E3A-9B1B-5947498A1A01}" srcOrd="0" destOrd="0" presId="urn:microsoft.com/office/officeart/2008/layout/BubblePictureList"/>
    <dgm:cxn modelId="{8EC1868A-0FEC-4701-A36C-64BC1FBC6C4B}" type="presOf" srcId="{CF32A568-3EE8-4C0D-9205-ADAD4AB04321}" destId="{7FE6E74C-50DA-4EB3-900F-717D834E2ECE}" srcOrd="0" destOrd="0" presId="urn:microsoft.com/office/officeart/2008/layout/BubblePictureList"/>
    <dgm:cxn modelId="{D225B590-057A-4AF3-AF2A-8B66E1FC1175}" type="presOf" srcId="{787CE641-8607-44B5-9C8C-6FFEEC09D895}" destId="{6B3B7A22-8887-47A3-90E3-33B2FEB284DA}" srcOrd="0" destOrd="0" presId="urn:microsoft.com/office/officeart/2008/layout/BubblePictureList"/>
    <dgm:cxn modelId="{E483E4B7-09C8-4D56-A554-3F3D9DD26203}" srcId="{CF32A568-3EE8-4C0D-9205-ADAD4AB04321}" destId="{BB88F21D-EB14-4116-9ED6-AF4B8CDCF8ED}" srcOrd="1" destOrd="0" parTransId="{AB6B929D-903D-4DE4-B2E1-670C007CCE5F}" sibTransId="{B30D8BB2-17A0-42A1-9F25-CDF96CF62F1A}"/>
    <dgm:cxn modelId="{E9166DC1-4CF2-465E-B263-2385A362C807}" type="presOf" srcId="{0A61945F-F035-465F-B8AD-503471713AD7}" destId="{90A10259-6485-4C5B-B9D9-EC156FB6BDAF}" srcOrd="0" destOrd="0" presId="urn:microsoft.com/office/officeart/2008/layout/BubblePictureList"/>
    <dgm:cxn modelId="{B2D5B3DF-FCB0-48AB-80D4-3F7E8579C58E}" type="presOf" srcId="{94A7A08E-1737-4F8A-9EE7-45D489C9B299}" destId="{01D80FEE-9081-429D-B235-65870614FBF5}" srcOrd="0" destOrd="0" presId="urn:microsoft.com/office/officeart/2008/layout/BubblePictureList"/>
    <dgm:cxn modelId="{C71BA9E9-D1C2-40FE-8333-A78AA55F96A6}" type="presOf" srcId="{B30D8BB2-17A0-42A1-9F25-CDF96CF62F1A}" destId="{C0BA8CF2-7489-41DE-A130-A61F3E911CA8}" srcOrd="0" destOrd="0" presId="urn:microsoft.com/office/officeart/2008/layout/BubblePictureList"/>
    <dgm:cxn modelId="{D609A8F6-9D4A-4041-B656-47A102BBCB30}" srcId="{CF32A568-3EE8-4C0D-9205-ADAD4AB04321}" destId="{787CE641-8607-44B5-9C8C-6FFEEC09D895}" srcOrd="2" destOrd="0" parTransId="{A9898823-27A4-420A-BBDF-BB8975330085}" sibTransId="{2EF70E89-F476-4A88-AEAD-8F013F95CD99}"/>
    <dgm:cxn modelId="{0A7BCEF7-C946-4E5C-8DE4-F2C42A8D524B}" type="presOf" srcId="{BB88F21D-EB14-4116-9ED6-AF4B8CDCF8ED}" destId="{28139CF9-0A01-4AD6-8AAE-3AB7ACDD212E}" srcOrd="0" destOrd="0" presId="urn:microsoft.com/office/officeart/2008/layout/BubblePictureList"/>
    <dgm:cxn modelId="{AE0A3776-84E0-4929-ADA1-5D23EA43114A}" type="presParOf" srcId="{7FE6E74C-50DA-4EB3-900F-717D834E2ECE}" destId="{01D80FEE-9081-429D-B235-65870614FBF5}" srcOrd="0" destOrd="0" presId="urn:microsoft.com/office/officeart/2008/layout/BubblePictureList"/>
    <dgm:cxn modelId="{944D9256-A97D-41F3-BC70-ABD119857BCE}" type="presParOf" srcId="{7FE6E74C-50DA-4EB3-900F-717D834E2ECE}" destId="{538F806F-7F5A-43E2-ABB3-E9FD2AEE9F40}" srcOrd="1" destOrd="0" presId="urn:microsoft.com/office/officeart/2008/layout/BubblePictureList"/>
    <dgm:cxn modelId="{A5FA56BF-1A65-4359-B47B-9AC92ED3526B}" type="presParOf" srcId="{538F806F-7F5A-43E2-ABB3-E9FD2AEE9F40}" destId="{6EA6B84A-8496-4F4A-A913-74A6BF174C7F}" srcOrd="0" destOrd="0" presId="urn:microsoft.com/office/officeart/2008/layout/BubblePictureList"/>
    <dgm:cxn modelId="{908B0173-FCB1-4B92-A2D3-ECF4D19B30AA}" type="presParOf" srcId="{7FE6E74C-50DA-4EB3-900F-717D834E2ECE}" destId="{05FBB5EE-7EEE-4CCB-A121-791928E2C724}" srcOrd="2" destOrd="0" presId="urn:microsoft.com/office/officeart/2008/layout/BubblePictureList"/>
    <dgm:cxn modelId="{DD7551FC-86E7-4527-BF23-AD4A540E42F4}" type="presParOf" srcId="{7FE6E74C-50DA-4EB3-900F-717D834E2ECE}" destId="{2AF57F2E-986C-4D7F-8843-1285D0E96A12}" srcOrd="3" destOrd="0" presId="urn:microsoft.com/office/officeart/2008/layout/BubblePictureList"/>
    <dgm:cxn modelId="{5F8F1025-4371-433F-8ACC-DC3E7098DC8F}" type="presParOf" srcId="{2AF57F2E-986C-4D7F-8843-1285D0E96A12}" destId="{90A10259-6485-4C5B-B9D9-EC156FB6BDAF}" srcOrd="0" destOrd="0" presId="urn:microsoft.com/office/officeart/2008/layout/BubblePictureList"/>
    <dgm:cxn modelId="{33C07B9C-BF4A-42E1-BFD2-E69E779F2CC0}" type="presParOf" srcId="{7FE6E74C-50DA-4EB3-900F-717D834E2ECE}" destId="{28139CF9-0A01-4AD6-8AAE-3AB7ACDD212E}" srcOrd="4" destOrd="0" presId="urn:microsoft.com/office/officeart/2008/layout/BubblePictureList"/>
    <dgm:cxn modelId="{5C297131-A4EF-4299-AB2C-97E43258AEB3}" type="presParOf" srcId="{7FE6E74C-50DA-4EB3-900F-717D834E2ECE}" destId="{454B0749-528D-47CD-A4A3-C710FB88CD16}" srcOrd="5" destOrd="0" presId="urn:microsoft.com/office/officeart/2008/layout/BubblePictureList"/>
    <dgm:cxn modelId="{8D9E662E-1B5C-44C1-AAD8-9928ED4A50AF}" type="presParOf" srcId="{454B0749-528D-47CD-A4A3-C710FB88CD16}" destId="{F0A83243-C92B-474D-B85D-C0C934D9629E}" srcOrd="0" destOrd="0" presId="urn:microsoft.com/office/officeart/2008/layout/BubblePictureList"/>
    <dgm:cxn modelId="{0B2A3DB1-E14B-4717-8E01-19A83AEB3CD9}" type="presParOf" srcId="{7FE6E74C-50DA-4EB3-900F-717D834E2ECE}" destId="{8D9DB47D-FBD3-43B8-9923-7B9DC1505DD0}" srcOrd="6" destOrd="0" presId="urn:microsoft.com/office/officeart/2008/layout/BubblePictureList"/>
    <dgm:cxn modelId="{1CC3F16C-2973-4B90-91FE-9FE0723933B3}" type="presParOf" srcId="{8D9DB47D-FBD3-43B8-9923-7B9DC1505DD0}" destId="{C0BA8CF2-7489-41DE-A130-A61F3E911CA8}" srcOrd="0" destOrd="0" presId="urn:microsoft.com/office/officeart/2008/layout/BubblePictureList"/>
    <dgm:cxn modelId="{E692CCD3-0501-4E55-A4F9-0B6D9D02883E}" type="presParOf" srcId="{7FE6E74C-50DA-4EB3-900F-717D834E2ECE}" destId="{284D4658-9C7A-4E97-B177-6FCE6B07C6CB}" srcOrd="7" destOrd="0" presId="urn:microsoft.com/office/officeart/2008/layout/BubblePictureList"/>
    <dgm:cxn modelId="{24AED335-AE02-4978-8E40-D3D078D87F68}" type="presParOf" srcId="{284D4658-9C7A-4E97-B177-6FCE6B07C6CB}" destId="{3A8C0713-6F38-4A5C-B0AC-6CDC8C345A57}" srcOrd="0" destOrd="0" presId="urn:microsoft.com/office/officeart/2008/layout/BubblePictureList"/>
    <dgm:cxn modelId="{A436EC5C-0F79-48BD-8B90-060835CFA5E8}" type="presParOf" srcId="{7FE6E74C-50DA-4EB3-900F-717D834E2ECE}" destId="{6B3B7A22-8887-47A3-90E3-33B2FEB284DA}" srcOrd="8" destOrd="0" presId="urn:microsoft.com/office/officeart/2008/layout/BubblePictureList"/>
    <dgm:cxn modelId="{05E7E2BB-BE47-4213-94D8-926FB44989BA}" type="presParOf" srcId="{7FE6E74C-50DA-4EB3-900F-717D834E2ECE}" destId="{3E2BF14B-7264-4E3B-9492-6E9585AA70B8}" srcOrd="9" destOrd="0" presId="urn:microsoft.com/office/officeart/2008/layout/BubblePictureList"/>
    <dgm:cxn modelId="{0A5BDF09-2BA0-4218-914E-B703F8047FE9}" type="presParOf" srcId="{7FE6E74C-50DA-4EB3-900F-717D834E2ECE}" destId="{9170CFC3-C36E-4315-BE52-ECF1AE594564}" srcOrd="10" destOrd="0" presId="urn:microsoft.com/office/officeart/2008/layout/BubblePictureList"/>
    <dgm:cxn modelId="{9738F2B1-3A76-489F-AAD7-321B03518B0F}" type="presParOf" srcId="{7FE6E74C-50DA-4EB3-900F-717D834E2ECE}" destId="{8C92F963-9621-47BD-B486-3F5745CCE6D8}" srcOrd="11" destOrd="0" presId="urn:microsoft.com/office/officeart/2008/layout/BubblePictureList"/>
    <dgm:cxn modelId="{754B9BE1-F04A-405D-BDF0-418B062C1BCD}" type="presParOf" srcId="{8C92F963-9621-47BD-B486-3F5745CCE6D8}" destId="{81EFA0F4-823B-4E3A-9B1B-5947498A1A01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32A568-3EE8-4C0D-9205-ADAD4AB04321}" type="doc">
      <dgm:prSet loTypeId="urn:microsoft.com/office/officeart/2008/layout/Bubble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4A7A08E-1737-4F8A-9EE7-45D489C9B299}">
      <dgm:prSet phldrT="[Text]" phldr="1"/>
      <dgm:spPr/>
      <dgm:t>
        <a:bodyPr/>
        <a:lstStyle/>
        <a:p>
          <a:endParaRPr lang="en-GB" dirty="0"/>
        </a:p>
      </dgm:t>
    </dgm:pt>
    <dgm:pt modelId="{AD1A3282-3C3E-4260-B9CB-E774899D5B61}" type="parTrans" cxnId="{4055E167-968D-48F8-92D7-078614470D78}">
      <dgm:prSet/>
      <dgm:spPr/>
      <dgm:t>
        <a:bodyPr/>
        <a:lstStyle/>
        <a:p>
          <a:endParaRPr lang="en-GB"/>
        </a:p>
      </dgm:t>
    </dgm:pt>
    <dgm:pt modelId="{0A61945F-F035-465F-B8AD-503471713AD7}" type="sibTrans" cxnId="{4055E167-968D-48F8-92D7-078614470D7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en-GB"/>
        </a:p>
      </dgm:t>
    </dgm:pt>
    <dgm:pt modelId="{BB88F21D-EB14-4116-9ED6-AF4B8CDCF8ED}">
      <dgm:prSet phldrT="[Text]" phldr="1"/>
      <dgm:spPr/>
      <dgm:t>
        <a:bodyPr/>
        <a:lstStyle/>
        <a:p>
          <a:endParaRPr lang="en-GB" dirty="0"/>
        </a:p>
      </dgm:t>
    </dgm:pt>
    <dgm:pt modelId="{AB6B929D-903D-4DE4-B2E1-670C007CCE5F}" type="parTrans" cxnId="{E483E4B7-09C8-4D56-A554-3F3D9DD26203}">
      <dgm:prSet/>
      <dgm:spPr/>
      <dgm:t>
        <a:bodyPr/>
        <a:lstStyle/>
        <a:p>
          <a:endParaRPr lang="en-GB"/>
        </a:p>
      </dgm:t>
    </dgm:pt>
    <dgm:pt modelId="{B30D8BB2-17A0-42A1-9F25-CDF96CF62F1A}" type="sibTrans" cxnId="{E483E4B7-09C8-4D56-A554-3F3D9DD2620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GB"/>
        </a:p>
      </dgm:t>
    </dgm:pt>
    <dgm:pt modelId="{787CE641-8607-44B5-9C8C-6FFEEC09D895}">
      <dgm:prSet phldrT="[Text]" phldr="1"/>
      <dgm:spPr/>
      <dgm:t>
        <a:bodyPr/>
        <a:lstStyle/>
        <a:p>
          <a:endParaRPr lang="en-GB" dirty="0"/>
        </a:p>
      </dgm:t>
    </dgm:pt>
    <dgm:pt modelId="{A9898823-27A4-420A-BBDF-BB8975330085}" type="parTrans" cxnId="{D609A8F6-9D4A-4041-B656-47A102BBCB30}">
      <dgm:prSet/>
      <dgm:spPr/>
      <dgm:t>
        <a:bodyPr/>
        <a:lstStyle/>
        <a:p>
          <a:endParaRPr lang="en-GB"/>
        </a:p>
      </dgm:t>
    </dgm:pt>
    <dgm:pt modelId="{2EF70E89-F476-4A88-AEAD-8F013F95CD99}" type="sibTrans" cxnId="{D609A8F6-9D4A-4041-B656-47A102BBCB30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GB"/>
        </a:p>
      </dgm:t>
    </dgm:pt>
    <dgm:pt modelId="{7FE6E74C-50DA-4EB3-900F-717D834E2ECE}" type="pres">
      <dgm:prSet presAssocID="{CF32A568-3EE8-4C0D-9205-ADAD4AB04321}" presName="Name0" presStyleCnt="0">
        <dgm:presLayoutVars>
          <dgm:chMax val="8"/>
          <dgm:chPref val="8"/>
          <dgm:dir/>
        </dgm:presLayoutVars>
      </dgm:prSet>
      <dgm:spPr/>
    </dgm:pt>
    <dgm:pt modelId="{01D80FEE-9081-429D-B235-65870614FBF5}" type="pres">
      <dgm:prSet presAssocID="{94A7A08E-1737-4F8A-9EE7-45D489C9B299}" presName="parent_text_1" presStyleLbl="revTx" presStyleIdx="0" presStyleCnt="3" custScaleX="88212" custScaleY="146183" custLinFactY="100000" custLinFactNeighborX="14259" custLinFactNeighborY="107347">
        <dgm:presLayoutVars>
          <dgm:chMax val="0"/>
          <dgm:chPref val="0"/>
          <dgm:bulletEnabled val="1"/>
        </dgm:presLayoutVars>
      </dgm:prSet>
      <dgm:spPr/>
    </dgm:pt>
    <dgm:pt modelId="{538F806F-7F5A-43E2-ABB3-E9FD2AEE9F40}" type="pres">
      <dgm:prSet presAssocID="{94A7A08E-1737-4F8A-9EE7-45D489C9B299}" presName="image_accent_1" presStyleCnt="0"/>
      <dgm:spPr/>
    </dgm:pt>
    <dgm:pt modelId="{6EA6B84A-8496-4F4A-A913-74A6BF174C7F}" type="pres">
      <dgm:prSet presAssocID="{94A7A08E-1737-4F8A-9EE7-45D489C9B299}" presName="imageAccentRepeatNode" presStyleLbl="alignNode1" presStyleIdx="0" presStyleCnt="6" custScaleX="127137" custScaleY="122580" custLinFactNeighborX="-33024" custLinFactNeighborY="-48198"/>
      <dgm:spPr/>
    </dgm:pt>
    <dgm:pt modelId="{05FBB5EE-7EEE-4CCB-A121-791928E2C724}" type="pres">
      <dgm:prSet presAssocID="{94A7A08E-1737-4F8A-9EE7-45D489C9B299}" presName="accent_1" presStyleLbl="alignNode1" presStyleIdx="1" presStyleCnt="6" custLinFactX="-259863" custLinFactNeighborX="-300000" custLinFactNeighborY="95666"/>
      <dgm:spPr/>
    </dgm:pt>
    <dgm:pt modelId="{2AF57F2E-986C-4D7F-8843-1285D0E96A12}" type="pres">
      <dgm:prSet presAssocID="{0A61945F-F035-465F-B8AD-503471713AD7}" presName="image_1" presStyleCnt="0"/>
      <dgm:spPr/>
    </dgm:pt>
    <dgm:pt modelId="{90A10259-6485-4C5B-B9D9-EC156FB6BDAF}" type="pres">
      <dgm:prSet presAssocID="{0A61945F-F035-465F-B8AD-503471713AD7}" presName="imageRepeatNode" presStyleLbl="fgImgPlace1" presStyleIdx="0" presStyleCnt="3" custScaleX="127137" custScaleY="122580" custLinFactNeighborX="-34957" custLinFactNeighborY="-52344"/>
      <dgm:spPr/>
    </dgm:pt>
    <dgm:pt modelId="{28139CF9-0A01-4AD6-8AAE-3AB7ACDD212E}" type="pres">
      <dgm:prSet presAssocID="{BB88F21D-EB14-4116-9ED6-AF4B8CDCF8ED}" presName="parent_text_2" presStyleLbl="revTx" presStyleIdx="1" presStyleCnt="3" custLinFactNeighborX="3336" custLinFactNeighborY="58015">
        <dgm:presLayoutVars>
          <dgm:chMax val="0"/>
          <dgm:chPref val="0"/>
          <dgm:bulletEnabled val="1"/>
        </dgm:presLayoutVars>
      </dgm:prSet>
      <dgm:spPr/>
    </dgm:pt>
    <dgm:pt modelId="{454B0749-528D-47CD-A4A3-C710FB88CD16}" type="pres">
      <dgm:prSet presAssocID="{BB88F21D-EB14-4116-9ED6-AF4B8CDCF8ED}" presName="image_accent_2" presStyleCnt="0"/>
      <dgm:spPr/>
    </dgm:pt>
    <dgm:pt modelId="{F0A83243-C92B-474D-B85D-C0C934D9629E}" type="pres">
      <dgm:prSet presAssocID="{BB88F21D-EB14-4116-9ED6-AF4B8CDCF8ED}" presName="imageAccentRepeatNode" presStyleLbl="alignNode1" presStyleIdx="2" presStyleCnt="6" custScaleX="202325" custScaleY="194200" custLinFactNeighborX="-48321" custLinFactNeighborY="56272"/>
      <dgm:spPr/>
    </dgm:pt>
    <dgm:pt modelId="{8D9DB47D-FBD3-43B8-9923-7B9DC1505DD0}" type="pres">
      <dgm:prSet presAssocID="{B30D8BB2-17A0-42A1-9F25-CDF96CF62F1A}" presName="image_2" presStyleCnt="0"/>
      <dgm:spPr/>
    </dgm:pt>
    <dgm:pt modelId="{C0BA8CF2-7489-41DE-A130-A61F3E911CA8}" type="pres">
      <dgm:prSet presAssocID="{B30D8BB2-17A0-42A1-9F25-CDF96CF62F1A}" presName="imageRepeatNode" presStyleLbl="fgImgPlace1" presStyleIdx="1" presStyleCnt="3" custScaleX="212548" custScaleY="207190" custLinFactNeighborX="-56203" custLinFactNeighborY="64293"/>
      <dgm:spPr/>
    </dgm:pt>
    <dgm:pt modelId="{284D4658-9C7A-4E97-B177-6FCE6B07C6CB}" type="pres">
      <dgm:prSet presAssocID="{787CE641-8607-44B5-9C8C-6FFEEC09D895}" presName="image_accent_3" presStyleCnt="0"/>
      <dgm:spPr/>
    </dgm:pt>
    <dgm:pt modelId="{3A8C0713-6F38-4A5C-B0AC-6CDC8C345A57}" type="pres">
      <dgm:prSet presAssocID="{787CE641-8607-44B5-9C8C-6FFEEC09D895}" presName="imageAccentRepeatNode" presStyleLbl="alignNode1" presStyleIdx="3" presStyleCnt="6" custScaleX="140656" custScaleY="137195" custLinFactNeighborX="37308" custLinFactNeighborY="5751"/>
      <dgm:spPr/>
    </dgm:pt>
    <dgm:pt modelId="{6B3B7A22-8887-47A3-90E3-33B2FEB284DA}" type="pres">
      <dgm:prSet presAssocID="{787CE641-8607-44B5-9C8C-6FFEEC09D895}" presName="parent_text_3" presStyleLbl="revTx" presStyleIdx="2" presStyleCnt="3" custLinFactNeighborX="8569" custLinFactNeighborY="-62703">
        <dgm:presLayoutVars>
          <dgm:chMax val="0"/>
          <dgm:chPref val="0"/>
          <dgm:bulletEnabled val="1"/>
        </dgm:presLayoutVars>
      </dgm:prSet>
      <dgm:spPr/>
    </dgm:pt>
    <dgm:pt modelId="{3E2BF14B-7264-4E3B-9492-6E9585AA70B8}" type="pres">
      <dgm:prSet presAssocID="{787CE641-8607-44B5-9C8C-6FFEEC09D895}" presName="accent_2" presStyleLbl="alignNode1" presStyleIdx="4" presStyleCnt="6" custLinFactX="-114347" custLinFactNeighborX="-200000" custLinFactNeighborY="42303"/>
      <dgm:spPr/>
    </dgm:pt>
    <dgm:pt modelId="{9170CFC3-C36E-4315-BE52-ECF1AE594564}" type="pres">
      <dgm:prSet presAssocID="{787CE641-8607-44B5-9C8C-6FFEEC09D895}" presName="accent_3" presStyleLbl="alignNode1" presStyleIdx="5" presStyleCnt="6" custLinFactX="-4001" custLinFactY="-100000" custLinFactNeighborX="-100000" custLinFactNeighborY="-125167"/>
      <dgm:spPr/>
    </dgm:pt>
    <dgm:pt modelId="{8C92F963-9621-47BD-B486-3F5745CCE6D8}" type="pres">
      <dgm:prSet presAssocID="{2EF70E89-F476-4A88-AEAD-8F013F95CD99}" presName="image_3" presStyleCnt="0"/>
      <dgm:spPr/>
    </dgm:pt>
    <dgm:pt modelId="{81EFA0F4-823B-4E3A-9B1B-5947498A1A01}" type="pres">
      <dgm:prSet presAssocID="{2EF70E89-F476-4A88-AEAD-8F013F95CD99}" presName="imageRepeatNode" presStyleLbl="fgImgPlace1" presStyleIdx="2" presStyleCnt="3" custScaleX="139859" custScaleY="135605" custLinFactNeighborX="43745" custLinFactNeighborY="5743"/>
      <dgm:spPr/>
    </dgm:pt>
  </dgm:ptLst>
  <dgm:cxnLst>
    <dgm:cxn modelId="{4055E167-968D-48F8-92D7-078614470D78}" srcId="{CF32A568-3EE8-4C0D-9205-ADAD4AB04321}" destId="{94A7A08E-1737-4F8A-9EE7-45D489C9B299}" srcOrd="0" destOrd="0" parTransId="{AD1A3282-3C3E-4260-B9CB-E774899D5B61}" sibTransId="{0A61945F-F035-465F-B8AD-503471713AD7}"/>
    <dgm:cxn modelId="{2BE4DC4B-8BF5-4F2E-8DEC-8838E029D7C4}" type="presOf" srcId="{2EF70E89-F476-4A88-AEAD-8F013F95CD99}" destId="{81EFA0F4-823B-4E3A-9B1B-5947498A1A01}" srcOrd="0" destOrd="0" presId="urn:microsoft.com/office/officeart/2008/layout/BubblePictureList"/>
    <dgm:cxn modelId="{8EC1868A-0FEC-4701-A36C-64BC1FBC6C4B}" type="presOf" srcId="{CF32A568-3EE8-4C0D-9205-ADAD4AB04321}" destId="{7FE6E74C-50DA-4EB3-900F-717D834E2ECE}" srcOrd="0" destOrd="0" presId="urn:microsoft.com/office/officeart/2008/layout/BubblePictureList"/>
    <dgm:cxn modelId="{D225B590-057A-4AF3-AF2A-8B66E1FC1175}" type="presOf" srcId="{787CE641-8607-44B5-9C8C-6FFEEC09D895}" destId="{6B3B7A22-8887-47A3-90E3-33B2FEB284DA}" srcOrd="0" destOrd="0" presId="urn:microsoft.com/office/officeart/2008/layout/BubblePictureList"/>
    <dgm:cxn modelId="{E483E4B7-09C8-4D56-A554-3F3D9DD26203}" srcId="{CF32A568-3EE8-4C0D-9205-ADAD4AB04321}" destId="{BB88F21D-EB14-4116-9ED6-AF4B8CDCF8ED}" srcOrd="1" destOrd="0" parTransId="{AB6B929D-903D-4DE4-B2E1-670C007CCE5F}" sibTransId="{B30D8BB2-17A0-42A1-9F25-CDF96CF62F1A}"/>
    <dgm:cxn modelId="{E9166DC1-4CF2-465E-B263-2385A362C807}" type="presOf" srcId="{0A61945F-F035-465F-B8AD-503471713AD7}" destId="{90A10259-6485-4C5B-B9D9-EC156FB6BDAF}" srcOrd="0" destOrd="0" presId="urn:microsoft.com/office/officeart/2008/layout/BubblePictureList"/>
    <dgm:cxn modelId="{B2D5B3DF-FCB0-48AB-80D4-3F7E8579C58E}" type="presOf" srcId="{94A7A08E-1737-4F8A-9EE7-45D489C9B299}" destId="{01D80FEE-9081-429D-B235-65870614FBF5}" srcOrd="0" destOrd="0" presId="urn:microsoft.com/office/officeart/2008/layout/BubblePictureList"/>
    <dgm:cxn modelId="{C71BA9E9-D1C2-40FE-8333-A78AA55F96A6}" type="presOf" srcId="{B30D8BB2-17A0-42A1-9F25-CDF96CF62F1A}" destId="{C0BA8CF2-7489-41DE-A130-A61F3E911CA8}" srcOrd="0" destOrd="0" presId="urn:microsoft.com/office/officeart/2008/layout/BubblePictureList"/>
    <dgm:cxn modelId="{D609A8F6-9D4A-4041-B656-47A102BBCB30}" srcId="{CF32A568-3EE8-4C0D-9205-ADAD4AB04321}" destId="{787CE641-8607-44B5-9C8C-6FFEEC09D895}" srcOrd="2" destOrd="0" parTransId="{A9898823-27A4-420A-BBDF-BB8975330085}" sibTransId="{2EF70E89-F476-4A88-AEAD-8F013F95CD99}"/>
    <dgm:cxn modelId="{0A7BCEF7-C946-4E5C-8DE4-F2C42A8D524B}" type="presOf" srcId="{BB88F21D-EB14-4116-9ED6-AF4B8CDCF8ED}" destId="{28139CF9-0A01-4AD6-8AAE-3AB7ACDD212E}" srcOrd="0" destOrd="0" presId="urn:microsoft.com/office/officeart/2008/layout/BubblePictureList"/>
    <dgm:cxn modelId="{AE0A3776-84E0-4929-ADA1-5D23EA43114A}" type="presParOf" srcId="{7FE6E74C-50DA-4EB3-900F-717D834E2ECE}" destId="{01D80FEE-9081-429D-B235-65870614FBF5}" srcOrd="0" destOrd="0" presId="urn:microsoft.com/office/officeart/2008/layout/BubblePictureList"/>
    <dgm:cxn modelId="{944D9256-A97D-41F3-BC70-ABD119857BCE}" type="presParOf" srcId="{7FE6E74C-50DA-4EB3-900F-717D834E2ECE}" destId="{538F806F-7F5A-43E2-ABB3-E9FD2AEE9F40}" srcOrd="1" destOrd="0" presId="urn:microsoft.com/office/officeart/2008/layout/BubblePictureList"/>
    <dgm:cxn modelId="{A5FA56BF-1A65-4359-B47B-9AC92ED3526B}" type="presParOf" srcId="{538F806F-7F5A-43E2-ABB3-E9FD2AEE9F40}" destId="{6EA6B84A-8496-4F4A-A913-74A6BF174C7F}" srcOrd="0" destOrd="0" presId="urn:microsoft.com/office/officeart/2008/layout/BubblePictureList"/>
    <dgm:cxn modelId="{908B0173-FCB1-4B92-A2D3-ECF4D19B30AA}" type="presParOf" srcId="{7FE6E74C-50DA-4EB3-900F-717D834E2ECE}" destId="{05FBB5EE-7EEE-4CCB-A121-791928E2C724}" srcOrd="2" destOrd="0" presId="urn:microsoft.com/office/officeart/2008/layout/BubblePictureList"/>
    <dgm:cxn modelId="{DD7551FC-86E7-4527-BF23-AD4A540E42F4}" type="presParOf" srcId="{7FE6E74C-50DA-4EB3-900F-717D834E2ECE}" destId="{2AF57F2E-986C-4D7F-8843-1285D0E96A12}" srcOrd="3" destOrd="0" presId="urn:microsoft.com/office/officeart/2008/layout/BubblePictureList"/>
    <dgm:cxn modelId="{5F8F1025-4371-433F-8ACC-DC3E7098DC8F}" type="presParOf" srcId="{2AF57F2E-986C-4D7F-8843-1285D0E96A12}" destId="{90A10259-6485-4C5B-B9D9-EC156FB6BDAF}" srcOrd="0" destOrd="0" presId="urn:microsoft.com/office/officeart/2008/layout/BubblePictureList"/>
    <dgm:cxn modelId="{33C07B9C-BF4A-42E1-BFD2-E69E779F2CC0}" type="presParOf" srcId="{7FE6E74C-50DA-4EB3-900F-717D834E2ECE}" destId="{28139CF9-0A01-4AD6-8AAE-3AB7ACDD212E}" srcOrd="4" destOrd="0" presId="urn:microsoft.com/office/officeart/2008/layout/BubblePictureList"/>
    <dgm:cxn modelId="{5C297131-A4EF-4299-AB2C-97E43258AEB3}" type="presParOf" srcId="{7FE6E74C-50DA-4EB3-900F-717D834E2ECE}" destId="{454B0749-528D-47CD-A4A3-C710FB88CD16}" srcOrd="5" destOrd="0" presId="urn:microsoft.com/office/officeart/2008/layout/BubblePictureList"/>
    <dgm:cxn modelId="{8D9E662E-1B5C-44C1-AAD8-9928ED4A50AF}" type="presParOf" srcId="{454B0749-528D-47CD-A4A3-C710FB88CD16}" destId="{F0A83243-C92B-474D-B85D-C0C934D9629E}" srcOrd="0" destOrd="0" presId="urn:microsoft.com/office/officeart/2008/layout/BubblePictureList"/>
    <dgm:cxn modelId="{0B2A3DB1-E14B-4717-8E01-19A83AEB3CD9}" type="presParOf" srcId="{7FE6E74C-50DA-4EB3-900F-717D834E2ECE}" destId="{8D9DB47D-FBD3-43B8-9923-7B9DC1505DD0}" srcOrd="6" destOrd="0" presId="urn:microsoft.com/office/officeart/2008/layout/BubblePictureList"/>
    <dgm:cxn modelId="{1CC3F16C-2973-4B90-91FE-9FE0723933B3}" type="presParOf" srcId="{8D9DB47D-FBD3-43B8-9923-7B9DC1505DD0}" destId="{C0BA8CF2-7489-41DE-A130-A61F3E911CA8}" srcOrd="0" destOrd="0" presId="urn:microsoft.com/office/officeart/2008/layout/BubblePictureList"/>
    <dgm:cxn modelId="{E692CCD3-0501-4E55-A4F9-0B6D9D02883E}" type="presParOf" srcId="{7FE6E74C-50DA-4EB3-900F-717D834E2ECE}" destId="{284D4658-9C7A-4E97-B177-6FCE6B07C6CB}" srcOrd="7" destOrd="0" presId="urn:microsoft.com/office/officeart/2008/layout/BubblePictureList"/>
    <dgm:cxn modelId="{24AED335-AE02-4978-8E40-D3D078D87F68}" type="presParOf" srcId="{284D4658-9C7A-4E97-B177-6FCE6B07C6CB}" destId="{3A8C0713-6F38-4A5C-B0AC-6CDC8C345A57}" srcOrd="0" destOrd="0" presId="urn:microsoft.com/office/officeart/2008/layout/BubblePictureList"/>
    <dgm:cxn modelId="{A436EC5C-0F79-48BD-8B90-060835CFA5E8}" type="presParOf" srcId="{7FE6E74C-50DA-4EB3-900F-717D834E2ECE}" destId="{6B3B7A22-8887-47A3-90E3-33B2FEB284DA}" srcOrd="8" destOrd="0" presId="urn:microsoft.com/office/officeart/2008/layout/BubblePictureList"/>
    <dgm:cxn modelId="{05E7E2BB-BE47-4213-94D8-926FB44989BA}" type="presParOf" srcId="{7FE6E74C-50DA-4EB3-900F-717D834E2ECE}" destId="{3E2BF14B-7264-4E3B-9492-6E9585AA70B8}" srcOrd="9" destOrd="0" presId="urn:microsoft.com/office/officeart/2008/layout/BubblePictureList"/>
    <dgm:cxn modelId="{0A5BDF09-2BA0-4218-914E-B703F8047FE9}" type="presParOf" srcId="{7FE6E74C-50DA-4EB3-900F-717D834E2ECE}" destId="{9170CFC3-C36E-4315-BE52-ECF1AE594564}" srcOrd="10" destOrd="0" presId="urn:microsoft.com/office/officeart/2008/layout/BubblePictureList"/>
    <dgm:cxn modelId="{9738F2B1-3A76-489F-AAD7-321B03518B0F}" type="presParOf" srcId="{7FE6E74C-50DA-4EB3-900F-717D834E2ECE}" destId="{8C92F963-9621-47BD-B486-3F5745CCE6D8}" srcOrd="11" destOrd="0" presId="urn:microsoft.com/office/officeart/2008/layout/BubblePictureList"/>
    <dgm:cxn modelId="{754B9BE1-F04A-405D-BDF0-418B062C1BCD}" type="presParOf" srcId="{8C92F963-9621-47BD-B486-3F5745CCE6D8}" destId="{81EFA0F4-823B-4E3A-9B1B-5947498A1A01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6B84A-8496-4F4A-A913-74A6BF174C7F}">
      <dsp:nvSpPr>
        <dsp:cNvPr id="0" name=""/>
        <dsp:cNvSpPr/>
      </dsp:nvSpPr>
      <dsp:spPr>
        <a:xfrm>
          <a:off x="909089" y="654842"/>
          <a:ext cx="3339869" cy="30005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FBB5EE-7EEE-4CCB-A121-791928E2C724}">
      <dsp:nvSpPr>
        <dsp:cNvPr id="0" name=""/>
        <dsp:cNvSpPr/>
      </dsp:nvSpPr>
      <dsp:spPr>
        <a:xfrm>
          <a:off x="426129" y="653894"/>
          <a:ext cx="734589" cy="734118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A10259-6485-4C5B-B9D9-EC156FB6BDAF}">
      <dsp:nvSpPr>
        <dsp:cNvPr id="0" name=""/>
        <dsp:cNvSpPr/>
      </dsp:nvSpPr>
      <dsp:spPr>
        <a:xfrm>
          <a:off x="1044673" y="701397"/>
          <a:ext cx="3183136" cy="308498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1000" r="-2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0A83243-C92B-474D-B85D-C0C934D9629E}">
      <dsp:nvSpPr>
        <dsp:cNvPr id="0" name=""/>
        <dsp:cNvSpPr/>
      </dsp:nvSpPr>
      <dsp:spPr>
        <a:xfrm>
          <a:off x="3477220" y="2400537"/>
          <a:ext cx="3058788" cy="2856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BA8CF2-7489-41DE-A130-A61F3E911CA8}">
      <dsp:nvSpPr>
        <dsp:cNvPr id="0" name=""/>
        <dsp:cNvSpPr/>
      </dsp:nvSpPr>
      <dsp:spPr>
        <a:xfrm>
          <a:off x="3622536" y="2579017"/>
          <a:ext cx="2806934" cy="265039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8C0713-6F38-4A5C-B0AC-6CDC8C345A57}">
      <dsp:nvSpPr>
        <dsp:cNvPr id="0" name=""/>
        <dsp:cNvSpPr/>
      </dsp:nvSpPr>
      <dsp:spPr>
        <a:xfrm>
          <a:off x="4462014" y="219906"/>
          <a:ext cx="2801965" cy="2806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2BF14B-7264-4E3B-9492-6E9585AA70B8}">
      <dsp:nvSpPr>
        <dsp:cNvPr id="0" name=""/>
        <dsp:cNvSpPr/>
      </dsp:nvSpPr>
      <dsp:spPr>
        <a:xfrm>
          <a:off x="4164561" y="697836"/>
          <a:ext cx="543451" cy="543823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70CFC3-C36E-4315-BE52-ECF1AE594564}">
      <dsp:nvSpPr>
        <dsp:cNvPr id="0" name=""/>
        <dsp:cNvSpPr/>
      </dsp:nvSpPr>
      <dsp:spPr>
        <a:xfrm>
          <a:off x="6649884" y="2924504"/>
          <a:ext cx="408105" cy="407652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EFA0F4-823B-4E3A-9B1B-5947498A1A01}">
      <dsp:nvSpPr>
        <dsp:cNvPr id="0" name=""/>
        <dsp:cNvSpPr/>
      </dsp:nvSpPr>
      <dsp:spPr>
        <a:xfrm>
          <a:off x="4503019" y="306341"/>
          <a:ext cx="2728553" cy="261341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D80FEE-9081-429D-B235-65870614FBF5}">
      <dsp:nvSpPr>
        <dsp:cNvPr id="0" name=""/>
        <dsp:cNvSpPr/>
      </dsp:nvSpPr>
      <dsp:spPr>
        <a:xfrm>
          <a:off x="267643" y="3287755"/>
          <a:ext cx="3238157" cy="1742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" numCol="1" spcCol="1270" anchor="b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267643" y="3287755"/>
        <a:ext cx="3238157" cy="1742543"/>
      </dsp:txXfrm>
    </dsp:sp>
    <dsp:sp modelId="{28139CF9-0A01-4AD6-8AAE-3AB7ACDD212E}">
      <dsp:nvSpPr>
        <dsp:cNvPr id="0" name=""/>
        <dsp:cNvSpPr/>
      </dsp:nvSpPr>
      <dsp:spPr>
        <a:xfrm>
          <a:off x="6660897" y="3441214"/>
          <a:ext cx="3670880" cy="1141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6660897" y="3441214"/>
        <a:ext cx="3670880" cy="1141770"/>
      </dsp:txXfrm>
    </dsp:sp>
    <dsp:sp modelId="{6B3B7A22-8887-47A3-90E3-33B2FEB284DA}">
      <dsp:nvSpPr>
        <dsp:cNvPr id="0" name=""/>
        <dsp:cNvSpPr/>
      </dsp:nvSpPr>
      <dsp:spPr>
        <a:xfrm>
          <a:off x="7224706" y="0"/>
          <a:ext cx="3043600" cy="292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7224706" y="0"/>
        <a:ext cx="3043600" cy="2925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6B84A-8496-4F4A-A913-74A6BF174C7F}">
      <dsp:nvSpPr>
        <dsp:cNvPr id="0" name=""/>
        <dsp:cNvSpPr/>
      </dsp:nvSpPr>
      <dsp:spPr>
        <a:xfrm>
          <a:off x="2270269" y="801582"/>
          <a:ext cx="3449572" cy="32823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FBB5EE-7EEE-4CCB-A121-791928E2C724}">
      <dsp:nvSpPr>
        <dsp:cNvPr id="0" name=""/>
        <dsp:cNvSpPr/>
      </dsp:nvSpPr>
      <dsp:spPr>
        <a:xfrm>
          <a:off x="1348484" y="1367930"/>
          <a:ext cx="758718" cy="758231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A10259-6485-4C5B-B9D9-EC156FB6BDAF}">
      <dsp:nvSpPr>
        <dsp:cNvPr id="0" name=""/>
        <dsp:cNvSpPr/>
      </dsp:nvSpPr>
      <dsp:spPr>
        <a:xfrm>
          <a:off x="2421506" y="927542"/>
          <a:ext cx="3185883" cy="303043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0A83243-C92B-474D-B85D-C0C934D9629E}">
      <dsp:nvSpPr>
        <dsp:cNvPr id="0" name=""/>
        <dsp:cNvSpPr/>
      </dsp:nvSpPr>
      <dsp:spPr>
        <a:xfrm>
          <a:off x="3992204" y="3575187"/>
          <a:ext cx="2754788" cy="268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BA8CF2-7489-41DE-A130-A61F3E911CA8}">
      <dsp:nvSpPr>
        <dsp:cNvPr id="0" name=""/>
        <dsp:cNvSpPr/>
      </dsp:nvSpPr>
      <dsp:spPr>
        <a:xfrm>
          <a:off x="4121364" y="3659722"/>
          <a:ext cx="2496472" cy="251450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8C0713-6F38-4A5C-B0AC-6CDC8C345A57}">
      <dsp:nvSpPr>
        <dsp:cNvPr id="0" name=""/>
        <dsp:cNvSpPr/>
      </dsp:nvSpPr>
      <dsp:spPr>
        <a:xfrm>
          <a:off x="5865394" y="1733815"/>
          <a:ext cx="2534054" cy="25257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2BF14B-7264-4E3B-9492-6E9585AA70B8}">
      <dsp:nvSpPr>
        <dsp:cNvPr id="0" name=""/>
        <dsp:cNvSpPr/>
      </dsp:nvSpPr>
      <dsp:spPr>
        <a:xfrm>
          <a:off x="5560855" y="1082558"/>
          <a:ext cx="561302" cy="56168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70CFC3-C36E-4315-BE52-ECF1AE594564}">
      <dsp:nvSpPr>
        <dsp:cNvPr id="0" name=""/>
        <dsp:cNvSpPr/>
      </dsp:nvSpPr>
      <dsp:spPr>
        <a:xfrm>
          <a:off x="3215007" y="4066725"/>
          <a:ext cx="154120" cy="142691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EFA0F4-823B-4E3A-9B1B-5947498A1A01}">
      <dsp:nvSpPr>
        <dsp:cNvPr id="0" name=""/>
        <dsp:cNvSpPr/>
      </dsp:nvSpPr>
      <dsp:spPr>
        <a:xfrm>
          <a:off x="6037099" y="1869724"/>
          <a:ext cx="2254544" cy="223283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D80FEE-9081-429D-B235-65870614FBF5}">
      <dsp:nvSpPr>
        <dsp:cNvPr id="0" name=""/>
        <dsp:cNvSpPr/>
      </dsp:nvSpPr>
      <dsp:spPr>
        <a:xfrm>
          <a:off x="263942" y="2773247"/>
          <a:ext cx="2151196" cy="3250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" numCol="1" spcCol="1270" anchor="b" anchorCtr="0">
          <a:noAutofit/>
        </a:bodyPr>
        <a:lstStyle/>
        <a:p>
          <a:pPr marL="0" lvl="0" indent="0" algn="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800" kern="1200" dirty="0"/>
        </a:p>
      </dsp:txBody>
      <dsp:txXfrm>
        <a:off x="263942" y="2773247"/>
        <a:ext cx="2151196" cy="3250188"/>
      </dsp:txXfrm>
    </dsp:sp>
    <dsp:sp modelId="{28139CF9-0A01-4AD6-8AAE-3AB7ACDD212E}">
      <dsp:nvSpPr>
        <dsp:cNvPr id="0" name=""/>
        <dsp:cNvSpPr/>
      </dsp:nvSpPr>
      <dsp:spPr>
        <a:xfrm>
          <a:off x="6829770" y="4626804"/>
          <a:ext cx="3791456" cy="1179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6829770" y="4626804"/>
        <a:ext cx="3791456" cy="1179273"/>
      </dsp:txXfrm>
    </dsp:sp>
    <dsp:sp modelId="{6B3B7A22-8887-47A3-90E3-33B2FEB284DA}">
      <dsp:nvSpPr>
        <dsp:cNvPr id="0" name=""/>
        <dsp:cNvSpPr/>
      </dsp:nvSpPr>
      <dsp:spPr>
        <a:xfrm>
          <a:off x="6353866" y="487104"/>
          <a:ext cx="3791456" cy="153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6353866" y="487104"/>
        <a:ext cx="3791456" cy="15333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6B84A-8496-4F4A-A913-74A6BF174C7F}">
      <dsp:nvSpPr>
        <dsp:cNvPr id="0" name=""/>
        <dsp:cNvSpPr/>
      </dsp:nvSpPr>
      <dsp:spPr>
        <a:xfrm>
          <a:off x="1227158" y="708470"/>
          <a:ext cx="3253903" cy="3137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FBB5EE-7EEE-4CCB-A121-791928E2C724}">
      <dsp:nvSpPr>
        <dsp:cNvPr id="0" name=""/>
        <dsp:cNvSpPr/>
      </dsp:nvSpPr>
      <dsp:spPr>
        <a:xfrm>
          <a:off x="0" y="1072879"/>
          <a:ext cx="760112" cy="75962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A10259-6485-4C5B-B9D9-EC156FB6BDAF}">
      <dsp:nvSpPr>
        <dsp:cNvPr id="0" name=""/>
        <dsp:cNvSpPr/>
      </dsp:nvSpPr>
      <dsp:spPr>
        <a:xfrm>
          <a:off x="1370976" y="825589"/>
          <a:ext cx="3005171" cy="28969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0A83243-C92B-474D-B85D-C0C934D9629E}">
      <dsp:nvSpPr>
        <dsp:cNvPr id="0" name=""/>
        <dsp:cNvSpPr/>
      </dsp:nvSpPr>
      <dsp:spPr>
        <a:xfrm>
          <a:off x="3832385" y="2825413"/>
          <a:ext cx="2710248" cy="2600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BA8CF2-7489-41DE-A130-A61F3E911CA8}">
      <dsp:nvSpPr>
        <dsp:cNvPr id="0" name=""/>
        <dsp:cNvSpPr/>
      </dsp:nvSpPr>
      <dsp:spPr>
        <a:xfrm>
          <a:off x="3915407" y="2920347"/>
          <a:ext cx="2510890" cy="244782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8C0713-6F38-4A5C-B0AC-6CDC8C345A57}">
      <dsp:nvSpPr>
        <dsp:cNvPr id="0" name=""/>
        <dsp:cNvSpPr/>
      </dsp:nvSpPr>
      <dsp:spPr>
        <a:xfrm>
          <a:off x="4932707" y="603805"/>
          <a:ext cx="2414973" cy="23563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2BF14B-7264-4E3B-9492-6E9585AA70B8}">
      <dsp:nvSpPr>
        <dsp:cNvPr id="0" name=""/>
        <dsp:cNvSpPr/>
      </dsp:nvSpPr>
      <dsp:spPr>
        <a:xfrm>
          <a:off x="4309260" y="640672"/>
          <a:ext cx="562333" cy="562718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70CFC3-C36E-4315-BE52-ECF1AE594564}">
      <dsp:nvSpPr>
        <dsp:cNvPr id="0" name=""/>
        <dsp:cNvSpPr/>
      </dsp:nvSpPr>
      <dsp:spPr>
        <a:xfrm>
          <a:off x="6201163" y="3110059"/>
          <a:ext cx="422284" cy="42181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EFA0F4-823B-4E3A-9B1B-5947498A1A01}">
      <dsp:nvSpPr>
        <dsp:cNvPr id="0" name=""/>
        <dsp:cNvSpPr/>
      </dsp:nvSpPr>
      <dsp:spPr>
        <a:xfrm>
          <a:off x="5097911" y="729866"/>
          <a:ext cx="2148600" cy="208308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D80FEE-9081-429D-B235-65870614FBF5}">
      <dsp:nvSpPr>
        <dsp:cNvPr id="0" name=""/>
        <dsp:cNvSpPr/>
      </dsp:nvSpPr>
      <dsp:spPr>
        <a:xfrm>
          <a:off x="653557" y="3187810"/>
          <a:ext cx="3350668" cy="1803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" numCol="1" spcCol="1270" anchor="b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653557" y="3187810"/>
        <a:ext cx="3350668" cy="1803089"/>
      </dsp:txXfrm>
    </dsp:sp>
    <dsp:sp modelId="{28139CF9-0A01-4AD6-8AAE-3AB7ACDD212E}">
      <dsp:nvSpPr>
        <dsp:cNvPr id="0" name=""/>
        <dsp:cNvSpPr/>
      </dsp:nvSpPr>
      <dsp:spPr>
        <a:xfrm>
          <a:off x="6892332" y="3479370"/>
          <a:ext cx="3798426" cy="1181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6892332" y="3479370"/>
        <a:ext cx="3798426" cy="1181441"/>
      </dsp:txXfrm>
    </dsp:sp>
    <dsp:sp modelId="{6B3B7A22-8887-47A3-90E3-33B2FEB284DA}">
      <dsp:nvSpPr>
        <dsp:cNvPr id="0" name=""/>
        <dsp:cNvSpPr/>
      </dsp:nvSpPr>
      <dsp:spPr>
        <a:xfrm>
          <a:off x="6892332" y="0"/>
          <a:ext cx="3798426" cy="153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6892332" y="0"/>
        <a:ext cx="3798426" cy="1536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2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8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9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1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1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0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014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2" r:id="rId5"/>
    <p:sldLayoutId id="2147483728" r:id="rId6"/>
    <p:sldLayoutId id="2147483729" r:id="rId7"/>
    <p:sldLayoutId id="2147483719" r:id="rId8"/>
    <p:sldLayoutId id="2147483720" r:id="rId9"/>
    <p:sldLayoutId id="2147483721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wery_Stokes_Sims" TargetMode="External"/><Relationship Id="rId2" Type="http://schemas.openxmlformats.org/officeDocument/2006/relationships/hyperlink" Target="https://www.linkedin.com/in/lowery-sims-2b2554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tnews.com/art-news/news/i-was-really-a-nerd-lowery-stokes-sims-at-arttables-2017-benefit-8194/" TargetMode="External"/><Relationship Id="rId5" Type="http://schemas.openxmlformats.org/officeDocument/2006/relationships/hyperlink" Target="https://www.encyclopedia.com/education/news-wires-white-papers-and-books/sims-lowery-stokes-1949" TargetMode="External"/><Relationship Id="rId4" Type="http://schemas.openxmlformats.org/officeDocument/2006/relationships/hyperlink" Target="https://art.arts.uci.edu/lowery-stokes-sim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CF3835-ED2E-4CA3-9531-FE66169E8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9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A7A554-BA2B-4B79-93A8-DF19D8B63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21" y="1949220"/>
            <a:ext cx="8649738" cy="2590800"/>
          </a:xfrm>
        </p:spPr>
        <p:txBody>
          <a:bodyPr>
            <a:normAutofit fontScale="90000"/>
          </a:bodyPr>
          <a:lstStyle/>
          <a:p>
            <a:r>
              <a:rPr lang="en-GB"/>
              <a:t>Art Curators about cultural paradigm shifts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E05CC-8B01-4146-BF71-25C8895E5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8380" y="5868139"/>
            <a:ext cx="9139527" cy="772021"/>
          </a:xfrm>
        </p:spPr>
        <p:txBody>
          <a:bodyPr>
            <a:normAutofit/>
          </a:bodyPr>
          <a:lstStyle/>
          <a:p>
            <a:pPr algn="r"/>
            <a:r>
              <a:rPr lang="en-GB" b="1"/>
              <a:t>Alicja Kutek alk36</a:t>
            </a:r>
          </a:p>
          <a:p>
            <a:pPr algn="r"/>
            <a:r>
              <a:rPr lang="en-GB" sz="1600" b="1"/>
              <a:t>Aberystwyth University 2019 </a:t>
            </a:r>
            <a:endParaRPr lang="en-GB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340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11335C-3653-4B65-A6B6-EDCEFF278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519" y="734572"/>
            <a:ext cx="3267040" cy="2201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BB4C87-7A2F-4F75-8ABE-3509B40F3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63" y="495244"/>
            <a:ext cx="3804234" cy="1231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1CD004-F34F-4D70-9AEF-8E11E31F31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2969" y="661209"/>
            <a:ext cx="3409025" cy="89957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Lowery Stokes Sims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29D7C-2ACD-481D-9FF7-8CC135D7818A}"/>
              </a:ext>
            </a:extLst>
          </p:cNvPr>
          <p:cNvSpPr/>
          <p:nvPr/>
        </p:nvSpPr>
        <p:spPr>
          <a:xfrm>
            <a:off x="806436" y="626299"/>
            <a:ext cx="3622089" cy="9693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BBFA0-A73B-48D1-AB13-E5B4DE3524E8}"/>
              </a:ext>
            </a:extLst>
          </p:cNvPr>
          <p:cNvSpPr txBox="1"/>
          <p:nvPr/>
        </p:nvSpPr>
        <p:spPr>
          <a:xfrm>
            <a:off x="715241" y="1832264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Retired Curator at the museum of Arts and Design</a:t>
            </a:r>
            <a:endParaRPr lang="en-US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6A374-2888-4C06-9AFD-9276FE27AEC3}"/>
              </a:ext>
            </a:extLst>
          </p:cNvPr>
          <p:cNvSpPr txBox="1"/>
          <p:nvPr/>
        </p:nvSpPr>
        <p:spPr>
          <a:xfrm>
            <a:off x="806161" y="3031548"/>
            <a:ext cx="506383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Education and curatorial staff of the Metropolitan Museum of Arts (1972- </a:t>
            </a:r>
            <a:r>
              <a:rPr lang="en-US"/>
              <a:t>1999) where she cureted over 30 exhibitions</a:t>
            </a:r>
            <a:endParaRPr lang="en-US" dirty="0"/>
          </a:p>
          <a:p>
            <a:pPr marL="285750" indent="-285750" algn="ctr">
              <a:buFont typeface="Arial"/>
              <a:buChar char="•"/>
            </a:pPr>
            <a:r>
              <a:rPr lang="en-US" dirty="0"/>
              <a:t> 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Specialised in modern and contemporary Art best known for her particular experience in the work of African, Latino and Asian –American artists.</a:t>
            </a:r>
            <a:endParaRPr lang="en-US" dirty="0"/>
          </a:p>
          <a:p>
            <a:pPr marL="285750" indent="-285750" algn="ctr">
              <a:buFont typeface="Arial"/>
              <a:buChar char="•"/>
            </a:pPr>
            <a:r>
              <a:rPr lang="en-US" dirty="0"/>
              <a:t> 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She has lectured and guest cuarted exhibitions </a:t>
            </a:r>
            <a:r>
              <a:rPr lang="en-US"/>
              <a:t>nationally and internationally 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7BC13-B9A4-42E6-B728-2A85BBD2B171}"/>
              </a:ext>
            </a:extLst>
          </p:cNvPr>
          <p:cNvSpPr txBox="1"/>
          <p:nvPr/>
        </p:nvSpPr>
        <p:spPr>
          <a:xfrm>
            <a:off x="6880514" y="628650"/>
            <a:ext cx="473478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Since the 1970s she has given the opportiunity for artists involve with the black art movement, the feminist art movement and the politics of postmodernism and beyond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/>
              <a:t>    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While working for MMA she helped build the museums's collection by adding works by different African –American artists </a:t>
            </a:r>
            <a:endParaRPr lang="en-US" dirty="0"/>
          </a:p>
          <a:p>
            <a:pPr marL="285750" indent="-285750" algn="ctr">
              <a:buFont typeface="Arial"/>
              <a:buChar char="•"/>
            </a:pPr>
            <a:r>
              <a:rPr lang="en-US" dirty="0"/>
              <a:t>   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Not just agreat curator for African-Amercian work, but as well-respected curator of any genre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703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CE9F-E1DF-4C25-8165-A48EA9CD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and Race Matters , the career of Robert </a:t>
            </a:r>
            <a:r>
              <a:rPr lang="en-GB" dirty="0" err="1"/>
              <a:t>Colescott</a:t>
            </a:r>
            <a:r>
              <a:rPr lang="en-GB" dirty="0"/>
              <a:t> 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DD66F1AF-D7A3-4DC2-BC0A-B1A5B7EC8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403192"/>
              </p:ext>
            </p:extLst>
          </p:nvPr>
        </p:nvGraphicFramePr>
        <p:xfrm>
          <a:off x="930110" y="1109709"/>
          <a:ext cx="10690759" cy="542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514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A1CB-492C-4C9C-A259-CDFE0E5B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area of </a:t>
            </a:r>
            <a:r>
              <a:rPr lang="en-GB" dirty="0" err="1"/>
              <a:t>Interst</a:t>
            </a:r>
            <a:r>
              <a:rPr lang="en-GB" dirty="0"/>
              <a:t> – Cultural Paradigm </a:t>
            </a:r>
            <a:r>
              <a:rPr lang="en-GB" dirty="0" err="1"/>
              <a:t>Shifs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F9A0-19B2-4F48-BCE7-577AAA2B2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 Internet-The impact of the technology on everyone’s life , on art , how the  internet changed  the way in which we are learning , how we gets inspirations , we know more about different  fashions , about different cultures , we have bigger spectrum of technics , we can communicate with different countries , we can learn from them , be more social , more understanding etc..</a:t>
            </a:r>
          </a:p>
          <a:p>
            <a:r>
              <a:rPr lang="en-GB" dirty="0"/>
              <a:t>Gender Tolerance – we are becoming more tolerance and open minded towards people in general , all the </a:t>
            </a:r>
            <a:r>
              <a:rPr lang="en-GB" dirty="0" err="1"/>
              <a:t>LGBTq</a:t>
            </a:r>
            <a:r>
              <a:rPr lang="en-GB" dirty="0"/>
              <a:t>+ rights are being considered by governments , some people still can not accept how someone can identify gender with personality , but societies are changing and people finally after centuries are becoming more aware that every person has the same rights and is equal.</a:t>
            </a:r>
          </a:p>
          <a:p>
            <a:r>
              <a:rPr lang="en-GB" dirty="0"/>
              <a:t>Feminism – that’s a paradigm that has been taken under consideration a while ago , without it women wouldn’t  have any right ,would </a:t>
            </a:r>
            <a:r>
              <a:rPr lang="en-GB" dirty="0" err="1"/>
              <a:t>nt</a:t>
            </a:r>
            <a:r>
              <a:rPr lang="en-GB" dirty="0"/>
              <a:t> be treated on the same level as men, in some spectrums women are still treated in a different way than men , sometimes its hard to notice that , because of the habit that societies have adapt ,which is why we still have to underline and speak about same human rights</a:t>
            </a:r>
          </a:p>
          <a:p>
            <a:r>
              <a:rPr lang="en-GB" dirty="0"/>
              <a:t> Racism – the matter of race , it got to our culture as a </a:t>
            </a:r>
            <a:r>
              <a:rPr lang="en-GB" dirty="0" err="1"/>
              <a:t>tolerancy</a:t>
            </a:r>
            <a:r>
              <a:rPr lang="en-GB" dirty="0"/>
              <a:t> (again) but </a:t>
            </a:r>
            <a:r>
              <a:rPr lang="en-GB" dirty="0" err="1"/>
              <a:t>becaue</a:t>
            </a:r>
            <a:r>
              <a:rPr lang="en-GB" dirty="0"/>
              <a:t> of the fact that it used to be sop </a:t>
            </a:r>
            <a:r>
              <a:rPr lang="en-GB" dirty="0" err="1"/>
              <a:t>stporng</a:t>
            </a:r>
            <a:r>
              <a:rPr lang="en-GB" dirty="0"/>
              <a:t> in our history (</a:t>
            </a:r>
            <a:r>
              <a:rPr lang="en-GB" dirty="0" err="1"/>
              <a:t>specioally</a:t>
            </a:r>
            <a:r>
              <a:rPr lang="en-GB" dirty="0"/>
              <a:t> American history) it came to the culture nowadays , obviously racism is a horrible thing that cause </a:t>
            </a:r>
            <a:r>
              <a:rPr lang="en-GB" dirty="0" err="1"/>
              <a:t>dlots</a:t>
            </a:r>
            <a:r>
              <a:rPr lang="en-GB" dirty="0"/>
              <a:t> of pain and deaths ,but </a:t>
            </a:r>
            <a:r>
              <a:rPr lang="en-GB" dirty="0" err="1"/>
              <a:t>somwtimes</a:t>
            </a:r>
            <a:r>
              <a:rPr lang="en-GB" dirty="0"/>
              <a:t> we can not just over lap something and we </a:t>
            </a:r>
            <a:r>
              <a:rPr lang="en-GB" dirty="0" err="1"/>
              <a:t>haave</a:t>
            </a:r>
            <a:r>
              <a:rPr lang="en-GB" dirty="0"/>
              <a:t> to accept the culture that different </a:t>
            </a:r>
            <a:r>
              <a:rPr lang="en-GB" dirty="0" err="1"/>
              <a:t>racfes</a:t>
            </a:r>
            <a:r>
              <a:rPr lang="en-GB" dirty="0"/>
              <a:t> created , the Robert </a:t>
            </a:r>
            <a:r>
              <a:rPr lang="en-GB" dirty="0" err="1"/>
              <a:t>colescott</a:t>
            </a:r>
            <a:r>
              <a:rPr lang="en-GB" dirty="0"/>
              <a:t> not </a:t>
            </a:r>
            <a:r>
              <a:rPr lang="en-GB" dirty="0" err="1"/>
              <a:t>otnly</a:t>
            </a:r>
            <a:r>
              <a:rPr lang="en-GB" dirty="0"/>
              <a:t> captured the racism in his art but also shown the absurd of it in  a funny way ,maybe by using a black </a:t>
            </a:r>
            <a:r>
              <a:rPr lang="en-GB" dirty="0" err="1"/>
              <a:t>humor</a:t>
            </a:r>
            <a:r>
              <a:rPr lang="en-GB" dirty="0"/>
              <a:t> but still , not sad way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41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A1DBB-7261-42E4-905A-6E7F20DB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4"/>
            <a:ext cx="6170295" cy="140528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3 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75DE-868B-4753-A890-670DDE7B1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2386584"/>
            <a:ext cx="7155402" cy="2620422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2000" dirty="0"/>
              <a:t>1. Do the cultural paradigm shifts have any impact on Art?</a:t>
            </a:r>
          </a:p>
          <a:p>
            <a:pPr algn="ctr"/>
            <a:r>
              <a:rPr lang="en-GB" sz="2000" dirty="0"/>
              <a:t> </a:t>
            </a:r>
          </a:p>
          <a:p>
            <a:pPr algn="ctr"/>
            <a:r>
              <a:rPr lang="en-GB" sz="2000" dirty="0"/>
              <a:t>2. What impact does the Art have on the society ?</a:t>
            </a:r>
          </a:p>
          <a:p>
            <a:pPr algn="ctr"/>
            <a:r>
              <a:rPr lang="en-GB" sz="2000" dirty="0"/>
              <a:t> </a:t>
            </a:r>
          </a:p>
          <a:p>
            <a:pPr algn="ctr"/>
            <a:r>
              <a:rPr lang="en-GB" sz="2000" dirty="0"/>
              <a:t>3.How does Art help to understand different changes / paradigm shifts in the society ? Does it at all?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920B3BF6-BAB5-4B12-B989-F294BF71C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3624" y="237744"/>
            <a:ext cx="3322121" cy="33221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4541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84CB-DDB9-46D3-9C0F-A645810E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7" y="651253"/>
            <a:ext cx="8144741" cy="106853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/>
              <a:t> Bibliography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3160E-93E9-4D0A-8F88-8EA61DF75447}"/>
              </a:ext>
            </a:extLst>
          </p:cNvPr>
          <p:cNvSpPr txBox="1"/>
          <p:nvPr/>
        </p:nvSpPr>
        <p:spPr>
          <a:xfrm>
            <a:off x="923060" y="2334491"/>
            <a:ext cx="654453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  <a:hlinkClick r:id="rId2"/>
              </a:rPr>
              <a:t>https://www.linkedin.com › lowery-sims-2b255422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  <a:hlinkClick r:id="rId3"/>
              </a:rPr>
              <a:t>https://en.wikipedia.org › wiki › Lowery_Stokes_Sims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  <a:hlinkClick r:id="rId4"/>
              </a:rPr>
              <a:t>https://art.arts.uci.edu › lowery-stokes-sims</a:t>
            </a:r>
            <a:endParaRPr lang="en-US" sz="1400"/>
          </a:p>
          <a:p>
            <a:pPr marL="285750" indent="-285750" algn="l">
              <a:buFont typeface="Arial"/>
              <a:buChar char="•"/>
            </a:pPr>
            <a:r>
              <a:rPr lang="en-US" sz="1400" dirty="0">
                <a:ea typeface="+mn-lt"/>
                <a:cs typeface="+mn-lt"/>
                <a:hlinkClick r:id="rId5"/>
              </a:rPr>
              <a:t>https://www.encyclopedia.com/education/news-wires-white-papers-and-books/sims-lowery-stokes-1949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  <a:hlinkClick r:id="rId6"/>
              </a:rPr>
              <a:t>https://www.artnews.com/art-news/news/i-was-really-a-nerd-lowery-stokes-sims-at-arttables-2017-benefit-8194/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F65C17-0C87-4CC0-B5CA-EE0501C0C5CE}"/>
              </a:ext>
            </a:extLst>
          </p:cNvPr>
          <p:cNvSpPr/>
          <p:nvPr/>
        </p:nvSpPr>
        <p:spPr>
          <a:xfrm>
            <a:off x="1058140" y="694459"/>
            <a:ext cx="8035635" cy="98713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1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035EC-F322-48D8-8220-B8EA5916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0FD3-8552-4DBC-BC08-0C55519A0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915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E39A-62A1-4BD5-B80D-937D6547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F4F4-5866-4E71-B2A3-A39C93C57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4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A10C6E7-D4DB-4FDF-96A6-B7D1A851A14E}"/>
              </a:ext>
            </a:extLst>
          </p:cNvPr>
          <p:cNvSpPr/>
          <p:nvPr/>
        </p:nvSpPr>
        <p:spPr>
          <a:xfrm>
            <a:off x="1823378" y="456758"/>
            <a:ext cx="1476614" cy="1476586"/>
          </a:xfrm>
          <a:custGeom>
            <a:avLst/>
            <a:gdLst>
              <a:gd name="connsiteX0" fmla="*/ 0 w 1476614"/>
              <a:gd name="connsiteY0" fmla="*/ 738293 h 1476586"/>
              <a:gd name="connsiteX1" fmla="*/ 738307 w 1476614"/>
              <a:gd name="connsiteY1" fmla="*/ 0 h 1476586"/>
              <a:gd name="connsiteX2" fmla="*/ 1476614 w 1476614"/>
              <a:gd name="connsiteY2" fmla="*/ 738293 h 1476586"/>
              <a:gd name="connsiteX3" fmla="*/ 738307 w 1476614"/>
              <a:gd name="connsiteY3" fmla="*/ 1476586 h 1476586"/>
              <a:gd name="connsiteX4" fmla="*/ 0 w 1476614"/>
              <a:gd name="connsiteY4" fmla="*/ 738293 h 147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614" h="1476586">
                <a:moveTo>
                  <a:pt x="0" y="738293"/>
                </a:moveTo>
                <a:cubicBezTo>
                  <a:pt x="0" y="330545"/>
                  <a:pt x="330551" y="0"/>
                  <a:pt x="738307" y="0"/>
                </a:cubicBezTo>
                <a:cubicBezTo>
                  <a:pt x="1146063" y="0"/>
                  <a:pt x="1476614" y="330545"/>
                  <a:pt x="1476614" y="738293"/>
                </a:cubicBezTo>
                <a:cubicBezTo>
                  <a:pt x="1476614" y="1146041"/>
                  <a:pt x="1146063" y="1476586"/>
                  <a:pt x="738307" y="1476586"/>
                </a:cubicBezTo>
                <a:cubicBezTo>
                  <a:pt x="330551" y="1476586"/>
                  <a:pt x="0" y="1146041"/>
                  <a:pt x="0" y="73829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3875" tIns="303871" rIns="303875" bIns="303871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300" kern="1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CC9E03-4463-46D6-9FAD-1F4F58F7A246}"/>
              </a:ext>
            </a:extLst>
          </p:cNvPr>
          <p:cNvGrpSpPr/>
          <p:nvPr/>
        </p:nvGrpSpPr>
        <p:grpSpPr>
          <a:xfrm>
            <a:off x="2957018" y="554145"/>
            <a:ext cx="2496003" cy="2441451"/>
            <a:chOff x="3565387" y="3283509"/>
            <a:chExt cx="1767693" cy="166636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3BC01B-5775-4EBA-AFF7-26271C1F5777}"/>
                </a:ext>
              </a:extLst>
            </p:cNvPr>
            <p:cNvSpPr/>
            <p:nvPr/>
          </p:nvSpPr>
          <p:spPr>
            <a:xfrm>
              <a:off x="3565387" y="3283509"/>
              <a:ext cx="1767693" cy="166636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8D349A-B50E-41FF-B235-ADC3D2DFB81D}"/>
                </a:ext>
              </a:extLst>
            </p:cNvPr>
            <p:cNvSpPr txBox="1"/>
            <p:nvPr/>
          </p:nvSpPr>
          <p:spPr>
            <a:xfrm>
              <a:off x="3824544" y="3709122"/>
              <a:ext cx="1291905" cy="709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</a:rPr>
                <a:t>Vincent </a:t>
              </a:r>
              <a:r>
                <a:rPr lang="en-GB" sz="2800" dirty="0" err="1">
                  <a:solidFill>
                    <a:schemeClr val="bg1"/>
                  </a:solidFill>
                </a:rPr>
                <a:t>Honore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7D348D1F-47F1-49FC-A1D0-254C73DABAB6}"/>
              </a:ext>
            </a:extLst>
          </p:cNvPr>
          <p:cNvSpPr/>
          <p:nvPr/>
        </p:nvSpPr>
        <p:spPr>
          <a:xfrm>
            <a:off x="10790832" y="857410"/>
            <a:ext cx="292789" cy="29260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0E86E8-5AEB-4F9E-ABF8-AF37DA527394}"/>
              </a:ext>
            </a:extLst>
          </p:cNvPr>
          <p:cNvSpPr/>
          <p:nvPr/>
        </p:nvSpPr>
        <p:spPr>
          <a:xfrm>
            <a:off x="5265022" y="1437204"/>
            <a:ext cx="1476614" cy="1476586"/>
          </a:xfrm>
          <a:custGeom>
            <a:avLst/>
            <a:gdLst>
              <a:gd name="connsiteX0" fmla="*/ 0 w 1476614"/>
              <a:gd name="connsiteY0" fmla="*/ 738293 h 1476586"/>
              <a:gd name="connsiteX1" fmla="*/ 738307 w 1476614"/>
              <a:gd name="connsiteY1" fmla="*/ 0 h 1476586"/>
              <a:gd name="connsiteX2" fmla="*/ 1476614 w 1476614"/>
              <a:gd name="connsiteY2" fmla="*/ 738293 h 1476586"/>
              <a:gd name="connsiteX3" fmla="*/ 738307 w 1476614"/>
              <a:gd name="connsiteY3" fmla="*/ 1476586 h 1476586"/>
              <a:gd name="connsiteX4" fmla="*/ 0 w 1476614"/>
              <a:gd name="connsiteY4" fmla="*/ 738293 h 147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614" h="1476586">
                <a:moveTo>
                  <a:pt x="0" y="738293"/>
                </a:moveTo>
                <a:cubicBezTo>
                  <a:pt x="0" y="330545"/>
                  <a:pt x="330551" y="0"/>
                  <a:pt x="738307" y="0"/>
                </a:cubicBezTo>
                <a:cubicBezTo>
                  <a:pt x="1146063" y="0"/>
                  <a:pt x="1476614" y="330545"/>
                  <a:pt x="1476614" y="738293"/>
                </a:cubicBezTo>
                <a:cubicBezTo>
                  <a:pt x="1476614" y="1146041"/>
                  <a:pt x="1146063" y="1476586"/>
                  <a:pt x="738307" y="1476586"/>
                </a:cubicBezTo>
                <a:cubicBezTo>
                  <a:pt x="330551" y="1476586"/>
                  <a:pt x="0" y="1146041"/>
                  <a:pt x="0" y="73829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3875" tIns="303871" rIns="303875" bIns="303871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300" kern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94EA94-1C58-46BA-BED4-45F2FEB3503D}"/>
              </a:ext>
            </a:extLst>
          </p:cNvPr>
          <p:cNvSpPr/>
          <p:nvPr/>
        </p:nvSpPr>
        <p:spPr>
          <a:xfrm>
            <a:off x="11093783" y="1859981"/>
            <a:ext cx="403796" cy="40423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1BC42D-E0EC-4498-80BB-185BCD919A93}"/>
              </a:ext>
            </a:extLst>
          </p:cNvPr>
          <p:cNvSpPr/>
          <p:nvPr/>
        </p:nvSpPr>
        <p:spPr>
          <a:xfrm>
            <a:off x="3162650" y="2441196"/>
            <a:ext cx="713064" cy="712051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3B8890-7F2B-429F-82D3-02163D1AE443}"/>
              </a:ext>
            </a:extLst>
          </p:cNvPr>
          <p:cNvSpPr/>
          <p:nvPr/>
        </p:nvSpPr>
        <p:spPr>
          <a:xfrm>
            <a:off x="8434152" y="1019432"/>
            <a:ext cx="403796" cy="40423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AB440D-1894-4982-8C5E-5860B1D86BC7}"/>
              </a:ext>
            </a:extLst>
          </p:cNvPr>
          <p:cNvSpPr/>
          <p:nvPr/>
        </p:nvSpPr>
        <p:spPr>
          <a:xfrm>
            <a:off x="7434297" y="1153666"/>
            <a:ext cx="1163229" cy="1083117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344AC2-C6C1-4AD7-8B21-776A9F698D4A}"/>
              </a:ext>
            </a:extLst>
          </p:cNvPr>
          <p:cNvSpPr/>
          <p:nvPr/>
        </p:nvSpPr>
        <p:spPr>
          <a:xfrm>
            <a:off x="11306094" y="2380454"/>
            <a:ext cx="292789" cy="29260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6BEA646-5475-478D-8339-1761DB6258DA}"/>
              </a:ext>
            </a:extLst>
          </p:cNvPr>
          <p:cNvSpPr/>
          <p:nvPr/>
        </p:nvSpPr>
        <p:spPr>
          <a:xfrm>
            <a:off x="6018696" y="554145"/>
            <a:ext cx="2146325" cy="2061081"/>
          </a:xfrm>
          <a:custGeom>
            <a:avLst/>
            <a:gdLst>
              <a:gd name="connsiteX0" fmla="*/ 0 w 1476614"/>
              <a:gd name="connsiteY0" fmla="*/ 738293 h 1476586"/>
              <a:gd name="connsiteX1" fmla="*/ 738307 w 1476614"/>
              <a:gd name="connsiteY1" fmla="*/ 0 h 1476586"/>
              <a:gd name="connsiteX2" fmla="*/ 1476614 w 1476614"/>
              <a:gd name="connsiteY2" fmla="*/ 738293 h 1476586"/>
              <a:gd name="connsiteX3" fmla="*/ 738307 w 1476614"/>
              <a:gd name="connsiteY3" fmla="*/ 1476586 h 1476586"/>
              <a:gd name="connsiteX4" fmla="*/ 0 w 1476614"/>
              <a:gd name="connsiteY4" fmla="*/ 738293 h 147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614" h="1476586">
                <a:moveTo>
                  <a:pt x="0" y="738293"/>
                </a:moveTo>
                <a:cubicBezTo>
                  <a:pt x="0" y="330545"/>
                  <a:pt x="330551" y="0"/>
                  <a:pt x="738307" y="0"/>
                </a:cubicBezTo>
                <a:cubicBezTo>
                  <a:pt x="1146063" y="0"/>
                  <a:pt x="1476614" y="330545"/>
                  <a:pt x="1476614" y="738293"/>
                </a:cubicBezTo>
                <a:cubicBezTo>
                  <a:pt x="1476614" y="1146041"/>
                  <a:pt x="1146063" y="1476586"/>
                  <a:pt x="738307" y="1476586"/>
                </a:cubicBezTo>
                <a:cubicBezTo>
                  <a:pt x="330551" y="1476586"/>
                  <a:pt x="0" y="1146041"/>
                  <a:pt x="0" y="73829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3875" tIns="303871" rIns="303875" bIns="30387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800" dirty="0"/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800" dirty="0"/>
              <a:t>Lucy Lippard</a:t>
            </a:r>
          </a:p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300" kern="12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F42603-6A44-41DB-9251-A3FC42FB9778}"/>
              </a:ext>
            </a:extLst>
          </p:cNvPr>
          <p:cNvSpPr/>
          <p:nvPr/>
        </p:nvSpPr>
        <p:spPr>
          <a:xfrm>
            <a:off x="5326814" y="655294"/>
            <a:ext cx="292789" cy="29260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F6FEDC-E12A-41B7-9856-3854CA7BAA6E}"/>
              </a:ext>
            </a:extLst>
          </p:cNvPr>
          <p:cNvSpPr/>
          <p:nvPr/>
        </p:nvSpPr>
        <p:spPr>
          <a:xfrm>
            <a:off x="8454340" y="663215"/>
            <a:ext cx="2723009" cy="2490032"/>
          </a:xfrm>
          <a:custGeom>
            <a:avLst/>
            <a:gdLst>
              <a:gd name="connsiteX0" fmla="*/ 0 w 2376412"/>
              <a:gd name="connsiteY0" fmla="*/ 1089204 h 2178407"/>
              <a:gd name="connsiteX1" fmla="*/ 1188206 w 2376412"/>
              <a:gd name="connsiteY1" fmla="*/ 0 h 2178407"/>
              <a:gd name="connsiteX2" fmla="*/ 2376412 w 2376412"/>
              <a:gd name="connsiteY2" fmla="*/ 1089204 h 2178407"/>
              <a:gd name="connsiteX3" fmla="*/ 1188206 w 2376412"/>
              <a:gd name="connsiteY3" fmla="*/ 2178408 h 2178407"/>
              <a:gd name="connsiteX4" fmla="*/ 0 w 2376412"/>
              <a:gd name="connsiteY4" fmla="*/ 1089204 h 217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412" h="2178407">
                <a:moveTo>
                  <a:pt x="0" y="1089204"/>
                </a:moveTo>
                <a:cubicBezTo>
                  <a:pt x="0" y="487653"/>
                  <a:pt x="531978" y="0"/>
                  <a:pt x="1188206" y="0"/>
                </a:cubicBezTo>
                <a:cubicBezTo>
                  <a:pt x="1844434" y="0"/>
                  <a:pt x="2376412" y="487653"/>
                  <a:pt x="2376412" y="1089204"/>
                </a:cubicBezTo>
                <a:cubicBezTo>
                  <a:pt x="2376412" y="1690755"/>
                  <a:pt x="1844434" y="2178408"/>
                  <a:pt x="1188206" y="2178408"/>
                </a:cubicBezTo>
                <a:cubicBezTo>
                  <a:pt x="531978" y="2178408"/>
                  <a:pt x="0" y="1690755"/>
                  <a:pt x="0" y="108920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5647" tIns="406650" rIns="435647" bIns="406650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800" dirty="0" err="1"/>
              <a:t>Lowery</a:t>
            </a:r>
            <a:r>
              <a:rPr lang="en-GB" sz="2800" dirty="0"/>
              <a:t> Stokes Sims</a:t>
            </a:r>
          </a:p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3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8FB7D93-BE63-4EA0-A1B4-25CA4FE338DD}"/>
              </a:ext>
            </a:extLst>
          </p:cNvPr>
          <p:cNvSpPr/>
          <p:nvPr/>
        </p:nvSpPr>
        <p:spPr>
          <a:xfrm>
            <a:off x="601807" y="716543"/>
            <a:ext cx="1957110" cy="1921941"/>
          </a:xfrm>
          <a:custGeom>
            <a:avLst/>
            <a:gdLst>
              <a:gd name="connsiteX0" fmla="*/ 0 w 1476614"/>
              <a:gd name="connsiteY0" fmla="*/ 738293 h 1476586"/>
              <a:gd name="connsiteX1" fmla="*/ 738307 w 1476614"/>
              <a:gd name="connsiteY1" fmla="*/ 0 h 1476586"/>
              <a:gd name="connsiteX2" fmla="*/ 1476614 w 1476614"/>
              <a:gd name="connsiteY2" fmla="*/ 738293 h 1476586"/>
              <a:gd name="connsiteX3" fmla="*/ 738307 w 1476614"/>
              <a:gd name="connsiteY3" fmla="*/ 1476586 h 1476586"/>
              <a:gd name="connsiteX4" fmla="*/ 0 w 1476614"/>
              <a:gd name="connsiteY4" fmla="*/ 738293 h 147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614" h="1476586">
                <a:moveTo>
                  <a:pt x="0" y="738293"/>
                </a:moveTo>
                <a:cubicBezTo>
                  <a:pt x="0" y="330545"/>
                  <a:pt x="330551" y="0"/>
                  <a:pt x="738307" y="0"/>
                </a:cubicBezTo>
                <a:cubicBezTo>
                  <a:pt x="1146063" y="0"/>
                  <a:pt x="1476614" y="330545"/>
                  <a:pt x="1476614" y="738293"/>
                </a:cubicBezTo>
                <a:cubicBezTo>
                  <a:pt x="1476614" y="1146041"/>
                  <a:pt x="1146063" y="1476586"/>
                  <a:pt x="738307" y="1476586"/>
                </a:cubicBezTo>
                <a:cubicBezTo>
                  <a:pt x="330551" y="1476586"/>
                  <a:pt x="0" y="1146041"/>
                  <a:pt x="0" y="73829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3875" tIns="303871" rIns="303875" bIns="303871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800" kern="1200" dirty="0"/>
              <a:t>Eva </a:t>
            </a:r>
            <a:r>
              <a:rPr lang="en-GB" sz="2800" kern="1200" dirty="0" err="1"/>
              <a:t>Respini</a:t>
            </a:r>
            <a:r>
              <a:rPr lang="en-GB" sz="2800" kern="1200" dirty="0"/>
              <a:t>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D80F8C-BB72-4A81-B43B-5321E84D80C8}"/>
              </a:ext>
            </a:extLst>
          </p:cNvPr>
          <p:cNvSpPr/>
          <p:nvPr/>
        </p:nvSpPr>
        <p:spPr>
          <a:xfrm>
            <a:off x="2957018" y="2621182"/>
            <a:ext cx="292789" cy="29260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AAD54E-15ED-4210-97C2-997DE79FD684}"/>
              </a:ext>
            </a:extLst>
          </p:cNvPr>
          <p:cNvSpPr/>
          <p:nvPr/>
        </p:nvSpPr>
        <p:spPr>
          <a:xfrm>
            <a:off x="7775404" y="745786"/>
            <a:ext cx="403796" cy="40423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FD12D3-1EBC-4BA3-9C54-BDCE1FD1BFB7}"/>
              </a:ext>
            </a:extLst>
          </p:cNvPr>
          <p:cNvSpPr/>
          <p:nvPr/>
        </p:nvSpPr>
        <p:spPr>
          <a:xfrm>
            <a:off x="732117" y="2406847"/>
            <a:ext cx="357158" cy="38272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EB0B35-93EF-4A72-8340-5400F031789A}"/>
              </a:ext>
            </a:extLst>
          </p:cNvPr>
          <p:cNvSpPr/>
          <p:nvPr/>
        </p:nvSpPr>
        <p:spPr>
          <a:xfrm>
            <a:off x="8336008" y="2021721"/>
            <a:ext cx="292789" cy="29260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19E99E9-CE77-4E58-A452-A6FC52475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14" y="2176294"/>
            <a:ext cx="1661441" cy="162055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1955B82-F93C-4374-9A30-C9FB00B01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08" y="2125860"/>
            <a:ext cx="1575860" cy="157586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E92E1F8-F615-4710-A00B-2FA6AC016B4E}"/>
              </a:ext>
            </a:extLst>
          </p:cNvPr>
          <p:cNvSpPr/>
          <p:nvPr/>
        </p:nvSpPr>
        <p:spPr>
          <a:xfrm>
            <a:off x="2345598" y="1990006"/>
            <a:ext cx="222003" cy="22083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54007F2-D493-4A6C-BF9A-6697B7E867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467" y="2353319"/>
            <a:ext cx="1599855" cy="159985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462AF91-070F-41D8-ADB2-DBB9D5EA19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17" y="2210839"/>
            <a:ext cx="1645001" cy="15998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14A199-8724-4688-A45A-EF080243ADDF}"/>
              </a:ext>
            </a:extLst>
          </p:cNvPr>
          <p:cNvSpPr txBox="1"/>
          <p:nvPr/>
        </p:nvSpPr>
        <p:spPr>
          <a:xfrm>
            <a:off x="4126014" y="4020106"/>
            <a:ext cx="1955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Director and Chef Curator, writer , Independent Curator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F0533-B413-446D-BE34-443E5738F515}"/>
              </a:ext>
            </a:extLst>
          </p:cNvPr>
          <p:cNvSpPr txBox="1"/>
          <p:nvPr/>
        </p:nvSpPr>
        <p:spPr>
          <a:xfrm>
            <a:off x="1227908" y="4020106"/>
            <a:ext cx="1811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Barbara Lee Chief Curator at the ICAI Boston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01343-4D64-4BA3-9896-854CEA1EF520}"/>
              </a:ext>
            </a:extLst>
          </p:cNvPr>
          <p:cNvSpPr txBox="1"/>
          <p:nvPr/>
        </p:nvSpPr>
        <p:spPr>
          <a:xfrm>
            <a:off x="9497467" y="4013576"/>
            <a:ext cx="1757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Retired Curator at the museum of Arts and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B4889-394A-4705-8095-1795A3F9727F}"/>
              </a:ext>
            </a:extLst>
          </p:cNvPr>
          <p:cNvSpPr txBox="1"/>
          <p:nvPr/>
        </p:nvSpPr>
        <p:spPr>
          <a:xfrm>
            <a:off x="6622017" y="4017580"/>
            <a:ext cx="1456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American writer ,art critic activist and curator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528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C67C52-9C53-425E-A67C-1C2370D3076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30" y="673737"/>
            <a:ext cx="3871913" cy="2378075"/>
          </a:xfrm>
          <a:prstGeom prst="rect">
            <a:avLst/>
          </a:prstGeom>
          <a:solidFill>
            <a:schemeClr val="tx2">
              <a:alpha val="58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45000"/>
              </a:srgbClr>
            </a:outerShdw>
          </a:effec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0A816CB-67BE-4BBC-8ABE-31108BA97CD2}"/>
              </a:ext>
            </a:extLst>
          </p:cNvPr>
          <p:cNvSpPr txBox="1">
            <a:spLocks/>
          </p:cNvSpPr>
          <p:nvPr/>
        </p:nvSpPr>
        <p:spPr>
          <a:xfrm>
            <a:off x="621437" y="616505"/>
            <a:ext cx="3045041" cy="13716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Eva </a:t>
            </a:r>
            <a:r>
              <a:rPr lang="en-GB" dirty="0" err="1">
                <a:solidFill>
                  <a:srgbClr val="FFFFFF"/>
                </a:solidFill>
              </a:rPr>
              <a:t>Respini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9035E9-81DF-41D0-A800-0A04E028D6B6}"/>
              </a:ext>
            </a:extLst>
          </p:cNvPr>
          <p:cNvSpPr/>
          <p:nvPr/>
        </p:nvSpPr>
        <p:spPr>
          <a:xfrm>
            <a:off x="750162" y="716378"/>
            <a:ext cx="2787589" cy="1171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26D85-C67B-4739-BEFD-A6727073215D}"/>
              </a:ext>
            </a:extLst>
          </p:cNvPr>
          <p:cNvSpPr txBox="1"/>
          <p:nvPr/>
        </p:nvSpPr>
        <p:spPr>
          <a:xfrm>
            <a:off x="881849" y="3656172"/>
            <a:ext cx="60967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Used to be a curator at the Museum of Modern Art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 &amp; MA  in Art History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Since 2014 Fellow at the Centre for Curatorial Leadership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Visiting Lecturer, critic, speaker at a numerous of universities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1DE8B-70B9-4AD6-93EF-AAE1E298BA43}"/>
              </a:ext>
            </a:extLst>
          </p:cNvPr>
          <p:cNvSpPr txBox="1"/>
          <p:nvPr/>
        </p:nvSpPr>
        <p:spPr>
          <a:xfrm>
            <a:off x="621437" y="2365426"/>
            <a:ext cx="2432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Barbara Lee Chief Curator at the ICAI Boston (since 2015)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289A8-9344-46BC-A7E4-83C0AD79DA0B}"/>
              </a:ext>
            </a:extLst>
          </p:cNvPr>
          <p:cNvSpPr txBox="1"/>
          <p:nvPr/>
        </p:nvSpPr>
        <p:spPr>
          <a:xfrm>
            <a:off x="6789940" y="909468"/>
            <a:ext cx="46962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Published numerous books and catalogues , museum publications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Organised  numerous exhibitions of contemporary Art &amp; Photography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Specialises in global contemporary art and image-making practices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r>
              <a:rPr lang="en-GB" dirty="0"/>
              <a:t>Skills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Curatorial Leadership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Commitment to curatorial craft at every level of exhibition-making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Traveller – all her multiple research travels gave her a unique worldview that she brings to her curatorial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4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E248D8-D5C4-4CCD-80FE-6DE2EA1B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8473126" cy="1371600"/>
          </a:xfrm>
        </p:spPr>
        <p:txBody>
          <a:bodyPr/>
          <a:lstStyle/>
          <a:p>
            <a:r>
              <a:rPr lang="en-GB" dirty="0"/>
              <a:t>Art in the Age of the Internet , 1989 to Today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A3C51FC1-4EF6-4A17-8850-92470C2E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615756"/>
              </p:ext>
            </p:extLst>
          </p:nvPr>
        </p:nvGraphicFramePr>
        <p:xfrm>
          <a:off x="793422" y="1188325"/>
          <a:ext cx="10331778" cy="5256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0416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3D2F60-6BB3-41B7-8057-6CC0DCA398DC}"/>
              </a:ext>
            </a:extLst>
          </p:cNvPr>
          <p:cNvSpPr/>
          <p:nvPr/>
        </p:nvSpPr>
        <p:spPr>
          <a:xfrm>
            <a:off x="816745" y="632532"/>
            <a:ext cx="3790766" cy="1219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020E5-C01E-4879-96F8-1402280631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9181" y="841868"/>
            <a:ext cx="3388581" cy="85376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Vincent </a:t>
            </a:r>
            <a:r>
              <a:rPr lang="en-GB" dirty="0" err="1">
                <a:solidFill>
                  <a:schemeClr val="bg1"/>
                </a:solidFill>
              </a:rPr>
              <a:t>Honore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D39164-8647-435E-93FA-95C0E94B7338}"/>
              </a:ext>
            </a:extLst>
          </p:cNvPr>
          <p:cNvSpPr/>
          <p:nvPr/>
        </p:nvSpPr>
        <p:spPr>
          <a:xfrm>
            <a:off x="932154" y="736088"/>
            <a:ext cx="3559947" cy="10120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8CD3E-D8A9-474A-A3BC-A5C26EAEE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56" y="1883047"/>
            <a:ext cx="3190586" cy="2128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3C99E-601F-4124-BEDD-F05ACAC733F2}"/>
              </a:ext>
            </a:extLst>
          </p:cNvPr>
          <p:cNvSpPr txBox="1"/>
          <p:nvPr/>
        </p:nvSpPr>
        <p:spPr>
          <a:xfrm>
            <a:off x="692458" y="4167509"/>
            <a:ext cx="4039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Has an experience that includes roles in the Palais de Tokyo and Tate Modern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Since October 2017 Senior Curator at Hayward Gallery in London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D8FE2-786B-4336-A13C-892BDC42526F}"/>
              </a:ext>
            </a:extLst>
          </p:cNvPr>
          <p:cNvSpPr txBox="1"/>
          <p:nvPr/>
        </p:nvSpPr>
        <p:spPr>
          <a:xfrm>
            <a:off x="5764569" y="736088"/>
            <a:ext cx="54911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His work leaves an unforgettable impression on the world of art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Why curator? To fully embrace contemporary Art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r>
              <a:rPr lang="en-GB" dirty="0"/>
              <a:t>Favourite part about curating process: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engage with artist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debate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Contextualizing artworks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Positioning the artworks in an exhibition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Previously ,he wanted to become a teacher  to teach &amp; to learn , but he quickly realised that as a curator he will still be able to learn new things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B57B4-4201-4153-8A5F-0346A1F82425}"/>
              </a:ext>
            </a:extLst>
          </p:cNvPr>
          <p:cNvSpPr txBox="1"/>
          <p:nvPr/>
        </p:nvSpPr>
        <p:spPr>
          <a:xfrm>
            <a:off x="381740" y="1936310"/>
            <a:ext cx="1944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Curious Curator – Director and Chief Curator, writer  based in London and Paris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55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8E4E-ED64-4049-ABC2-104038BE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60" y="674311"/>
            <a:ext cx="4617563" cy="73971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Kiss My Genders</a:t>
            </a:r>
            <a:br>
              <a:rPr lang="en-GB" dirty="0">
                <a:solidFill>
                  <a:srgbClr val="FFFFFF"/>
                </a:solidFill>
              </a:rPr>
            </a:b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A797A8B-2E24-4B5F-8FDE-91DD5C15B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639494"/>
              </p:ext>
            </p:extLst>
          </p:nvPr>
        </p:nvGraphicFramePr>
        <p:xfrm>
          <a:off x="961534" y="160255"/>
          <a:ext cx="10671142" cy="632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C0B2919-94FD-49FF-8F17-0967D46BE7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7917" y="545225"/>
            <a:ext cx="258351" cy="258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B779D5-A5FB-4A2C-ABA3-F0E8D76C2F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3603" y="4298326"/>
            <a:ext cx="566977" cy="566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F1DA35-E1F0-4A28-9165-A5F91600AF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3995" y="1224014"/>
            <a:ext cx="396561" cy="3965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98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ACCEAF-EC02-408B-BF14-BF38E1B89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08" y="509538"/>
            <a:ext cx="3066164" cy="2050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F5856C-E3A4-406C-9FAF-E14BFB0DF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90" y="705344"/>
            <a:ext cx="3804234" cy="1231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5AF29-B475-420B-85F9-4EA9F768EA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6644" y="806897"/>
            <a:ext cx="3260248" cy="98542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Lucy </a:t>
            </a:r>
            <a:r>
              <a:rPr lang="en-GB" dirty="0" err="1">
                <a:solidFill>
                  <a:srgbClr val="FFFFFF"/>
                </a:solidFill>
              </a:rPr>
              <a:t>R.Lippard</a:t>
            </a:r>
            <a:r>
              <a:rPr lang="en-GB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5DB78F-BF74-43C6-AE03-FB85D1191C0C}"/>
              </a:ext>
            </a:extLst>
          </p:cNvPr>
          <p:cNvSpPr/>
          <p:nvPr/>
        </p:nvSpPr>
        <p:spPr>
          <a:xfrm>
            <a:off x="763479" y="806898"/>
            <a:ext cx="3586578" cy="985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55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D421-EA96-412E-9106-BD9DB493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Pink Glass Swan. Selected feminist essays on art.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273EF-457D-469C-9FFD-07AA482F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9FC58-CF61-4055-AE2A-98294179D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81" y="2407710"/>
            <a:ext cx="3390559" cy="3390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3A21E4-4DF0-4E1F-9333-A75BEA52A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103120"/>
            <a:ext cx="762066" cy="762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12B178-30ED-47BC-A69F-DDB28A4DB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765" y="2954112"/>
            <a:ext cx="381033" cy="381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807152-9FD9-450E-ABA0-350730344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246" y="5495793"/>
            <a:ext cx="302476" cy="302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BB9BCF-5FCC-4F07-BD62-9BE5E97A6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81" y="2522589"/>
            <a:ext cx="3339867" cy="3200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8150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724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SavonVTI</vt:lpstr>
      <vt:lpstr>Art Curators about cultural paradigm shifts</vt:lpstr>
      <vt:lpstr>Introduction</vt:lpstr>
      <vt:lpstr>PowerPoint Presentation</vt:lpstr>
      <vt:lpstr>PowerPoint Presentation</vt:lpstr>
      <vt:lpstr>Art in the Age of the Internet , 1989 to Today</vt:lpstr>
      <vt:lpstr>Vincent Honore</vt:lpstr>
      <vt:lpstr>Kiss My Genders </vt:lpstr>
      <vt:lpstr>Lucy R.Lippard </vt:lpstr>
      <vt:lpstr>The Pink Glass Swan. Selected feminist essays on art.</vt:lpstr>
      <vt:lpstr>Lowery Stokes Sims</vt:lpstr>
      <vt:lpstr>Art and Race Matters , the career of Robert Colescott </vt:lpstr>
      <vt:lpstr>Key area of Interst – Cultural Paradigm Shifs </vt:lpstr>
      <vt:lpstr>3 key questions</vt:lpstr>
      <vt:lpstr> Bibliography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Curators about cultural paradigm shifts</dc:title>
  <dc:creator>Alicja Kutek</dc:creator>
  <cp:lastModifiedBy>Alicja Kutek [alk36]</cp:lastModifiedBy>
  <cp:revision>232</cp:revision>
  <dcterms:created xsi:type="dcterms:W3CDTF">2019-11-29T22:57:53Z</dcterms:created>
  <dcterms:modified xsi:type="dcterms:W3CDTF">2019-12-07T15:54:52Z</dcterms:modified>
</cp:coreProperties>
</file>