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2A041-1F63-4FE5-98D3-53D056878DA4}" v="870" dt="2019-12-07T15:54:5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image" Target="../media/image2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image" Target="../media/image2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2A568-3EE8-4C0D-9205-ADAD4AB04321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A7A08E-1737-4F8A-9EE7-45D489C9B299}">
      <dgm:prSet phldrT="[Text]" custT="1"/>
      <dgm:spPr/>
      <dgm:t>
        <a:bodyPr/>
        <a:lstStyle/>
        <a:p>
          <a:r>
            <a:rPr lang="en-GB" sz="1600" b="1" dirty="0"/>
            <a:t>70 works</a:t>
          </a:r>
          <a:r>
            <a:rPr lang="en-GB" sz="1600" dirty="0"/>
            <a:t>, from painting to performance to virtual reality, by an international, intergenerational group of </a:t>
          </a:r>
          <a:r>
            <a:rPr lang="en-GB" sz="1600" b="1" dirty="0"/>
            <a:t>60 artists</a:t>
          </a:r>
        </a:p>
      </dgm:t>
    </dgm:pt>
    <dgm:pt modelId="{AD1A3282-3C3E-4260-B9CB-E774899D5B61}" type="parTrans" cxnId="{4055E167-968D-48F8-92D7-078614470D78}">
      <dgm:prSet/>
      <dgm:spPr/>
      <dgm:t>
        <a:bodyPr/>
        <a:lstStyle/>
        <a:p>
          <a:endParaRPr lang="en-GB"/>
        </a:p>
      </dgm:t>
    </dgm:pt>
    <dgm:pt modelId="{0A61945F-F035-465F-B8AD-503471713AD7}" type="sibTrans" cxnId="{4055E167-968D-48F8-92D7-078614470D78}">
      <dgm:prSet/>
      <dgm:spPr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</dgm:spPr>
      <dgm:t>
        <a:bodyPr/>
        <a:lstStyle/>
        <a:p>
          <a:endParaRPr lang="en-GB"/>
        </a:p>
      </dgm:t>
    </dgm:pt>
    <dgm:pt modelId="{787CE641-8607-44B5-9C8C-6FFEEC09D895}">
      <dgm:prSet phldrT="[Text]" custT="1"/>
      <dgm:spPr/>
      <dgm:t>
        <a:bodyPr/>
        <a:lstStyle/>
        <a:p>
          <a:pPr algn="l"/>
          <a:r>
            <a:rPr lang="en-GB" sz="1600" b="0" i="0" dirty="0"/>
            <a:t>The exhibition examines how the Internet has radically changed the field of art, especially in its production, distribution, and reception</a:t>
          </a:r>
          <a:endParaRPr lang="en-GB" sz="1600" dirty="0"/>
        </a:p>
      </dgm:t>
    </dgm:pt>
    <dgm:pt modelId="{A9898823-27A4-420A-BBDF-BB8975330085}" type="parTrans" cxnId="{D609A8F6-9D4A-4041-B656-47A102BBCB30}">
      <dgm:prSet/>
      <dgm:spPr/>
      <dgm:t>
        <a:bodyPr/>
        <a:lstStyle/>
        <a:p>
          <a:endParaRPr lang="en-GB"/>
        </a:p>
      </dgm:t>
    </dgm:pt>
    <dgm:pt modelId="{2EF70E89-F476-4A88-AEAD-8F013F95CD99}" type="sibTrans" cxnId="{D609A8F6-9D4A-4041-B656-47A102BBCB30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GB"/>
        </a:p>
      </dgm:t>
    </dgm:pt>
    <dgm:pt modelId="{BB88F21D-EB14-4116-9ED6-AF4B8CDCF8ED}">
      <dgm:prSet phldrT="[Text]" phldr="1"/>
      <dgm:spPr/>
      <dgm:t>
        <a:bodyPr/>
        <a:lstStyle/>
        <a:p>
          <a:endParaRPr lang="en-GB" dirty="0"/>
        </a:p>
      </dgm:t>
    </dgm:pt>
    <dgm:pt modelId="{B30D8BB2-17A0-42A1-9F25-CDF96CF62F1A}" type="sibTrans" cxnId="{E483E4B7-09C8-4D56-A554-3F3D9DD2620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n-GB"/>
        </a:p>
      </dgm:t>
    </dgm:pt>
    <dgm:pt modelId="{AB6B929D-903D-4DE4-B2E1-670C007CCE5F}" type="parTrans" cxnId="{E483E4B7-09C8-4D56-A554-3F3D9DD26203}">
      <dgm:prSet/>
      <dgm:spPr/>
      <dgm:t>
        <a:bodyPr/>
        <a:lstStyle/>
        <a:p>
          <a:endParaRPr lang="en-GB"/>
        </a:p>
      </dgm:t>
    </dgm:pt>
    <dgm:pt modelId="{7FE6E74C-50DA-4EB3-900F-717D834E2ECE}" type="pres">
      <dgm:prSet presAssocID="{CF32A568-3EE8-4C0D-9205-ADAD4AB04321}" presName="Name0" presStyleCnt="0">
        <dgm:presLayoutVars>
          <dgm:chMax val="8"/>
          <dgm:chPref val="8"/>
          <dgm:dir/>
        </dgm:presLayoutVars>
      </dgm:prSet>
      <dgm:spPr/>
    </dgm:pt>
    <dgm:pt modelId="{01D80FEE-9081-429D-B235-65870614FBF5}" type="pres">
      <dgm:prSet presAssocID="{94A7A08E-1737-4F8A-9EE7-45D489C9B299}" presName="parent_text_1" presStyleLbl="revTx" presStyleIdx="0" presStyleCnt="3" custScaleX="88212" custScaleY="146183" custLinFactY="100000" custLinFactNeighborX="4344" custLinFactNeighborY="118111">
        <dgm:presLayoutVars>
          <dgm:chMax val="0"/>
          <dgm:chPref val="0"/>
          <dgm:bulletEnabled val="1"/>
        </dgm:presLayoutVars>
      </dgm:prSet>
      <dgm:spPr/>
    </dgm:pt>
    <dgm:pt modelId="{538F806F-7F5A-43E2-ABB3-E9FD2AEE9F40}" type="pres">
      <dgm:prSet presAssocID="{94A7A08E-1737-4F8A-9EE7-45D489C9B299}" presName="image_accent_1" presStyleCnt="0"/>
      <dgm:spPr/>
    </dgm:pt>
    <dgm:pt modelId="{6EA6B84A-8496-4F4A-A913-74A6BF174C7F}" type="pres">
      <dgm:prSet presAssocID="{94A7A08E-1737-4F8A-9EE7-45D489C9B299}" presName="imageAccentRepeatNode" presStyleLbl="alignNode1" presStyleIdx="0" presStyleCnt="6" custScaleX="134323" custScaleY="128652" custLinFactNeighborX="-31617" custLinFactNeighborY="-46837"/>
      <dgm:spPr/>
    </dgm:pt>
    <dgm:pt modelId="{05FBB5EE-7EEE-4CCB-A121-791928E2C724}" type="pres">
      <dgm:prSet presAssocID="{94A7A08E-1737-4F8A-9EE7-45D489C9B299}" presName="accent_1" presStyleLbl="alignNode1" presStyleIdx="1" presStyleCnt="6" custLinFactX="-200000" custLinFactNeighborX="-277146" custLinFactNeighborY="37588"/>
      <dgm:spPr/>
    </dgm:pt>
    <dgm:pt modelId="{2AF57F2E-986C-4D7F-8843-1285D0E96A12}" type="pres">
      <dgm:prSet presAssocID="{0A61945F-F035-465F-B8AD-503471713AD7}" presName="image_1" presStyleCnt="0"/>
      <dgm:spPr/>
    </dgm:pt>
    <dgm:pt modelId="{90A10259-6485-4C5B-B9D9-EC156FB6BDAF}" type="pres">
      <dgm:prSet presAssocID="{0A61945F-F035-465F-B8AD-503471713AD7}" presName="imageRepeatNode" presStyleLbl="fgImgPlace1" presStyleIdx="0" presStyleCnt="3" custScaleX="139345" custScaleY="135071" custLinFactNeighborX="-34080" custLinFactNeighborY="-50729"/>
      <dgm:spPr/>
    </dgm:pt>
    <dgm:pt modelId="{28139CF9-0A01-4AD6-8AAE-3AB7ACDD212E}" type="pres">
      <dgm:prSet presAssocID="{BB88F21D-EB14-4116-9ED6-AF4B8CDCF8ED}" presName="parent_text_2" presStyleLbl="revTx" presStyleIdx="1" presStyleCnt="3" custAng="17867928" custFlipHor="0" custScaleX="24485" custScaleY="42397" custLinFactNeighborX="41866" custLinFactNeighborY="58015">
        <dgm:presLayoutVars>
          <dgm:chMax val="0"/>
          <dgm:chPref val="0"/>
          <dgm:bulletEnabled val="1"/>
        </dgm:presLayoutVars>
      </dgm:prSet>
      <dgm:spPr/>
    </dgm:pt>
    <dgm:pt modelId="{454B0749-528D-47CD-A4A3-C710FB88CD16}" type="pres">
      <dgm:prSet presAssocID="{BB88F21D-EB14-4116-9ED6-AF4B8CDCF8ED}" presName="image_accent_2" presStyleCnt="0"/>
      <dgm:spPr/>
    </dgm:pt>
    <dgm:pt modelId="{F0A83243-C92B-474D-B85D-C0C934D9629E}" type="pres">
      <dgm:prSet presAssocID="{BB88F21D-EB14-4116-9ED6-AF4B8CDCF8ED}" presName="imageAccentRepeatNode" presStyleLbl="alignNode1" presStyleIdx="2" presStyleCnt="6" custScaleX="226627" custScaleY="220691" custLinFactNeighborX="-1702" custLinFactNeighborY="54720"/>
      <dgm:spPr/>
    </dgm:pt>
    <dgm:pt modelId="{8D9DB47D-FBD3-43B8-9923-7B9DC1505DD0}" type="pres">
      <dgm:prSet presAssocID="{B30D8BB2-17A0-42A1-9F25-CDF96CF62F1A}" presName="image_2" presStyleCnt="0"/>
      <dgm:spPr/>
    </dgm:pt>
    <dgm:pt modelId="{C0BA8CF2-7489-41DE-A130-A61F3E911CA8}" type="pres">
      <dgm:prSet presAssocID="{B30D8BB2-17A0-42A1-9F25-CDF96CF62F1A}" presName="imageRepeatNode" presStyleLbl="fgImgPlace1" presStyleIdx="1" presStyleCnt="3" custScaleX="240886" custScaleY="232130" custLinFactNeighborX="-1659" custLinFactNeighborY="61315"/>
      <dgm:spPr/>
    </dgm:pt>
    <dgm:pt modelId="{284D4658-9C7A-4E97-B177-6FCE6B07C6CB}" type="pres">
      <dgm:prSet presAssocID="{787CE641-8607-44B5-9C8C-6FFEEC09D895}" presName="image_accent_3" presStyleCnt="0"/>
      <dgm:spPr/>
    </dgm:pt>
    <dgm:pt modelId="{3A8C0713-6F38-4A5C-B0AC-6CDC8C345A57}" type="pres">
      <dgm:prSet presAssocID="{787CE641-8607-44B5-9C8C-6FFEEC09D895}" presName="imageAccentRepeatNode" presStyleLbl="alignNode1" presStyleIdx="3" presStyleCnt="6" custScaleX="154927" custScaleY="152917" custLinFactNeighborX="29509" custLinFactNeighborY="-24361"/>
      <dgm:spPr/>
    </dgm:pt>
    <dgm:pt modelId="{6B3B7A22-8887-47A3-90E3-33B2FEB284DA}" type="pres">
      <dgm:prSet presAssocID="{787CE641-8607-44B5-9C8C-6FFEEC09D895}" presName="parent_text_3" presStyleLbl="revTx" presStyleIdx="2" presStyleCnt="3" custScaleX="76866" custScaleY="103491" custLinFactNeighborX="11926" custLinFactNeighborY="-53528">
        <dgm:presLayoutVars>
          <dgm:chMax val="0"/>
          <dgm:chPref val="0"/>
          <dgm:bulletEnabled val="1"/>
        </dgm:presLayoutVars>
      </dgm:prSet>
      <dgm:spPr/>
    </dgm:pt>
    <dgm:pt modelId="{3E2BF14B-7264-4E3B-9492-6E9585AA70B8}" type="pres">
      <dgm:prSet presAssocID="{787CE641-8607-44B5-9C8C-6FFEEC09D895}" presName="accent_2" presStyleLbl="alignNode1" presStyleIdx="4" presStyleCnt="6" custLinFactX="-200000" custLinFactNeighborX="-271678" custLinFactNeighborY="-85168"/>
      <dgm:spPr/>
    </dgm:pt>
    <dgm:pt modelId="{9170CFC3-C36E-4315-BE52-ECF1AE594564}" type="pres">
      <dgm:prSet presAssocID="{787CE641-8607-44B5-9C8C-6FFEEC09D895}" presName="accent_3" presStyleLbl="alignNode1" presStyleIdx="5" presStyleCnt="6" custLinFactY="-171583" custLinFactNeighborX="11286" custLinFactNeighborY="-200000"/>
      <dgm:spPr/>
    </dgm:pt>
    <dgm:pt modelId="{8C92F963-9621-47BD-B486-3F5745CCE6D8}" type="pres">
      <dgm:prSet presAssocID="{2EF70E89-F476-4A88-AEAD-8F013F95CD99}" presName="image_3" presStyleCnt="0"/>
      <dgm:spPr/>
    </dgm:pt>
    <dgm:pt modelId="{81EFA0F4-823B-4E3A-9B1B-5947498A1A01}" type="pres">
      <dgm:prSet presAssocID="{2EF70E89-F476-4A88-AEAD-8F013F95CD99}" presName="imageRepeatNode" presStyleLbl="fgImgPlace1" presStyleIdx="2" presStyleCnt="3" custScaleX="164274" custScaleY="161264" custLinFactNeighborX="32944" custLinFactNeighborY="-27152"/>
      <dgm:spPr/>
    </dgm:pt>
  </dgm:ptLst>
  <dgm:cxnLst>
    <dgm:cxn modelId="{4055E167-968D-48F8-92D7-078614470D78}" srcId="{CF32A568-3EE8-4C0D-9205-ADAD4AB04321}" destId="{94A7A08E-1737-4F8A-9EE7-45D489C9B299}" srcOrd="0" destOrd="0" parTransId="{AD1A3282-3C3E-4260-B9CB-E774899D5B61}" sibTransId="{0A61945F-F035-465F-B8AD-503471713AD7}"/>
    <dgm:cxn modelId="{2BE4DC4B-8BF5-4F2E-8DEC-8838E029D7C4}" type="presOf" srcId="{2EF70E89-F476-4A88-AEAD-8F013F95CD99}" destId="{81EFA0F4-823B-4E3A-9B1B-5947498A1A01}" srcOrd="0" destOrd="0" presId="urn:microsoft.com/office/officeart/2008/layout/BubblePictureList"/>
    <dgm:cxn modelId="{8EC1868A-0FEC-4701-A36C-64BC1FBC6C4B}" type="presOf" srcId="{CF32A568-3EE8-4C0D-9205-ADAD4AB04321}" destId="{7FE6E74C-50DA-4EB3-900F-717D834E2ECE}" srcOrd="0" destOrd="0" presId="urn:microsoft.com/office/officeart/2008/layout/BubblePictureList"/>
    <dgm:cxn modelId="{D225B590-057A-4AF3-AF2A-8B66E1FC1175}" type="presOf" srcId="{787CE641-8607-44B5-9C8C-6FFEEC09D895}" destId="{6B3B7A22-8887-47A3-90E3-33B2FEB284DA}" srcOrd="0" destOrd="0" presId="urn:microsoft.com/office/officeart/2008/layout/BubblePictureList"/>
    <dgm:cxn modelId="{E483E4B7-09C8-4D56-A554-3F3D9DD26203}" srcId="{CF32A568-3EE8-4C0D-9205-ADAD4AB04321}" destId="{BB88F21D-EB14-4116-9ED6-AF4B8CDCF8ED}" srcOrd="1" destOrd="0" parTransId="{AB6B929D-903D-4DE4-B2E1-670C007CCE5F}" sibTransId="{B30D8BB2-17A0-42A1-9F25-CDF96CF62F1A}"/>
    <dgm:cxn modelId="{E9166DC1-4CF2-465E-B263-2385A362C807}" type="presOf" srcId="{0A61945F-F035-465F-B8AD-503471713AD7}" destId="{90A10259-6485-4C5B-B9D9-EC156FB6BDAF}" srcOrd="0" destOrd="0" presId="urn:microsoft.com/office/officeart/2008/layout/BubblePictureList"/>
    <dgm:cxn modelId="{B2D5B3DF-FCB0-48AB-80D4-3F7E8579C58E}" type="presOf" srcId="{94A7A08E-1737-4F8A-9EE7-45D489C9B299}" destId="{01D80FEE-9081-429D-B235-65870614FBF5}" srcOrd="0" destOrd="0" presId="urn:microsoft.com/office/officeart/2008/layout/BubblePictureList"/>
    <dgm:cxn modelId="{C71BA9E9-D1C2-40FE-8333-A78AA55F96A6}" type="presOf" srcId="{B30D8BB2-17A0-42A1-9F25-CDF96CF62F1A}" destId="{C0BA8CF2-7489-41DE-A130-A61F3E911CA8}" srcOrd="0" destOrd="0" presId="urn:microsoft.com/office/officeart/2008/layout/BubblePictureList"/>
    <dgm:cxn modelId="{D609A8F6-9D4A-4041-B656-47A102BBCB30}" srcId="{CF32A568-3EE8-4C0D-9205-ADAD4AB04321}" destId="{787CE641-8607-44B5-9C8C-6FFEEC09D895}" srcOrd="2" destOrd="0" parTransId="{A9898823-27A4-420A-BBDF-BB8975330085}" sibTransId="{2EF70E89-F476-4A88-AEAD-8F013F95CD99}"/>
    <dgm:cxn modelId="{0A7BCEF7-C946-4E5C-8DE4-F2C42A8D524B}" type="presOf" srcId="{BB88F21D-EB14-4116-9ED6-AF4B8CDCF8ED}" destId="{28139CF9-0A01-4AD6-8AAE-3AB7ACDD212E}" srcOrd="0" destOrd="0" presId="urn:microsoft.com/office/officeart/2008/layout/BubblePictureList"/>
    <dgm:cxn modelId="{AE0A3776-84E0-4929-ADA1-5D23EA43114A}" type="presParOf" srcId="{7FE6E74C-50DA-4EB3-900F-717D834E2ECE}" destId="{01D80FEE-9081-429D-B235-65870614FBF5}" srcOrd="0" destOrd="0" presId="urn:microsoft.com/office/officeart/2008/layout/BubblePictureList"/>
    <dgm:cxn modelId="{944D9256-A97D-41F3-BC70-ABD119857BCE}" type="presParOf" srcId="{7FE6E74C-50DA-4EB3-900F-717D834E2ECE}" destId="{538F806F-7F5A-43E2-ABB3-E9FD2AEE9F40}" srcOrd="1" destOrd="0" presId="urn:microsoft.com/office/officeart/2008/layout/BubblePictureList"/>
    <dgm:cxn modelId="{A5FA56BF-1A65-4359-B47B-9AC92ED3526B}" type="presParOf" srcId="{538F806F-7F5A-43E2-ABB3-E9FD2AEE9F40}" destId="{6EA6B84A-8496-4F4A-A913-74A6BF174C7F}" srcOrd="0" destOrd="0" presId="urn:microsoft.com/office/officeart/2008/layout/BubblePictureList"/>
    <dgm:cxn modelId="{908B0173-FCB1-4B92-A2D3-ECF4D19B30AA}" type="presParOf" srcId="{7FE6E74C-50DA-4EB3-900F-717D834E2ECE}" destId="{05FBB5EE-7EEE-4CCB-A121-791928E2C724}" srcOrd="2" destOrd="0" presId="urn:microsoft.com/office/officeart/2008/layout/BubblePictureList"/>
    <dgm:cxn modelId="{DD7551FC-86E7-4527-BF23-AD4A540E42F4}" type="presParOf" srcId="{7FE6E74C-50DA-4EB3-900F-717D834E2ECE}" destId="{2AF57F2E-986C-4D7F-8843-1285D0E96A12}" srcOrd="3" destOrd="0" presId="urn:microsoft.com/office/officeart/2008/layout/BubblePictureList"/>
    <dgm:cxn modelId="{5F8F1025-4371-433F-8ACC-DC3E7098DC8F}" type="presParOf" srcId="{2AF57F2E-986C-4D7F-8843-1285D0E96A12}" destId="{90A10259-6485-4C5B-B9D9-EC156FB6BDAF}" srcOrd="0" destOrd="0" presId="urn:microsoft.com/office/officeart/2008/layout/BubblePictureList"/>
    <dgm:cxn modelId="{33C07B9C-BF4A-42E1-BFD2-E69E779F2CC0}" type="presParOf" srcId="{7FE6E74C-50DA-4EB3-900F-717D834E2ECE}" destId="{28139CF9-0A01-4AD6-8AAE-3AB7ACDD212E}" srcOrd="4" destOrd="0" presId="urn:microsoft.com/office/officeart/2008/layout/BubblePictureList"/>
    <dgm:cxn modelId="{5C297131-A4EF-4299-AB2C-97E43258AEB3}" type="presParOf" srcId="{7FE6E74C-50DA-4EB3-900F-717D834E2ECE}" destId="{454B0749-528D-47CD-A4A3-C710FB88CD16}" srcOrd="5" destOrd="0" presId="urn:microsoft.com/office/officeart/2008/layout/BubblePictureList"/>
    <dgm:cxn modelId="{8D9E662E-1B5C-44C1-AAD8-9928ED4A50AF}" type="presParOf" srcId="{454B0749-528D-47CD-A4A3-C710FB88CD16}" destId="{F0A83243-C92B-474D-B85D-C0C934D9629E}" srcOrd="0" destOrd="0" presId="urn:microsoft.com/office/officeart/2008/layout/BubblePictureList"/>
    <dgm:cxn modelId="{0B2A3DB1-E14B-4717-8E01-19A83AEB3CD9}" type="presParOf" srcId="{7FE6E74C-50DA-4EB3-900F-717D834E2ECE}" destId="{8D9DB47D-FBD3-43B8-9923-7B9DC1505DD0}" srcOrd="6" destOrd="0" presId="urn:microsoft.com/office/officeart/2008/layout/BubblePictureList"/>
    <dgm:cxn modelId="{1CC3F16C-2973-4B90-91FE-9FE0723933B3}" type="presParOf" srcId="{8D9DB47D-FBD3-43B8-9923-7B9DC1505DD0}" destId="{C0BA8CF2-7489-41DE-A130-A61F3E911CA8}" srcOrd="0" destOrd="0" presId="urn:microsoft.com/office/officeart/2008/layout/BubblePictureList"/>
    <dgm:cxn modelId="{E692CCD3-0501-4E55-A4F9-0B6D9D02883E}" type="presParOf" srcId="{7FE6E74C-50DA-4EB3-900F-717D834E2ECE}" destId="{284D4658-9C7A-4E97-B177-6FCE6B07C6CB}" srcOrd="7" destOrd="0" presId="urn:microsoft.com/office/officeart/2008/layout/BubblePictureList"/>
    <dgm:cxn modelId="{24AED335-AE02-4978-8E40-D3D078D87F68}" type="presParOf" srcId="{284D4658-9C7A-4E97-B177-6FCE6B07C6CB}" destId="{3A8C0713-6F38-4A5C-B0AC-6CDC8C345A57}" srcOrd="0" destOrd="0" presId="urn:microsoft.com/office/officeart/2008/layout/BubblePictureList"/>
    <dgm:cxn modelId="{A436EC5C-0F79-48BD-8B90-060835CFA5E8}" type="presParOf" srcId="{7FE6E74C-50DA-4EB3-900F-717D834E2ECE}" destId="{6B3B7A22-8887-47A3-90E3-33B2FEB284DA}" srcOrd="8" destOrd="0" presId="urn:microsoft.com/office/officeart/2008/layout/BubblePictureList"/>
    <dgm:cxn modelId="{05E7E2BB-BE47-4213-94D8-926FB44989BA}" type="presParOf" srcId="{7FE6E74C-50DA-4EB3-900F-717D834E2ECE}" destId="{3E2BF14B-7264-4E3B-9492-6E9585AA70B8}" srcOrd="9" destOrd="0" presId="urn:microsoft.com/office/officeart/2008/layout/BubblePictureList"/>
    <dgm:cxn modelId="{0A5BDF09-2BA0-4218-914E-B703F8047FE9}" type="presParOf" srcId="{7FE6E74C-50DA-4EB3-900F-717D834E2ECE}" destId="{9170CFC3-C36E-4315-BE52-ECF1AE594564}" srcOrd="10" destOrd="0" presId="urn:microsoft.com/office/officeart/2008/layout/BubblePictureList"/>
    <dgm:cxn modelId="{9738F2B1-3A76-489F-AAD7-321B03518B0F}" type="presParOf" srcId="{7FE6E74C-50DA-4EB3-900F-717D834E2ECE}" destId="{8C92F963-9621-47BD-B486-3F5745CCE6D8}" srcOrd="11" destOrd="0" presId="urn:microsoft.com/office/officeart/2008/layout/BubblePictureList"/>
    <dgm:cxn modelId="{754B9BE1-F04A-405D-BDF0-418B062C1BCD}" type="presParOf" srcId="{8C92F963-9621-47BD-B486-3F5745CCE6D8}" destId="{81EFA0F4-823B-4E3A-9B1B-5947498A1A0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2A568-3EE8-4C0D-9205-ADAD4AB04321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A7A08E-1737-4F8A-9EE7-45D489C9B299}">
      <dgm:prSet phldrT="[Text]" custT="1"/>
      <dgm:spPr/>
      <dgm:t>
        <a:bodyPr/>
        <a:lstStyle/>
        <a:p>
          <a:pPr algn="l"/>
          <a:r>
            <a:rPr lang="en-GB" sz="1600" dirty="0"/>
            <a:t>London, Hayward Gallery, London’s Southbank Centre, </a:t>
          </a:r>
        </a:p>
        <a:p>
          <a:pPr algn="l"/>
          <a:r>
            <a:rPr lang="en-GB" sz="1600" b="1" dirty="0"/>
            <a:t>12</a:t>
          </a:r>
          <a:r>
            <a:rPr lang="en-GB" sz="1600" b="1" baseline="30000" dirty="0"/>
            <a:t>th</a:t>
          </a:r>
          <a:r>
            <a:rPr lang="en-GB" sz="1600" b="1" dirty="0"/>
            <a:t> June 2019</a:t>
          </a:r>
        </a:p>
        <a:p>
          <a:pPr algn="l"/>
          <a:r>
            <a:rPr lang="en-GB" sz="1600" dirty="0"/>
            <a:t> till </a:t>
          </a:r>
          <a:r>
            <a:rPr lang="en-GB" sz="1600" b="1" dirty="0"/>
            <a:t>8</a:t>
          </a:r>
          <a:r>
            <a:rPr lang="en-GB" sz="1600" b="1" baseline="30000" dirty="0"/>
            <a:t>th</a:t>
          </a:r>
          <a:r>
            <a:rPr lang="en-GB" sz="1600" b="1" dirty="0"/>
            <a:t> September 2019 </a:t>
          </a:r>
        </a:p>
      </dgm:t>
    </dgm:pt>
    <dgm:pt modelId="{AD1A3282-3C3E-4260-B9CB-E774899D5B61}" type="parTrans" cxnId="{4055E167-968D-48F8-92D7-078614470D78}">
      <dgm:prSet/>
      <dgm:spPr/>
      <dgm:t>
        <a:bodyPr/>
        <a:lstStyle/>
        <a:p>
          <a:endParaRPr lang="en-GB"/>
        </a:p>
      </dgm:t>
    </dgm:pt>
    <dgm:pt modelId="{0A61945F-F035-465F-B8AD-503471713AD7}" type="sibTrans" cxnId="{4055E167-968D-48F8-92D7-078614470D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GB"/>
        </a:p>
      </dgm:t>
    </dgm:pt>
    <dgm:pt modelId="{BB88F21D-EB14-4116-9ED6-AF4B8CDCF8ED}">
      <dgm:prSet phldrT="[Text]" custT="1"/>
      <dgm:spPr/>
      <dgm:t>
        <a:bodyPr/>
        <a:lstStyle/>
        <a:p>
          <a:r>
            <a:rPr lang="en-GB" sz="1400" dirty="0"/>
            <a:t>Key message from the exhibition:</a:t>
          </a:r>
          <a:r>
            <a:rPr lang="en-GB" sz="1600" dirty="0"/>
            <a:t> it is the right for the body to be </a:t>
          </a:r>
          <a:r>
            <a:rPr lang="en-GB" sz="1600" b="1" dirty="0"/>
            <a:t>subversive</a:t>
          </a:r>
          <a:r>
            <a:rPr lang="en-GB" sz="1600" dirty="0"/>
            <a:t>, </a:t>
          </a:r>
          <a:r>
            <a:rPr lang="en-GB" sz="1600" b="1" dirty="0"/>
            <a:t>mischievous</a:t>
          </a:r>
          <a:r>
            <a:rPr lang="en-GB" sz="1600" dirty="0"/>
            <a:t>, </a:t>
          </a:r>
          <a:r>
            <a:rPr lang="en-GB" sz="1600" b="1" dirty="0"/>
            <a:t>ambiguous</a:t>
          </a:r>
          <a:r>
            <a:rPr lang="en-GB" sz="1600" dirty="0"/>
            <a:t>, even </a:t>
          </a:r>
          <a:r>
            <a:rPr lang="en-GB" sz="1600" b="1" dirty="0"/>
            <a:t>illegible</a:t>
          </a:r>
          <a:r>
            <a:rPr lang="en-GB" sz="1600" dirty="0"/>
            <a:t>, demonstrating that an experience and fluid approach is both political and truly liberating </a:t>
          </a:r>
          <a:endParaRPr lang="en-GB" sz="1400" dirty="0"/>
        </a:p>
      </dgm:t>
    </dgm:pt>
    <dgm:pt modelId="{AB6B929D-903D-4DE4-B2E1-670C007CCE5F}" type="parTrans" cxnId="{E483E4B7-09C8-4D56-A554-3F3D9DD26203}">
      <dgm:prSet/>
      <dgm:spPr/>
      <dgm:t>
        <a:bodyPr/>
        <a:lstStyle/>
        <a:p>
          <a:endParaRPr lang="en-GB"/>
        </a:p>
      </dgm:t>
    </dgm:pt>
    <dgm:pt modelId="{B30D8BB2-17A0-42A1-9F25-CDF96CF62F1A}" type="sibTrans" cxnId="{E483E4B7-09C8-4D56-A554-3F3D9DD2620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GB"/>
        </a:p>
      </dgm:t>
    </dgm:pt>
    <dgm:pt modelId="{787CE641-8607-44B5-9C8C-6FFEEC09D895}">
      <dgm:prSet phldrT="[Text]" custT="1"/>
      <dgm:spPr/>
      <dgm:t>
        <a:bodyPr/>
        <a:lstStyle/>
        <a:p>
          <a:r>
            <a:rPr lang="en-GB" sz="1600" dirty="0"/>
            <a:t>The exhibition is not addressed to the masses. When you enter, you can turn right or left or go upstairs. It creates territories and areas of discoveries.</a:t>
          </a:r>
        </a:p>
      </dgm:t>
    </dgm:pt>
    <dgm:pt modelId="{A9898823-27A4-420A-BBDF-BB8975330085}" type="parTrans" cxnId="{D609A8F6-9D4A-4041-B656-47A102BBCB30}">
      <dgm:prSet/>
      <dgm:spPr/>
      <dgm:t>
        <a:bodyPr/>
        <a:lstStyle/>
        <a:p>
          <a:endParaRPr lang="en-GB"/>
        </a:p>
      </dgm:t>
    </dgm:pt>
    <dgm:pt modelId="{2EF70E89-F476-4A88-AEAD-8F013F95CD99}" type="sibTrans" cxnId="{D609A8F6-9D4A-4041-B656-47A102BBCB3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en-GB"/>
        </a:p>
      </dgm:t>
    </dgm:pt>
    <dgm:pt modelId="{7FE6E74C-50DA-4EB3-900F-717D834E2ECE}" type="pres">
      <dgm:prSet presAssocID="{CF32A568-3EE8-4C0D-9205-ADAD4AB04321}" presName="Name0" presStyleCnt="0">
        <dgm:presLayoutVars>
          <dgm:chMax val="8"/>
          <dgm:chPref val="8"/>
          <dgm:dir/>
        </dgm:presLayoutVars>
      </dgm:prSet>
      <dgm:spPr/>
    </dgm:pt>
    <dgm:pt modelId="{01D80FEE-9081-429D-B235-65870614FBF5}" type="pres">
      <dgm:prSet presAssocID="{94A7A08E-1737-4F8A-9EE7-45D489C9B299}" presName="parent_text_1" presStyleLbl="revTx" presStyleIdx="0" presStyleCnt="3" custScaleX="33305" custScaleY="100214" custLinFactNeighborX="-17602" custLinFactNeighborY="63148">
        <dgm:presLayoutVars>
          <dgm:chMax val="0"/>
          <dgm:chPref val="0"/>
          <dgm:bulletEnabled val="1"/>
        </dgm:presLayoutVars>
      </dgm:prSet>
      <dgm:spPr/>
    </dgm:pt>
    <dgm:pt modelId="{538F806F-7F5A-43E2-ABB3-E9FD2AEE9F40}" type="pres">
      <dgm:prSet presAssocID="{94A7A08E-1737-4F8A-9EE7-45D489C9B299}" presName="image_accent_1" presStyleCnt="0"/>
      <dgm:spPr/>
    </dgm:pt>
    <dgm:pt modelId="{6EA6B84A-8496-4F4A-A913-74A6BF174C7F}" type="pres">
      <dgm:prSet presAssocID="{94A7A08E-1737-4F8A-9EE7-45D489C9B299}" presName="imageAccentRepeatNode" presStyleLbl="alignNode1" presStyleIdx="0" presStyleCnt="6" custScaleX="135030" custScaleY="128463" custLinFactNeighborX="-14666" custLinFactNeighborY="-56137"/>
      <dgm:spPr/>
    </dgm:pt>
    <dgm:pt modelId="{05FBB5EE-7EEE-4CCB-A121-791928E2C724}" type="pres">
      <dgm:prSet presAssocID="{94A7A08E-1737-4F8A-9EE7-45D489C9B299}" presName="accent_1" presStyleLbl="alignNode1" presStyleIdx="1" presStyleCnt="6" custScaleX="82805" custScaleY="82976" custLinFactX="-158793" custLinFactNeighborX="-200000" custLinFactNeighborY="12166"/>
      <dgm:spPr/>
    </dgm:pt>
    <dgm:pt modelId="{2AF57F2E-986C-4D7F-8843-1285D0E96A12}" type="pres">
      <dgm:prSet presAssocID="{0A61945F-F035-465F-B8AD-503471713AD7}" presName="image_1" presStyleCnt="0"/>
      <dgm:spPr/>
    </dgm:pt>
    <dgm:pt modelId="{90A10259-6485-4C5B-B9D9-EC156FB6BDAF}" type="pres">
      <dgm:prSet presAssocID="{0A61945F-F035-465F-B8AD-503471713AD7}" presName="imageRepeatNode" presStyleLbl="fgImgPlace1" presStyleIdx="0" presStyleCnt="3" custScaleX="135030" custScaleY="128463" custLinFactNeighborX="-15080" custLinFactNeighborY="-60804"/>
      <dgm:spPr/>
    </dgm:pt>
    <dgm:pt modelId="{28139CF9-0A01-4AD6-8AAE-3AB7ACDD212E}" type="pres">
      <dgm:prSet presAssocID="{BB88F21D-EB14-4116-9ED6-AF4B8CDCF8ED}" presName="parent_text_2" presStyleLbl="revTx" presStyleIdx="1" presStyleCnt="3" custScaleX="84915" custScaleY="146914" custLinFactNeighborX="9499" custLinFactNeighborY="85242">
        <dgm:presLayoutVars>
          <dgm:chMax val="0"/>
          <dgm:chPref val="0"/>
          <dgm:bulletEnabled val="1"/>
        </dgm:presLayoutVars>
      </dgm:prSet>
      <dgm:spPr/>
    </dgm:pt>
    <dgm:pt modelId="{454B0749-528D-47CD-A4A3-C710FB88CD16}" type="pres">
      <dgm:prSet presAssocID="{BB88F21D-EB14-4116-9ED6-AF4B8CDCF8ED}" presName="image_accent_2" presStyleCnt="0"/>
      <dgm:spPr/>
    </dgm:pt>
    <dgm:pt modelId="{F0A83243-C92B-474D-B85D-C0C934D9629E}" type="pres">
      <dgm:prSet presAssocID="{BB88F21D-EB14-4116-9ED6-AF4B8CDCF8ED}" presName="imageAccentRepeatNode" presStyleLbl="alignNode1" presStyleIdx="2" presStyleCnt="6" custScaleX="206028" custScaleY="200715" custLinFactNeighborX="-5994" custLinFactNeighborY="54944"/>
      <dgm:spPr/>
    </dgm:pt>
    <dgm:pt modelId="{8D9DB47D-FBD3-43B8-9923-7B9DC1505DD0}" type="pres">
      <dgm:prSet presAssocID="{B30D8BB2-17A0-42A1-9F25-CDF96CF62F1A}" presName="image_2" presStyleCnt="0"/>
      <dgm:spPr/>
    </dgm:pt>
    <dgm:pt modelId="{C0BA8CF2-7489-41DE-A130-A61F3E911CA8}" type="pres">
      <dgm:prSet presAssocID="{B30D8BB2-17A0-42A1-9F25-CDF96CF62F1A}" presName="imageRepeatNode" presStyleLbl="fgImgPlace1" presStyleIdx="1" presStyleCnt="3" custScaleX="211716" custScaleY="213225" custLinFactNeighborX="-6797" custLinFactNeighborY="62283"/>
      <dgm:spPr/>
    </dgm:pt>
    <dgm:pt modelId="{284D4658-9C7A-4E97-B177-6FCE6B07C6CB}" type="pres">
      <dgm:prSet presAssocID="{787CE641-8607-44B5-9C8C-6FFEEC09D895}" presName="image_accent_3" presStyleCnt="0"/>
      <dgm:spPr/>
    </dgm:pt>
    <dgm:pt modelId="{3A8C0713-6F38-4A5C-B0AC-6CDC8C345A57}" type="pres">
      <dgm:prSet presAssocID="{787CE641-8607-44B5-9C8C-6FFEEC09D895}" presName="imageAccentRepeatNode" presStyleLbl="alignNode1" presStyleIdx="3" presStyleCnt="6" custScaleX="147863" custScaleY="147328" custLinFactNeighborX="49669" custLinFactNeighborY="-12665"/>
      <dgm:spPr/>
    </dgm:pt>
    <dgm:pt modelId="{6B3B7A22-8887-47A3-90E3-33B2FEB284DA}" type="pres">
      <dgm:prSet presAssocID="{787CE641-8607-44B5-9C8C-6FFEEC09D895}" presName="parent_text_3" presStyleLbl="revTx" presStyleIdx="2" presStyleCnt="3" custScaleX="71206" custScaleY="71009" custLinFactNeighborX="21502" custLinFactNeighborY="-62687">
        <dgm:presLayoutVars>
          <dgm:chMax val="0"/>
          <dgm:chPref val="0"/>
          <dgm:bulletEnabled val="1"/>
        </dgm:presLayoutVars>
      </dgm:prSet>
      <dgm:spPr/>
    </dgm:pt>
    <dgm:pt modelId="{3E2BF14B-7264-4E3B-9492-6E9585AA70B8}" type="pres">
      <dgm:prSet presAssocID="{787CE641-8607-44B5-9C8C-6FFEEC09D895}" presName="accent_2" presStyleLbl="alignNode1" presStyleIdx="4" presStyleCnt="6" custLinFactX="-100000" custLinFactNeighborX="-190749" custLinFactNeighborY="-19673"/>
      <dgm:spPr/>
    </dgm:pt>
    <dgm:pt modelId="{9170CFC3-C36E-4315-BE52-ECF1AE594564}" type="pres">
      <dgm:prSet presAssocID="{787CE641-8607-44B5-9C8C-6FFEEC09D895}" presName="accent_3" presStyleLbl="alignNode1" presStyleIdx="5" presStyleCnt="6" custScaleX="36564" custScaleY="33890" custLinFactX="-370697" custLinFactY="-5012" custLinFactNeighborX="-400000" custLinFactNeighborY="-100000"/>
      <dgm:spPr/>
    </dgm:pt>
    <dgm:pt modelId="{8C92F963-9621-47BD-B486-3F5745CCE6D8}" type="pres">
      <dgm:prSet presAssocID="{2EF70E89-F476-4A88-AEAD-8F013F95CD99}" presName="image_3" presStyleCnt="0"/>
      <dgm:spPr/>
    </dgm:pt>
    <dgm:pt modelId="{81EFA0F4-823B-4E3A-9B1B-5947498A1A01}" type="pres">
      <dgm:prSet presAssocID="{2EF70E89-F476-4A88-AEAD-8F013F95CD99}" presName="imageRepeatNode" presStyleLbl="fgImgPlace1" presStyleIdx="2" presStyleCnt="3" custScaleX="147025" custScaleY="145621" custLinFactNeighborX="57558" custLinFactNeighborY="-14847"/>
      <dgm:spPr/>
    </dgm:pt>
  </dgm:ptLst>
  <dgm:cxnLst>
    <dgm:cxn modelId="{4055E167-968D-48F8-92D7-078614470D78}" srcId="{CF32A568-3EE8-4C0D-9205-ADAD4AB04321}" destId="{94A7A08E-1737-4F8A-9EE7-45D489C9B299}" srcOrd="0" destOrd="0" parTransId="{AD1A3282-3C3E-4260-B9CB-E774899D5B61}" sibTransId="{0A61945F-F035-465F-B8AD-503471713AD7}"/>
    <dgm:cxn modelId="{2BE4DC4B-8BF5-4F2E-8DEC-8838E029D7C4}" type="presOf" srcId="{2EF70E89-F476-4A88-AEAD-8F013F95CD99}" destId="{81EFA0F4-823B-4E3A-9B1B-5947498A1A01}" srcOrd="0" destOrd="0" presId="urn:microsoft.com/office/officeart/2008/layout/BubblePictureList"/>
    <dgm:cxn modelId="{8EC1868A-0FEC-4701-A36C-64BC1FBC6C4B}" type="presOf" srcId="{CF32A568-3EE8-4C0D-9205-ADAD4AB04321}" destId="{7FE6E74C-50DA-4EB3-900F-717D834E2ECE}" srcOrd="0" destOrd="0" presId="urn:microsoft.com/office/officeart/2008/layout/BubblePictureList"/>
    <dgm:cxn modelId="{D225B590-057A-4AF3-AF2A-8B66E1FC1175}" type="presOf" srcId="{787CE641-8607-44B5-9C8C-6FFEEC09D895}" destId="{6B3B7A22-8887-47A3-90E3-33B2FEB284DA}" srcOrd="0" destOrd="0" presId="urn:microsoft.com/office/officeart/2008/layout/BubblePictureList"/>
    <dgm:cxn modelId="{E483E4B7-09C8-4D56-A554-3F3D9DD26203}" srcId="{CF32A568-3EE8-4C0D-9205-ADAD4AB04321}" destId="{BB88F21D-EB14-4116-9ED6-AF4B8CDCF8ED}" srcOrd="1" destOrd="0" parTransId="{AB6B929D-903D-4DE4-B2E1-670C007CCE5F}" sibTransId="{B30D8BB2-17A0-42A1-9F25-CDF96CF62F1A}"/>
    <dgm:cxn modelId="{E9166DC1-4CF2-465E-B263-2385A362C807}" type="presOf" srcId="{0A61945F-F035-465F-B8AD-503471713AD7}" destId="{90A10259-6485-4C5B-B9D9-EC156FB6BDAF}" srcOrd="0" destOrd="0" presId="urn:microsoft.com/office/officeart/2008/layout/BubblePictureList"/>
    <dgm:cxn modelId="{B2D5B3DF-FCB0-48AB-80D4-3F7E8579C58E}" type="presOf" srcId="{94A7A08E-1737-4F8A-9EE7-45D489C9B299}" destId="{01D80FEE-9081-429D-B235-65870614FBF5}" srcOrd="0" destOrd="0" presId="urn:microsoft.com/office/officeart/2008/layout/BubblePictureList"/>
    <dgm:cxn modelId="{C71BA9E9-D1C2-40FE-8333-A78AA55F96A6}" type="presOf" srcId="{B30D8BB2-17A0-42A1-9F25-CDF96CF62F1A}" destId="{C0BA8CF2-7489-41DE-A130-A61F3E911CA8}" srcOrd="0" destOrd="0" presId="urn:microsoft.com/office/officeart/2008/layout/BubblePictureList"/>
    <dgm:cxn modelId="{D609A8F6-9D4A-4041-B656-47A102BBCB30}" srcId="{CF32A568-3EE8-4C0D-9205-ADAD4AB04321}" destId="{787CE641-8607-44B5-9C8C-6FFEEC09D895}" srcOrd="2" destOrd="0" parTransId="{A9898823-27A4-420A-BBDF-BB8975330085}" sibTransId="{2EF70E89-F476-4A88-AEAD-8F013F95CD99}"/>
    <dgm:cxn modelId="{0A7BCEF7-C946-4E5C-8DE4-F2C42A8D524B}" type="presOf" srcId="{BB88F21D-EB14-4116-9ED6-AF4B8CDCF8ED}" destId="{28139CF9-0A01-4AD6-8AAE-3AB7ACDD212E}" srcOrd="0" destOrd="0" presId="urn:microsoft.com/office/officeart/2008/layout/BubblePictureList"/>
    <dgm:cxn modelId="{AE0A3776-84E0-4929-ADA1-5D23EA43114A}" type="presParOf" srcId="{7FE6E74C-50DA-4EB3-900F-717D834E2ECE}" destId="{01D80FEE-9081-429D-B235-65870614FBF5}" srcOrd="0" destOrd="0" presId="urn:microsoft.com/office/officeart/2008/layout/BubblePictureList"/>
    <dgm:cxn modelId="{944D9256-A97D-41F3-BC70-ABD119857BCE}" type="presParOf" srcId="{7FE6E74C-50DA-4EB3-900F-717D834E2ECE}" destId="{538F806F-7F5A-43E2-ABB3-E9FD2AEE9F40}" srcOrd="1" destOrd="0" presId="urn:microsoft.com/office/officeart/2008/layout/BubblePictureList"/>
    <dgm:cxn modelId="{A5FA56BF-1A65-4359-B47B-9AC92ED3526B}" type="presParOf" srcId="{538F806F-7F5A-43E2-ABB3-E9FD2AEE9F40}" destId="{6EA6B84A-8496-4F4A-A913-74A6BF174C7F}" srcOrd="0" destOrd="0" presId="urn:microsoft.com/office/officeart/2008/layout/BubblePictureList"/>
    <dgm:cxn modelId="{908B0173-FCB1-4B92-A2D3-ECF4D19B30AA}" type="presParOf" srcId="{7FE6E74C-50DA-4EB3-900F-717D834E2ECE}" destId="{05FBB5EE-7EEE-4CCB-A121-791928E2C724}" srcOrd="2" destOrd="0" presId="urn:microsoft.com/office/officeart/2008/layout/BubblePictureList"/>
    <dgm:cxn modelId="{DD7551FC-86E7-4527-BF23-AD4A540E42F4}" type="presParOf" srcId="{7FE6E74C-50DA-4EB3-900F-717D834E2ECE}" destId="{2AF57F2E-986C-4D7F-8843-1285D0E96A12}" srcOrd="3" destOrd="0" presId="urn:microsoft.com/office/officeart/2008/layout/BubblePictureList"/>
    <dgm:cxn modelId="{5F8F1025-4371-433F-8ACC-DC3E7098DC8F}" type="presParOf" srcId="{2AF57F2E-986C-4D7F-8843-1285D0E96A12}" destId="{90A10259-6485-4C5B-B9D9-EC156FB6BDAF}" srcOrd="0" destOrd="0" presId="urn:microsoft.com/office/officeart/2008/layout/BubblePictureList"/>
    <dgm:cxn modelId="{33C07B9C-BF4A-42E1-BFD2-E69E779F2CC0}" type="presParOf" srcId="{7FE6E74C-50DA-4EB3-900F-717D834E2ECE}" destId="{28139CF9-0A01-4AD6-8AAE-3AB7ACDD212E}" srcOrd="4" destOrd="0" presId="urn:microsoft.com/office/officeart/2008/layout/BubblePictureList"/>
    <dgm:cxn modelId="{5C297131-A4EF-4299-AB2C-97E43258AEB3}" type="presParOf" srcId="{7FE6E74C-50DA-4EB3-900F-717D834E2ECE}" destId="{454B0749-528D-47CD-A4A3-C710FB88CD16}" srcOrd="5" destOrd="0" presId="urn:microsoft.com/office/officeart/2008/layout/BubblePictureList"/>
    <dgm:cxn modelId="{8D9E662E-1B5C-44C1-AAD8-9928ED4A50AF}" type="presParOf" srcId="{454B0749-528D-47CD-A4A3-C710FB88CD16}" destId="{F0A83243-C92B-474D-B85D-C0C934D9629E}" srcOrd="0" destOrd="0" presId="urn:microsoft.com/office/officeart/2008/layout/BubblePictureList"/>
    <dgm:cxn modelId="{0B2A3DB1-E14B-4717-8E01-19A83AEB3CD9}" type="presParOf" srcId="{7FE6E74C-50DA-4EB3-900F-717D834E2ECE}" destId="{8D9DB47D-FBD3-43B8-9923-7B9DC1505DD0}" srcOrd="6" destOrd="0" presId="urn:microsoft.com/office/officeart/2008/layout/BubblePictureList"/>
    <dgm:cxn modelId="{1CC3F16C-2973-4B90-91FE-9FE0723933B3}" type="presParOf" srcId="{8D9DB47D-FBD3-43B8-9923-7B9DC1505DD0}" destId="{C0BA8CF2-7489-41DE-A130-A61F3E911CA8}" srcOrd="0" destOrd="0" presId="urn:microsoft.com/office/officeart/2008/layout/BubblePictureList"/>
    <dgm:cxn modelId="{E692CCD3-0501-4E55-A4F9-0B6D9D02883E}" type="presParOf" srcId="{7FE6E74C-50DA-4EB3-900F-717D834E2ECE}" destId="{284D4658-9C7A-4E97-B177-6FCE6B07C6CB}" srcOrd="7" destOrd="0" presId="urn:microsoft.com/office/officeart/2008/layout/BubblePictureList"/>
    <dgm:cxn modelId="{24AED335-AE02-4978-8E40-D3D078D87F68}" type="presParOf" srcId="{284D4658-9C7A-4E97-B177-6FCE6B07C6CB}" destId="{3A8C0713-6F38-4A5C-B0AC-6CDC8C345A57}" srcOrd="0" destOrd="0" presId="urn:microsoft.com/office/officeart/2008/layout/BubblePictureList"/>
    <dgm:cxn modelId="{A436EC5C-0F79-48BD-8B90-060835CFA5E8}" type="presParOf" srcId="{7FE6E74C-50DA-4EB3-900F-717D834E2ECE}" destId="{6B3B7A22-8887-47A3-90E3-33B2FEB284DA}" srcOrd="8" destOrd="0" presId="urn:microsoft.com/office/officeart/2008/layout/BubblePictureList"/>
    <dgm:cxn modelId="{05E7E2BB-BE47-4213-94D8-926FB44989BA}" type="presParOf" srcId="{7FE6E74C-50DA-4EB3-900F-717D834E2ECE}" destId="{3E2BF14B-7264-4E3B-9492-6E9585AA70B8}" srcOrd="9" destOrd="0" presId="urn:microsoft.com/office/officeart/2008/layout/BubblePictureList"/>
    <dgm:cxn modelId="{0A5BDF09-2BA0-4218-914E-B703F8047FE9}" type="presParOf" srcId="{7FE6E74C-50DA-4EB3-900F-717D834E2ECE}" destId="{9170CFC3-C36E-4315-BE52-ECF1AE594564}" srcOrd="10" destOrd="0" presId="urn:microsoft.com/office/officeart/2008/layout/BubblePictureList"/>
    <dgm:cxn modelId="{9738F2B1-3A76-489F-AAD7-321B03518B0F}" type="presParOf" srcId="{7FE6E74C-50DA-4EB3-900F-717D834E2ECE}" destId="{8C92F963-9621-47BD-B486-3F5745CCE6D8}" srcOrd="11" destOrd="0" presId="urn:microsoft.com/office/officeart/2008/layout/BubblePictureList"/>
    <dgm:cxn modelId="{754B9BE1-F04A-405D-BDF0-418B062C1BCD}" type="presParOf" srcId="{8C92F963-9621-47BD-B486-3F5745CCE6D8}" destId="{81EFA0F4-823B-4E3A-9B1B-5947498A1A0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2A568-3EE8-4C0D-9205-ADAD4AB04321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A7A08E-1737-4F8A-9EE7-45D489C9B299}">
      <dgm:prSet phldrT="[Text]" phldr="1"/>
      <dgm:spPr/>
      <dgm:t>
        <a:bodyPr/>
        <a:lstStyle/>
        <a:p>
          <a:endParaRPr lang="en-GB" dirty="0"/>
        </a:p>
      </dgm:t>
    </dgm:pt>
    <dgm:pt modelId="{AD1A3282-3C3E-4260-B9CB-E774899D5B61}" type="parTrans" cxnId="{4055E167-968D-48F8-92D7-078614470D78}">
      <dgm:prSet/>
      <dgm:spPr/>
      <dgm:t>
        <a:bodyPr/>
        <a:lstStyle/>
        <a:p>
          <a:endParaRPr lang="en-GB"/>
        </a:p>
      </dgm:t>
    </dgm:pt>
    <dgm:pt modelId="{0A61945F-F035-465F-B8AD-503471713AD7}" type="sibTrans" cxnId="{4055E167-968D-48F8-92D7-078614470D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GB"/>
        </a:p>
      </dgm:t>
    </dgm:pt>
    <dgm:pt modelId="{BB88F21D-EB14-4116-9ED6-AF4B8CDCF8ED}">
      <dgm:prSet phldrT="[Text]" phldr="1"/>
      <dgm:spPr/>
      <dgm:t>
        <a:bodyPr/>
        <a:lstStyle/>
        <a:p>
          <a:endParaRPr lang="en-GB" dirty="0"/>
        </a:p>
      </dgm:t>
    </dgm:pt>
    <dgm:pt modelId="{AB6B929D-903D-4DE4-B2E1-670C007CCE5F}" type="parTrans" cxnId="{E483E4B7-09C8-4D56-A554-3F3D9DD26203}">
      <dgm:prSet/>
      <dgm:spPr/>
      <dgm:t>
        <a:bodyPr/>
        <a:lstStyle/>
        <a:p>
          <a:endParaRPr lang="en-GB"/>
        </a:p>
      </dgm:t>
    </dgm:pt>
    <dgm:pt modelId="{B30D8BB2-17A0-42A1-9F25-CDF96CF62F1A}" type="sibTrans" cxnId="{E483E4B7-09C8-4D56-A554-3F3D9DD2620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GB"/>
        </a:p>
      </dgm:t>
    </dgm:pt>
    <dgm:pt modelId="{787CE641-8607-44B5-9C8C-6FFEEC09D895}">
      <dgm:prSet phldrT="[Text]" phldr="1"/>
      <dgm:spPr/>
      <dgm:t>
        <a:bodyPr/>
        <a:lstStyle/>
        <a:p>
          <a:endParaRPr lang="en-GB" dirty="0"/>
        </a:p>
      </dgm:t>
    </dgm:pt>
    <dgm:pt modelId="{A9898823-27A4-420A-BBDF-BB8975330085}" type="parTrans" cxnId="{D609A8F6-9D4A-4041-B656-47A102BBCB30}">
      <dgm:prSet/>
      <dgm:spPr/>
      <dgm:t>
        <a:bodyPr/>
        <a:lstStyle/>
        <a:p>
          <a:endParaRPr lang="en-GB"/>
        </a:p>
      </dgm:t>
    </dgm:pt>
    <dgm:pt modelId="{2EF70E89-F476-4A88-AEAD-8F013F95CD99}" type="sibTrans" cxnId="{D609A8F6-9D4A-4041-B656-47A102BBCB3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GB"/>
        </a:p>
      </dgm:t>
    </dgm:pt>
    <dgm:pt modelId="{7FE6E74C-50DA-4EB3-900F-717D834E2ECE}" type="pres">
      <dgm:prSet presAssocID="{CF32A568-3EE8-4C0D-9205-ADAD4AB04321}" presName="Name0" presStyleCnt="0">
        <dgm:presLayoutVars>
          <dgm:chMax val="8"/>
          <dgm:chPref val="8"/>
          <dgm:dir/>
        </dgm:presLayoutVars>
      </dgm:prSet>
      <dgm:spPr/>
    </dgm:pt>
    <dgm:pt modelId="{01D80FEE-9081-429D-B235-65870614FBF5}" type="pres">
      <dgm:prSet presAssocID="{94A7A08E-1737-4F8A-9EE7-45D489C9B299}" presName="parent_text_1" presStyleLbl="revTx" presStyleIdx="0" presStyleCnt="3" custScaleX="88212" custScaleY="146183" custLinFactY="100000" custLinFactNeighborX="14259" custLinFactNeighborY="107347">
        <dgm:presLayoutVars>
          <dgm:chMax val="0"/>
          <dgm:chPref val="0"/>
          <dgm:bulletEnabled val="1"/>
        </dgm:presLayoutVars>
      </dgm:prSet>
      <dgm:spPr/>
    </dgm:pt>
    <dgm:pt modelId="{538F806F-7F5A-43E2-ABB3-E9FD2AEE9F40}" type="pres">
      <dgm:prSet presAssocID="{94A7A08E-1737-4F8A-9EE7-45D489C9B299}" presName="image_accent_1" presStyleCnt="0"/>
      <dgm:spPr/>
    </dgm:pt>
    <dgm:pt modelId="{6EA6B84A-8496-4F4A-A913-74A6BF174C7F}" type="pres">
      <dgm:prSet presAssocID="{94A7A08E-1737-4F8A-9EE7-45D489C9B299}" presName="imageAccentRepeatNode" presStyleLbl="alignNode1" presStyleIdx="0" presStyleCnt="6" custScaleX="127137" custScaleY="122580" custLinFactNeighborX="-33024" custLinFactNeighborY="-48198"/>
      <dgm:spPr/>
    </dgm:pt>
    <dgm:pt modelId="{05FBB5EE-7EEE-4CCB-A121-791928E2C724}" type="pres">
      <dgm:prSet presAssocID="{94A7A08E-1737-4F8A-9EE7-45D489C9B299}" presName="accent_1" presStyleLbl="alignNode1" presStyleIdx="1" presStyleCnt="6" custLinFactX="-259863" custLinFactNeighborX="-300000" custLinFactNeighborY="95666"/>
      <dgm:spPr/>
    </dgm:pt>
    <dgm:pt modelId="{2AF57F2E-986C-4D7F-8843-1285D0E96A12}" type="pres">
      <dgm:prSet presAssocID="{0A61945F-F035-465F-B8AD-503471713AD7}" presName="image_1" presStyleCnt="0"/>
      <dgm:spPr/>
    </dgm:pt>
    <dgm:pt modelId="{90A10259-6485-4C5B-B9D9-EC156FB6BDAF}" type="pres">
      <dgm:prSet presAssocID="{0A61945F-F035-465F-B8AD-503471713AD7}" presName="imageRepeatNode" presStyleLbl="fgImgPlace1" presStyleIdx="0" presStyleCnt="3" custScaleX="127137" custScaleY="122580" custLinFactNeighborX="-34957" custLinFactNeighborY="-52344"/>
      <dgm:spPr/>
    </dgm:pt>
    <dgm:pt modelId="{28139CF9-0A01-4AD6-8AAE-3AB7ACDD212E}" type="pres">
      <dgm:prSet presAssocID="{BB88F21D-EB14-4116-9ED6-AF4B8CDCF8ED}" presName="parent_text_2" presStyleLbl="revTx" presStyleIdx="1" presStyleCnt="3" custLinFactNeighborX="3336" custLinFactNeighborY="58015">
        <dgm:presLayoutVars>
          <dgm:chMax val="0"/>
          <dgm:chPref val="0"/>
          <dgm:bulletEnabled val="1"/>
        </dgm:presLayoutVars>
      </dgm:prSet>
      <dgm:spPr/>
    </dgm:pt>
    <dgm:pt modelId="{454B0749-528D-47CD-A4A3-C710FB88CD16}" type="pres">
      <dgm:prSet presAssocID="{BB88F21D-EB14-4116-9ED6-AF4B8CDCF8ED}" presName="image_accent_2" presStyleCnt="0"/>
      <dgm:spPr/>
    </dgm:pt>
    <dgm:pt modelId="{F0A83243-C92B-474D-B85D-C0C934D9629E}" type="pres">
      <dgm:prSet presAssocID="{BB88F21D-EB14-4116-9ED6-AF4B8CDCF8ED}" presName="imageAccentRepeatNode" presStyleLbl="alignNode1" presStyleIdx="2" presStyleCnt="6" custScaleX="202325" custScaleY="194200" custLinFactNeighborX="-48321" custLinFactNeighborY="56272"/>
      <dgm:spPr/>
    </dgm:pt>
    <dgm:pt modelId="{8D9DB47D-FBD3-43B8-9923-7B9DC1505DD0}" type="pres">
      <dgm:prSet presAssocID="{B30D8BB2-17A0-42A1-9F25-CDF96CF62F1A}" presName="image_2" presStyleCnt="0"/>
      <dgm:spPr/>
    </dgm:pt>
    <dgm:pt modelId="{C0BA8CF2-7489-41DE-A130-A61F3E911CA8}" type="pres">
      <dgm:prSet presAssocID="{B30D8BB2-17A0-42A1-9F25-CDF96CF62F1A}" presName="imageRepeatNode" presStyleLbl="fgImgPlace1" presStyleIdx="1" presStyleCnt="3" custScaleX="212548" custScaleY="207190" custLinFactNeighborX="-56203" custLinFactNeighborY="64293"/>
      <dgm:spPr/>
    </dgm:pt>
    <dgm:pt modelId="{284D4658-9C7A-4E97-B177-6FCE6B07C6CB}" type="pres">
      <dgm:prSet presAssocID="{787CE641-8607-44B5-9C8C-6FFEEC09D895}" presName="image_accent_3" presStyleCnt="0"/>
      <dgm:spPr/>
    </dgm:pt>
    <dgm:pt modelId="{3A8C0713-6F38-4A5C-B0AC-6CDC8C345A57}" type="pres">
      <dgm:prSet presAssocID="{787CE641-8607-44B5-9C8C-6FFEEC09D895}" presName="imageAccentRepeatNode" presStyleLbl="alignNode1" presStyleIdx="3" presStyleCnt="6" custScaleX="140656" custScaleY="137195" custLinFactNeighborX="37308" custLinFactNeighborY="5751"/>
      <dgm:spPr/>
    </dgm:pt>
    <dgm:pt modelId="{6B3B7A22-8887-47A3-90E3-33B2FEB284DA}" type="pres">
      <dgm:prSet presAssocID="{787CE641-8607-44B5-9C8C-6FFEEC09D895}" presName="parent_text_3" presStyleLbl="revTx" presStyleIdx="2" presStyleCnt="3" custLinFactNeighborX="8569" custLinFactNeighborY="-62703">
        <dgm:presLayoutVars>
          <dgm:chMax val="0"/>
          <dgm:chPref val="0"/>
          <dgm:bulletEnabled val="1"/>
        </dgm:presLayoutVars>
      </dgm:prSet>
      <dgm:spPr/>
    </dgm:pt>
    <dgm:pt modelId="{3E2BF14B-7264-4E3B-9492-6E9585AA70B8}" type="pres">
      <dgm:prSet presAssocID="{787CE641-8607-44B5-9C8C-6FFEEC09D895}" presName="accent_2" presStyleLbl="alignNode1" presStyleIdx="4" presStyleCnt="6" custLinFactX="-114347" custLinFactNeighborX="-200000" custLinFactNeighborY="42303"/>
      <dgm:spPr/>
    </dgm:pt>
    <dgm:pt modelId="{9170CFC3-C36E-4315-BE52-ECF1AE594564}" type="pres">
      <dgm:prSet presAssocID="{787CE641-8607-44B5-9C8C-6FFEEC09D895}" presName="accent_3" presStyleLbl="alignNode1" presStyleIdx="5" presStyleCnt="6" custLinFactX="-4001" custLinFactY="-100000" custLinFactNeighborX="-100000" custLinFactNeighborY="-125167"/>
      <dgm:spPr/>
    </dgm:pt>
    <dgm:pt modelId="{8C92F963-9621-47BD-B486-3F5745CCE6D8}" type="pres">
      <dgm:prSet presAssocID="{2EF70E89-F476-4A88-AEAD-8F013F95CD99}" presName="image_3" presStyleCnt="0"/>
      <dgm:spPr/>
    </dgm:pt>
    <dgm:pt modelId="{81EFA0F4-823B-4E3A-9B1B-5947498A1A01}" type="pres">
      <dgm:prSet presAssocID="{2EF70E89-F476-4A88-AEAD-8F013F95CD99}" presName="imageRepeatNode" presStyleLbl="fgImgPlace1" presStyleIdx="2" presStyleCnt="3" custScaleX="139859" custScaleY="135605" custLinFactNeighborX="43745" custLinFactNeighborY="5743"/>
      <dgm:spPr/>
    </dgm:pt>
  </dgm:ptLst>
  <dgm:cxnLst>
    <dgm:cxn modelId="{4055E167-968D-48F8-92D7-078614470D78}" srcId="{CF32A568-3EE8-4C0D-9205-ADAD4AB04321}" destId="{94A7A08E-1737-4F8A-9EE7-45D489C9B299}" srcOrd="0" destOrd="0" parTransId="{AD1A3282-3C3E-4260-B9CB-E774899D5B61}" sibTransId="{0A61945F-F035-465F-B8AD-503471713AD7}"/>
    <dgm:cxn modelId="{2BE4DC4B-8BF5-4F2E-8DEC-8838E029D7C4}" type="presOf" srcId="{2EF70E89-F476-4A88-AEAD-8F013F95CD99}" destId="{81EFA0F4-823B-4E3A-9B1B-5947498A1A01}" srcOrd="0" destOrd="0" presId="urn:microsoft.com/office/officeart/2008/layout/BubblePictureList"/>
    <dgm:cxn modelId="{8EC1868A-0FEC-4701-A36C-64BC1FBC6C4B}" type="presOf" srcId="{CF32A568-3EE8-4C0D-9205-ADAD4AB04321}" destId="{7FE6E74C-50DA-4EB3-900F-717D834E2ECE}" srcOrd="0" destOrd="0" presId="urn:microsoft.com/office/officeart/2008/layout/BubblePictureList"/>
    <dgm:cxn modelId="{D225B590-057A-4AF3-AF2A-8B66E1FC1175}" type="presOf" srcId="{787CE641-8607-44B5-9C8C-6FFEEC09D895}" destId="{6B3B7A22-8887-47A3-90E3-33B2FEB284DA}" srcOrd="0" destOrd="0" presId="urn:microsoft.com/office/officeart/2008/layout/BubblePictureList"/>
    <dgm:cxn modelId="{E483E4B7-09C8-4D56-A554-3F3D9DD26203}" srcId="{CF32A568-3EE8-4C0D-9205-ADAD4AB04321}" destId="{BB88F21D-EB14-4116-9ED6-AF4B8CDCF8ED}" srcOrd="1" destOrd="0" parTransId="{AB6B929D-903D-4DE4-B2E1-670C007CCE5F}" sibTransId="{B30D8BB2-17A0-42A1-9F25-CDF96CF62F1A}"/>
    <dgm:cxn modelId="{E9166DC1-4CF2-465E-B263-2385A362C807}" type="presOf" srcId="{0A61945F-F035-465F-B8AD-503471713AD7}" destId="{90A10259-6485-4C5B-B9D9-EC156FB6BDAF}" srcOrd="0" destOrd="0" presId="urn:microsoft.com/office/officeart/2008/layout/BubblePictureList"/>
    <dgm:cxn modelId="{B2D5B3DF-FCB0-48AB-80D4-3F7E8579C58E}" type="presOf" srcId="{94A7A08E-1737-4F8A-9EE7-45D489C9B299}" destId="{01D80FEE-9081-429D-B235-65870614FBF5}" srcOrd="0" destOrd="0" presId="urn:microsoft.com/office/officeart/2008/layout/BubblePictureList"/>
    <dgm:cxn modelId="{C71BA9E9-D1C2-40FE-8333-A78AA55F96A6}" type="presOf" srcId="{B30D8BB2-17A0-42A1-9F25-CDF96CF62F1A}" destId="{C0BA8CF2-7489-41DE-A130-A61F3E911CA8}" srcOrd="0" destOrd="0" presId="urn:microsoft.com/office/officeart/2008/layout/BubblePictureList"/>
    <dgm:cxn modelId="{D609A8F6-9D4A-4041-B656-47A102BBCB30}" srcId="{CF32A568-3EE8-4C0D-9205-ADAD4AB04321}" destId="{787CE641-8607-44B5-9C8C-6FFEEC09D895}" srcOrd="2" destOrd="0" parTransId="{A9898823-27A4-420A-BBDF-BB8975330085}" sibTransId="{2EF70E89-F476-4A88-AEAD-8F013F95CD99}"/>
    <dgm:cxn modelId="{0A7BCEF7-C946-4E5C-8DE4-F2C42A8D524B}" type="presOf" srcId="{BB88F21D-EB14-4116-9ED6-AF4B8CDCF8ED}" destId="{28139CF9-0A01-4AD6-8AAE-3AB7ACDD212E}" srcOrd="0" destOrd="0" presId="urn:microsoft.com/office/officeart/2008/layout/BubblePictureList"/>
    <dgm:cxn modelId="{AE0A3776-84E0-4929-ADA1-5D23EA43114A}" type="presParOf" srcId="{7FE6E74C-50DA-4EB3-900F-717D834E2ECE}" destId="{01D80FEE-9081-429D-B235-65870614FBF5}" srcOrd="0" destOrd="0" presId="urn:microsoft.com/office/officeart/2008/layout/BubblePictureList"/>
    <dgm:cxn modelId="{944D9256-A97D-41F3-BC70-ABD119857BCE}" type="presParOf" srcId="{7FE6E74C-50DA-4EB3-900F-717D834E2ECE}" destId="{538F806F-7F5A-43E2-ABB3-E9FD2AEE9F40}" srcOrd="1" destOrd="0" presId="urn:microsoft.com/office/officeart/2008/layout/BubblePictureList"/>
    <dgm:cxn modelId="{A5FA56BF-1A65-4359-B47B-9AC92ED3526B}" type="presParOf" srcId="{538F806F-7F5A-43E2-ABB3-E9FD2AEE9F40}" destId="{6EA6B84A-8496-4F4A-A913-74A6BF174C7F}" srcOrd="0" destOrd="0" presId="urn:microsoft.com/office/officeart/2008/layout/BubblePictureList"/>
    <dgm:cxn modelId="{908B0173-FCB1-4B92-A2D3-ECF4D19B30AA}" type="presParOf" srcId="{7FE6E74C-50DA-4EB3-900F-717D834E2ECE}" destId="{05FBB5EE-7EEE-4CCB-A121-791928E2C724}" srcOrd="2" destOrd="0" presId="urn:microsoft.com/office/officeart/2008/layout/BubblePictureList"/>
    <dgm:cxn modelId="{DD7551FC-86E7-4527-BF23-AD4A540E42F4}" type="presParOf" srcId="{7FE6E74C-50DA-4EB3-900F-717D834E2ECE}" destId="{2AF57F2E-986C-4D7F-8843-1285D0E96A12}" srcOrd="3" destOrd="0" presId="urn:microsoft.com/office/officeart/2008/layout/BubblePictureList"/>
    <dgm:cxn modelId="{5F8F1025-4371-433F-8ACC-DC3E7098DC8F}" type="presParOf" srcId="{2AF57F2E-986C-4D7F-8843-1285D0E96A12}" destId="{90A10259-6485-4C5B-B9D9-EC156FB6BDAF}" srcOrd="0" destOrd="0" presId="urn:microsoft.com/office/officeart/2008/layout/BubblePictureList"/>
    <dgm:cxn modelId="{33C07B9C-BF4A-42E1-BFD2-E69E779F2CC0}" type="presParOf" srcId="{7FE6E74C-50DA-4EB3-900F-717D834E2ECE}" destId="{28139CF9-0A01-4AD6-8AAE-3AB7ACDD212E}" srcOrd="4" destOrd="0" presId="urn:microsoft.com/office/officeart/2008/layout/BubblePictureList"/>
    <dgm:cxn modelId="{5C297131-A4EF-4299-AB2C-97E43258AEB3}" type="presParOf" srcId="{7FE6E74C-50DA-4EB3-900F-717D834E2ECE}" destId="{454B0749-528D-47CD-A4A3-C710FB88CD16}" srcOrd="5" destOrd="0" presId="urn:microsoft.com/office/officeart/2008/layout/BubblePictureList"/>
    <dgm:cxn modelId="{8D9E662E-1B5C-44C1-AAD8-9928ED4A50AF}" type="presParOf" srcId="{454B0749-528D-47CD-A4A3-C710FB88CD16}" destId="{F0A83243-C92B-474D-B85D-C0C934D9629E}" srcOrd="0" destOrd="0" presId="urn:microsoft.com/office/officeart/2008/layout/BubblePictureList"/>
    <dgm:cxn modelId="{0B2A3DB1-E14B-4717-8E01-19A83AEB3CD9}" type="presParOf" srcId="{7FE6E74C-50DA-4EB3-900F-717D834E2ECE}" destId="{8D9DB47D-FBD3-43B8-9923-7B9DC1505DD0}" srcOrd="6" destOrd="0" presId="urn:microsoft.com/office/officeart/2008/layout/BubblePictureList"/>
    <dgm:cxn modelId="{1CC3F16C-2973-4B90-91FE-9FE0723933B3}" type="presParOf" srcId="{8D9DB47D-FBD3-43B8-9923-7B9DC1505DD0}" destId="{C0BA8CF2-7489-41DE-A130-A61F3E911CA8}" srcOrd="0" destOrd="0" presId="urn:microsoft.com/office/officeart/2008/layout/BubblePictureList"/>
    <dgm:cxn modelId="{E692CCD3-0501-4E55-A4F9-0B6D9D02883E}" type="presParOf" srcId="{7FE6E74C-50DA-4EB3-900F-717D834E2ECE}" destId="{284D4658-9C7A-4E97-B177-6FCE6B07C6CB}" srcOrd="7" destOrd="0" presId="urn:microsoft.com/office/officeart/2008/layout/BubblePictureList"/>
    <dgm:cxn modelId="{24AED335-AE02-4978-8E40-D3D078D87F68}" type="presParOf" srcId="{284D4658-9C7A-4E97-B177-6FCE6B07C6CB}" destId="{3A8C0713-6F38-4A5C-B0AC-6CDC8C345A57}" srcOrd="0" destOrd="0" presId="urn:microsoft.com/office/officeart/2008/layout/BubblePictureList"/>
    <dgm:cxn modelId="{A436EC5C-0F79-48BD-8B90-060835CFA5E8}" type="presParOf" srcId="{7FE6E74C-50DA-4EB3-900F-717D834E2ECE}" destId="{6B3B7A22-8887-47A3-90E3-33B2FEB284DA}" srcOrd="8" destOrd="0" presId="urn:microsoft.com/office/officeart/2008/layout/BubblePictureList"/>
    <dgm:cxn modelId="{05E7E2BB-BE47-4213-94D8-926FB44989BA}" type="presParOf" srcId="{7FE6E74C-50DA-4EB3-900F-717D834E2ECE}" destId="{3E2BF14B-7264-4E3B-9492-6E9585AA70B8}" srcOrd="9" destOrd="0" presId="urn:microsoft.com/office/officeart/2008/layout/BubblePictureList"/>
    <dgm:cxn modelId="{0A5BDF09-2BA0-4218-914E-B703F8047FE9}" type="presParOf" srcId="{7FE6E74C-50DA-4EB3-900F-717D834E2ECE}" destId="{9170CFC3-C36E-4315-BE52-ECF1AE594564}" srcOrd="10" destOrd="0" presId="urn:microsoft.com/office/officeart/2008/layout/BubblePictureList"/>
    <dgm:cxn modelId="{9738F2B1-3A76-489F-AAD7-321B03518B0F}" type="presParOf" srcId="{7FE6E74C-50DA-4EB3-900F-717D834E2ECE}" destId="{8C92F963-9621-47BD-B486-3F5745CCE6D8}" srcOrd="11" destOrd="0" presId="urn:microsoft.com/office/officeart/2008/layout/BubblePictureList"/>
    <dgm:cxn modelId="{754B9BE1-F04A-405D-BDF0-418B062C1BCD}" type="presParOf" srcId="{8C92F963-9621-47BD-B486-3F5745CCE6D8}" destId="{81EFA0F4-823B-4E3A-9B1B-5947498A1A0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6B84A-8496-4F4A-A913-74A6BF174C7F}">
      <dsp:nvSpPr>
        <dsp:cNvPr id="0" name=""/>
        <dsp:cNvSpPr/>
      </dsp:nvSpPr>
      <dsp:spPr>
        <a:xfrm>
          <a:off x="1411861" y="749084"/>
          <a:ext cx="3322382" cy="3182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FBB5EE-7EEE-4CCB-A121-791928E2C724}">
      <dsp:nvSpPr>
        <dsp:cNvPr id="0" name=""/>
        <dsp:cNvSpPr/>
      </dsp:nvSpPr>
      <dsp:spPr>
        <a:xfrm>
          <a:off x="690961" y="716333"/>
          <a:ext cx="734589" cy="73411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A10259-6485-4C5B-B9D9-EC156FB6BDAF}">
      <dsp:nvSpPr>
        <dsp:cNvPr id="0" name=""/>
        <dsp:cNvSpPr/>
      </dsp:nvSpPr>
      <dsp:spPr>
        <a:xfrm>
          <a:off x="1485516" y="797948"/>
          <a:ext cx="3183136" cy="308498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A83243-C92B-474D-B85D-C0C934D9629E}">
      <dsp:nvSpPr>
        <dsp:cNvPr id="0" name=""/>
        <dsp:cNvSpPr/>
      </dsp:nvSpPr>
      <dsp:spPr>
        <a:xfrm>
          <a:off x="4429890" y="2656709"/>
          <a:ext cx="2933849" cy="2856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A8CF2-7489-41DE-A130-A61F3E911CA8}">
      <dsp:nvSpPr>
        <dsp:cNvPr id="0" name=""/>
        <dsp:cNvSpPr/>
      </dsp:nvSpPr>
      <dsp:spPr>
        <a:xfrm>
          <a:off x="4524857" y="2751745"/>
          <a:ext cx="2750102" cy="265039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C0713-6F38-4A5C-B0AC-6CDC8C345A57}">
      <dsp:nvSpPr>
        <dsp:cNvPr id="0" name=""/>
        <dsp:cNvSpPr/>
      </dsp:nvSpPr>
      <dsp:spPr>
        <a:xfrm>
          <a:off x="4799246" y="59087"/>
          <a:ext cx="2570678" cy="2538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2BF14B-7264-4E3B-9492-6E9585AA70B8}">
      <dsp:nvSpPr>
        <dsp:cNvPr id="0" name=""/>
        <dsp:cNvSpPr/>
      </dsp:nvSpPr>
      <dsp:spPr>
        <a:xfrm>
          <a:off x="3589522" y="31783"/>
          <a:ext cx="543451" cy="54382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0CFC3-C36E-4315-BE52-ECF1AE594564}">
      <dsp:nvSpPr>
        <dsp:cNvPr id="0" name=""/>
        <dsp:cNvSpPr/>
      </dsp:nvSpPr>
      <dsp:spPr>
        <a:xfrm>
          <a:off x="6743407" y="2514599"/>
          <a:ext cx="408105" cy="407652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EFA0F4-823B-4E3A-9B1B-5947498A1A01}">
      <dsp:nvSpPr>
        <dsp:cNvPr id="0" name=""/>
        <dsp:cNvSpPr/>
      </dsp:nvSpPr>
      <dsp:spPr>
        <a:xfrm>
          <a:off x="4865107" y="132391"/>
          <a:ext cx="2438937" cy="23940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80FEE-9081-429D-B235-65870614FBF5}">
      <dsp:nvSpPr>
        <dsp:cNvPr id="0" name=""/>
        <dsp:cNvSpPr/>
      </dsp:nvSpPr>
      <dsp:spPr>
        <a:xfrm>
          <a:off x="547622" y="3314918"/>
          <a:ext cx="3238157" cy="17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70 works</a:t>
          </a:r>
          <a:r>
            <a:rPr lang="en-GB" sz="1600" kern="1200" dirty="0"/>
            <a:t>, from painting to performance to virtual reality, by an international, intergenerational group of </a:t>
          </a:r>
          <a:r>
            <a:rPr lang="en-GB" sz="1600" b="1" kern="1200" dirty="0"/>
            <a:t>60 artists</a:t>
          </a:r>
        </a:p>
      </dsp:txBody>
      <dsp:txXfrm>
        <a:off x="547622" y="3314918"/>
        <a:ext cx="3238157" cy="1742543"/>
      </dsp:txXfrm>
    </dsp:sp>
    <dsp:sp modelId="{28139CF9-0A01-4AD6-8AAE-3AB7ACDD212E}">
      <dsp:nvSpPr>
        <dsp:cNvPr id="0" name=""/>
        <dsp:cNvSpPr/>
      </dsp:nvSpPr>
      <dsp:spPr>
        <a:xfrm rot="17867928">
          <a:off x="9458676" y="3797225"/>
          <a:ext cx="898815" cy="484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9458676" y="3797225"/>
        <a:ext cx="898815" cy="484076"/>
      </dsp:txXfrm>
    </dsp:sp>
    <dsp:sp modelId="{6B3B7A22-8887-47A3-90E3-33B2FEB284DA}">
      <dsp:nvSpPr>
        <dsp:cNvPr id="0" name=""/>
        <dsp:cNvSpPr/>
      </dsp:nvSpPr>
      <dsp:spPr>
        <a:xfrm>
          <a:off x="7510118" y="169661"/>
          <a:ext cx="2821659" cy="153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The exhibition examines how the Internet has radically changed the field of art, especially in its production, distribution, and reception</a:t>
          </a:r>
          <a:endParaRPr lang="en-GB" sz="1600" kern="1200" dirty="0"/>
        </a:p>
      </dsp:txBody>
      <dsp:txXfrm>
        <a:off x="7510118" y="169661"/>
        <a:ext cx="2821659" cy="1536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6B84A-8496-4F4A-A913-74A6BF174C7F}">
      <dsp:nvSpPr>
        <dsp:cNvPr id="0" name=""/>
        <dsp:cNvSpPr/>
      </dsp:nvSpPr>
      <dsp:spPr>
        <a:xfrm>
          <a:off x="1312605" y="630901"/>
          <a:ext cx="3724803" cy="3544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FBB5EE-7EEE-4CCB-A121-791928E2C724}">
      <dsp:nvSpPr>
        <dsp:cNvPr id="0" name=""/>
        <dsp:cNvSpPr/>
      </dsp:nvSpPr>
      <dsp:spPr>
        <a:xfrm>
          <a:off x="1090822" y="709904"/>
          <a:ext cx="678383" cy="67934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A10259-6485-4C5B-B9D9-EC156FB6BDAF}">
      <dsp:nvSpPr>
        <dsp:cNvPr id="0" name=""/>
        <dsp:cNvSpPr/>
      </dsp:nvSpPr>
      <dsp:spPr>
        <a:xfrm>
          <a:off x="1475923" y="766902"/>
          <a:ext cx="3440075" cy="32722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A83243-C92B-474D-B85D-C0C934D9629E}">
      <dsp:nvSpPr>
        <dsp:cNvPr id="0" name=""/>
        <dsp:cNvSpPr/>
      </dsp:nvSpPr>
      <dsp:spPr>
        <a:xfrm>
          <a:off x="4307367" y="3159767"/>
          <a:ext cx="2974584" cy="2897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A8CF2-7489-41DE-A130-A61F3E911CA8}">
      <dsp:nvSpPr>
        <dsp:cNvPr id="0" name=""/>
        <dsp:cNvSpPr/>
      </dsp:nvSpPr>
      <dsp:spPr>
        <a:xfrm>
          <a:off x="4446827" y="3251045"/>
          <a:ext cx="2695658" cy="271513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C0713-6F38-4A5C-B0AC-6CDC8C345A57}">
      <dsp:nvSpPr>
        <dsp:cNvPr id="0" name=""/>
        <dsp:cNvSpPr/>
      </dsp:nvSpPr>
      <dsp:spPr>
        <a:xfrm>
          <a:off x="5070984" y="383592"/>
          <a:ext cx="2736238" cy="2727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2BF14B-7264-4E3B-9492-6E9585AA70B8}">
      <dsp:nvSpPr>
        <dsp:cNvPr id="0" name=""/>
        <dsp:cNvSpPr/>
      </dsp:nvSpPr>
      <dsp:spPr>
        <a:xfrm>
          <a:off x="4379994" y="482132"/>
          <a:ext cx="606086" cy="60650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0CFC3-C36E-4315-BE52-ECF1AE594564}">
      <dsp:nvSpPr>
        <dsp:cNvPr id="0" name=""/>
        <dsp:cNvSpPr/>
      </dsp:nvSpPr>
      <dsp:spPr>
        <a:xfrm>
          <a:off x="3386027" y="4216083"/>
          <a:ext cx="166417" cy="15407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EFA0F4-823B-4E3A-9B1B-5947498A1A01}">
      <dsp:nvSpPr>
        <dsp:cNvPr id="0" name=""/>
        <dsp:cNvSpPr/>
      </dsp:nvSpPr>
      <dsp:spPr>
        <a:xfrm>
          <a:off x="5256370" y="530335"/>
          <a:ext cx="2434427" cy="24109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80FEE-9081-429D-B235-65870614FBF5}">
      <dsp:nvSpPr>
        <dsp:cNvPr id="0" name=""/>
        <dsp:cNvSpPr/>
      </dsp:nvSpPr>
      <dsp:spPr>
        <a:xfrm>
          <a:off x="116391" y="1991892"/>
          <a:ext cx="1363495" cy="13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London, Hayward Gallery, London’s Southbank Centre,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12</a:t>
          </a:r>
          <a:r>
            <a:rPr lang="en-GB" sz="1600" b="1" kern="1200" baseline="30000" dirty="0"/>
            <a:t>th</a:t>
          </a:r>
          <a:r>
            <a:rPr lang="en-GB" sz="1600" b="1" kern="1200" dirty="0"/>
            <a:t> June 2019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till </a:t>
          </a:r>
          <a:r>
            <a:rPr lang="en-GB" sz="1600" b="1" kern="1200" dirty="0"/>
            <a:t>8</a:t>
          </a:r>
          <a:r>
            <a:rPr lang="en-GB" sz="1600" b="1" kern="1200" baseline="30000" dirty="0"/>
            <a:t>th</a:t>
          </a:r>
          <a:r>
            <a:rPr lang="en-GB" sz="1600" b="1" kern="1200" dirty="0"/>
            <a:t> September 2019 </a:t>
          </a:r>
        </a:p>
      </dsp:txBody>
      <dsp:txXfrm>
        <a:off x="116391" y="1991892"/>
        <a:ext cx="1363495" cy="1332260"/>
      </dsp:txXfrm>
    </dsp:sp>
    <dsp:sp modelId="{28139CF9-0A01-4AD6-8AAE-3AB7ACDD212E}">
      <dsp:nvSpPr>
        <dsp:cNvPr id="0" name=""/>
        <dsp:cNvSpPr/>
      </dsp:nvSpPr>
      <dsp:spPr>
        <a:xfrm>
          <a:off x="7598043" y="3965587"/>
          <a:ext cx="3476390" cy="187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Key message from the exhibition:</a:t>
          </a:r>
          <a:r>
            <a:rPr lang="en-GB" sz="1600" kern="1200" dirty="0"/>
            <a:t> it is the right for the body to be </a:t>
          </a:r>
          <a:r>
            <a:rPr lang="en-GB" sz="1600" b="1" kern="1200" dirty="0"/>
            <a:t>subversive</a:t>
          </a:r>
          <a:r>
            <a:rPr lang="en-GB" sz="1600" kern="1200" dirty="0"/>
            <a:t>, </a:t>
          </a:r>
          <a:r>
            <a:rPr lang="en-GB" sz="1600" b="1" kern="1200" dirty="0"/>
            <a:t>mischievous</a:t>
          </a:r>
          <a:r>
            <a:rPr lang="en-GB" sz="1600" kern="1200" dirty="0"/>
            <a:t>, </a:t>
          </a:r>
          <a:r>
            <a:rPr lang="en-GB" sz="1600" b="1" kern="1200" dirty="0"/>
            <a:t>ambiguous</a:t>
          </a:r>
          <a:r>
            <a:rPr lang="en-GB" sz="1600" kern="1200" dirty="0"/>
            <a:t>, even </a:t>
          </a:r>
          <a:r>
            <a:rPr lang="en-GB" sz="1600" b="1" kern="1200" dirty="0"/>
            <a:t>illegible</a:t>
          </a:r>
          <a:r>
            <a:rPr lang="en-GB" sz="1600" kern="1200" dirty="0"/>
            <a:t>, demonstrating that an experience and fluid approach is both political and truly liberating </a:t>
          </a:r>
          <a:endParaRPr lang="en-GB" sz="1400" kern="1200" dirty="0"/>
        </a:p>
      </dsp:txBody>
      <dsp:txXfrm>
        <a:off x="7598043" y="3965587"/>
        <a:ext cx="3476390" cy="1870750"/>
      </dsp:txXfrm>
    </dsp:sp>
    <dsp:sp modelId="{6B3B7A22-8887-47A3-90E3-33B2FEB284DA}">
      <dsp:nvSpPr>
        <dsp:cNvPr id="0" name=""/>
        <dsp:cNvSpPr/>
      </dsp:nvSpPr>
      <dsp:spPr>
        <a:xfrm>
          <a:off x="8219116" y="355927"/>
          <a:ext cx="2915148" cy="117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exhibition is not addressed to the masses. When you enter, you can turn right or left or go upstairs. It creates territories and areas of discoveries.</a:t>
          </a:r>
        </a:p>
      </dsp:txBody>
      <dsp:txXfrm>
        <a:off x="8219116" y="355927"/>
        <a:ext cx="2915148" cy="1175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6B84A-8496-4F4A-A913-74A6BF174C7F}">
      <dsp:nvSpPr>
        <dsp:cNvPr id="0" name=""/>
        <dsp:cNvSpPr/>
      </dsp:nvSpPr>
      <dsp:spPr>
        <a:xfrm>
          <a:off x="1227158" y="708470"/>
          <a:ext cx="3253903" cy="3137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FBB5EE-7EEE-4CCB-A121-791928E2C724}">
      <dsp:nvSpPr>
        <dsp:cNvPr id="0" name=""/>
        <dsp:cNvSpPr/>
      </dsp:nvSpPr>
      <dsp:spPr>
        <a:xfrm>
          <a:off x="0" y="1072879"/>
          <a:ext cx="760112" cy="75962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A10259-6485-4C5B-B9D9-EC156FB6BDAF}">
      <dsp:nvSpPr>
        <dsp:cNvPr id="0" name=""/>
        <dsp:cNvSpPr/>
      </dsp:nvSpPr>
      <dsp:spPr>
        <a:xfrm>
          <a:off x="1370976" y="825589"/>
          <a:ext cx="3005171" cy="2896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A83243-C92B-474D-B85D-C0C934D9629E}">
      <dsp:nvSpPr>
        <dsp:cNvPr id="0" name=""/>
        <dsp:cNvSpPr/>
      </dsp:nvSpPr>
      <dsp:spPr>
        <a:xfrm>
          <a:off x="3832385" y="2825413"/>
          <a:ext cx="2710248" cy="2600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A8CF2-7489-41DE-A130-A61F3E911CA8}">
      <dsp:nvSpPr>
        <dsp:cNvPr id="0" name=""/>
        <dsp:cNvSpPr/>
      </dsp:nvSpPr>
      <dsp:spPr>
        <a:xfrm>
          <a:off x="3915407" y="2920347"/>
          <a:ext cx="2510890" cy="24478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C0713-6F38-4A5C-B0AC-6CDC8C345A57}">
      <dsp:nvSpPr>
        <dsp:cNvPr id="0" name=""/>
        <dsp:cNvSpPr/>
      </dsp:nvSpPr>
      <dsp:spPr>
        <a:xfrm>
          <a:off x="4932707" y="603805"/>
          <a:ext cx="2414973" cy="23563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2BF14B-7264-4E3B-9492-6E9585AA70B8}">
      <dsp:nvSpPr>
        <dsp:cNvPr id="0" name=""/>
        <dsp:cNvSpPr/>
      </dsp:nvSpPr>
      <dsp:spPr>
        <a:xfrm>
          <a:off x="4309260" y="640672"/>
          <a:ext cx="562333" cy="56271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0CFC3-C36E-4315-BE52-ECF1AE594564}">
      <dsp:nvSpPr>
        <dsp:cNvPr id="0" name=""/>
        <dsp:cNvSpPr/>
      </dsp:nvSpPr>
      <dsp:spPr>
        <a:xfrm>
          <a:off x="6201163" y="3110059"/>
          <a:ext cx="422284" cy="42181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EFA0F4-823B-4E3A-9B1B-5947498A1A01}">
      <dsp:nvSpPr>
        <dsp:cNvPr id="0" name=""/>
        <dsp:cNvSpPr/>
      </dsp:nvSpPr>
      <dsp:spPr>
        <a:xfrm>
          <a:off x="5097911" y="729866"/>
          <a:ext cx="2148600" cy="208308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80FEE-9081-429D-B235-65870614FBF5}">
      <dsp:nvSpPr>
        <dsp:cNvPr id="0" name=""/>
        <dsp:cNvSpPr/>
      </dsp:nvSpPr>
      <dsp:spPr>
        <a:xfrm>
          <a:off x="653557" y="3187810"/>
          <a:ext cx="3350668" cy="180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" numCol="1" spcCol="1270" anchor="b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53557" y="3187810"/>
        <a:ext cx="3350668" cy="1803089"/>
      </dsp:txXfrm>
    </dsp:sp>
    <dsp:sp modelId="{28139CF9-0A01-4AD6-8AAE-3AB7ACDD212E}">
      <dsp:nvSpPr>
        <dsp:cNvPr id="0" name=""/>
        <dsp:cNvSpPr/>
      </dsp:nvSpPr>
      <dsp:spPr>
        <a:xfrm>
          <a:off x="6892332" y="3479370"/>
          <a:ext cx="3798426" cy="118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892332" y="3479370"/>
        <a:ext cx="3798426" cy="1181441"/>
      </dsp:txXfrm>
    </dsp:sp>
    <dsp:sp modelId="{6B3B7A22-8887-47A3-90E3-33B2FEB284DA}">
      <dsp:nvSpPr>
        <dsp:cNvPr id="0" name=""/>
        <dsp:cNvSpPr/>
      </dsp:nvSpPr>
      <dsp:spPr>
        <a:xfrm>
          <a:off x="6892332" y="0"/>
          <a:ext cx="3798426" cy="153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892332" y="0"/>
        <a:ext cx="3798426" cy="153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2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2" r:id="rId5"/>
    <p:sldLayoutId id="2147483728" r:id="rId6"/>
    <p:sldLayoutId id="2147483729" r:id="rId7"/>
    <p:sldLayoutId id="2147483719" r:id="rId8"/>
    <p:sldLayoutId id="2147483720" r:id="rId9"/>
    <p:sldLayoutId id="2147483721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owery-sims-2b255422" TargetMode="External"/><Relationship Id="rId7" Type="http://schemas.openxmlformats.org/officeDocument/2006/relationships/hyperlink" Target="https://www.artnews.com/art-news/news/i-was-really-a-nerd-lowery-stokes-sims-at-arttables-2017-benefit-8194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hyperlink" Target="https://www.encyclopedia.com/education/news-wires-white-papers-and-books/sims-lowery-stokes-1949" TargetMode="External"/><Relationship Id="rId5" Type="http://schemas.openxmlformats.org/officeDocument/2006/relationships/hyperlink" Target="https://art.arts.uci.edu/lowery-stokes-sims" TargetMode="External"/><Relationship Id="rId4" Type="http://schemas.openxmlformats.org/officeDocument/2006/relationships/hyperlink" Target="https://en.wikipedia.org/wiki/Lowery_Stokes_Si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F3835-ED2E-4CA3-9531-FE66169E8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9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A7A554-BA2B-4B79-93A8-DF19D8B6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21" y="1949220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GB"/>
              <a:t>Art Curators about cultural paradigm shifts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05CC-8B01-4146-BF71-25C8895E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380" y="5868139"/>
            <a:ext cx="9139527" cy="772021"/>
          </a:xfrm>
        </p:spPr>
        <p:txBody>
          <a:bodyPr>
            <a:normAutofit/>
          </a:bodyPr>
          <a:lstStyle/>
          <a:p>
            <a:pPr algn="r"/>
            <a:r>
              <a:rPr lang="en-GB" b="1"/>
              <a:t>Alicja Kutek alk36</a:t>
            </a:r>
          </a:p>
          <a:p>
            <a:pPr algn="r"/>
            <a:r>
              <a:rPr lang="en-GB" sz="1600" b="1"/>
              <a:t>Aberystwyth University 2019 </a:t>
            </a:r>
            <a:endParaRPr lang="en-GB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40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11335C-3653-4B65-A6B6-EDCEFF27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19" y="734572"/>
            <a:ext cx="3267040" cy="220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B4C87-7A2F-4F75-8ABE-3509B40F3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63" y="495244"/>
            <a:ext cx="3804234" cy="1231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1CD004-F34F-4D70-9AEF-8E11E31F31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2969" y="661209"/>
            <a:ext cx="3409025" cy="89957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Lowery Stokes Sims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29D7C-2ACD-481D-9FF7-8CC135D7818A}"/>
              </a:ext>
            </a:extLst>
          </p:cNvPr>
          <p:cNvSpPr/>
          <p:nvPr/>
        </p:nvSpPr>
        <p:spPr>
          <a:xfrm>
            <a:off x="806436" y="626299"/>
            <a:ext cx="3622089" cy="9693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BBFA0-A73B-48D1-AB13-E5B4DE3524E8}"/>
              </a:ext>
            </a:extLst>
          </p:cNvPr>
          <p:cNvSpPr txBox="1"/>
          <p:nvPr/>
        </p:nvSpPr>
        <p:spPr>
          <a:xfrm>
            <a:off x="715241" y="1832264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Retired Curator at the museum of Arts and Design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6A374-2888-4C06-9AFD-9276FE27AEC3}"/>
              </a:ext>
            </a:extLst>
          </p:cNvPr>
          <p:cNvSpPr txBox="1"/>
          <p:nvPr/>
        </p:nvSpPr>
        <p:spPr>
          <a:xfrm>
            <a:off x="806161" y="3031548"/>
            <a:ext cx="50638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Education and curatorial staff of the Metropolitan Museum of Arts (1972- </a:t>
            </a:r>
            <a:r>
              <a:rPr lang="en-US"/>
              <a:t>1999) where she cureted over 30 exhibitions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Specialised in modern and contemporary Art best known for her particular experience in the work of African, Latino and Asian –American artists.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She has lectured and guest cuarted exhibitions </a:t>
            </a:r>
            <a:r>
              <a:rPr lang="en-US"/>
              <a:t>nationally and internationally 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7BC13-B9A4-42E6-B728-2A85BBD2B171}"/>
              </a:ext>
            </a:extLst>
          </p:cNvPr>
          <p:cNvSpPr txBox="1"/>
          <p:nvPr/>
        </p:nvSpPr>
        <p:spPr>
          <a:xfrm>
            <a:off x="6884247" y="495244"/>
            <a:ext cx="4887543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Since the 1970s she has given the opportunity for artists involve with the black art movement, the feminist art movement and the politics of postmodernism and beyond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   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While working for </a:t>
            </a:r>
            <a:r>
              <a:rPr lang="en-US" dirty="0" err="1"/>
              <a:t>MMoA</a:t>
            </a:r>
            <a:r>
              <a:rPr lang="en-US" dirty="0"/>
              <a:t> she helped build the museum's collection by adding works by different African –American artists 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    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Not just a great curator for African-American work, but a well-respected curator of any genre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/>
              <a:t>“African-American artists who are growing are going to need to be nurtured. That’s essentially what we have to do, and despite the much-vaunted concept of globalism, I personally feel we all still need a sense of our uniqueness on this planet [...] ”            </a:t>
            </a:r>
          </a:p>
          <a:p>
            <a:pPr algn="r"/>
            <a:r>
              <a:rPr lang="en-US" sz="1600" i="1" dirty="0"/>
              <a:t> </a:t>
            </a:r>
            <a:r>
              <a:rPr lang="en-US" dirty="0"/>
              <a:t>Lowery Stokes Sims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03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CE9F-E1DF-4C25-8165-A48EA9CD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8" y="423909"/>
            <a:ext cx="10058400" cy="1371600"/>
          </a:xfrm>
        </p:spPr>
        <p:txBody>
          <a:bodyPr/>
          <a:lstStyle/>
          <a:p>
            <a:r>
              <a:rPr lang="en-GB" dirty="0"/>
              <a:t>Art and Race Matters, the career of Robert </a:t>
            </a:r>
            <a:r>
              <a:rPr lang="en-GB" dirty="0" err="1"/>
              <a:t>Colescott</a:t>
            </a:r>
            <a:r>
              <a:rPr lang="en-GB" dirty="0"/>
              <a:t> 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DD66F1AF-D7A3-4DC2-BC0A-B1A5B7EC8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403192"/>
              </p:ext>
            </p:extLst>
          </p:nvPr>
        </p:nvGraphicFramePr>
        <p:xfrm>
          <a:off x="930110" y="1109709"/>
          <a:ext cx="10690759" cy="542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14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A1CB-492C-4C9C-A259-CDFE0E5B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area of Interest – Cultural Paradigm Shifts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9A0-19B2-4F48-BCE7-577AAA2B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 Internet-The impact of the technology on everyone’s life , on art , how the  internet changed  the way in which we are learning , how we gets inspirations , we know more about different  fashions , about different cultures , we have bigger spectrum of technics , we can communicate with different countries , we can learn from them , be more social , more understanding etc..</a:t>
            </a:r>
          </a:p>
          <a:p>
            <a:r>
              <a:rPr lang="en-GB" dirty="0"/>
              <a:t>Gender Tolerance – we are becoming more tolerance and open minded towards people in general , all the </a:t>
            </a:r>
            <a:r>
              <a:rPr lang="en-GB" dirty="0" err="1"/>
              <a:t>LGBTq</a:t>
            </a:r>
            <a:r>
              <a:rPr lang="en-GB" dirty="0"/>
              <a:t>+ rights are being considered by governments , some people still can not accept how someone can identify gender with personality , but societies are changing and people finally after centuries are becoming more aware that every person has the same rights and is equal.</a:t>
            </a:r>
          </a:p>
          <a:p>
            <a:r>
              <a:rPr lang="en-GB" dirty="0"/>
              <a:t>Feminism – that’s a paradigm that has been taken under consideration a while ago , without it women wouldn’t  have any right ,would </a:t>
            </a:r>
            <a:r>
              <a:rPr lang="en-GB" dirty="0" err="1"/>
              <a:t>nt</a:t>
            </a:r>
            <a:r>
              <a:rPr lang="en-GB" dirty="0"/>
              <a:t> be treated on the same level as men, in some spectrums women are still treated in a different way than men , sometimes its hard to notice that , because of the habit that societies have adapt ,which is why we still have to underline and speak about same human rights</a:t>
            </a:r>
          </a:p>
          <a:p>
            <a:r>
              <a:rPr lang="en-GB" dirty="0"/>
              <a:t> Racism – the matter of race , it got to our culture as a </a:t>
            </a:r>
            <a:r>
              <a:rPr lang="en-GB" dirty="0" err="1"/>
              <a:t>tolerancy</a:t>
            </a:r>
            <a:r>
              <a:rPr lang="en-GB" dirty="0"/>
              <a:t> (again) but </a:t>
            </a:r>
            <a:r>
              <a:rPr lang="en-GB" dirty="0" err="1"/>
              <a:t>becaue</a:t>
            </a:r>
            <a:r>
              <a:rPr lang="en-GB" dirty="0"/>
              <a:t> of the fact that it used to be sop </a:t>
            </a:r>
            <a:r>
              <a:rPr lang="en-GB" dirty="0" err="1"/>
              <a:t>stporng</a:t>
            </a:r>
            <a:r>
              <a:rPr lang="en-GB" dirty="0"/>
              <a:t> in our history (</a:t>
            </a:r>
            <a:r>
              <a:rPr lang="en-GB" dirty="0" err="1"/>
              <a:t>specioally</a:t>
            </a:r>
            <a:r>
              <a:rPr lang="en-GB" dirty="0"/>
              <a:t> American history) it came to the culture nowadays , obviously racism is a horrible thing that cause </a:t>
            </a:r>
            <a:r>
              <a:rPr lang="en-GB" dirty="0" err="1"/>
              <a:t>dlots</a:t>
            </a:r>
            <a:r>
              <a:rPr lang="en-GB" dirty="0"/>
              <a:t> of pain and deaths ,but </a:t>
            </a:r>
            <a:r>
              <a:rPr lang="en-GB" dirty="0" err="1"/>
              <a:t>somwtimes</a:t>
            </a:r>
            <a:r>
              <a:rPr lang="en-GB" dirty="0"/>
              <a:t> we can not just over lap something and we </a:t>
            </a:r>
            <a:r>
              <a:rPr lang="en-GB" dirty="0" err="1"/>
              <a:t>haave</a:t>
            </a:r>
            <a:r>
              <a:rPr lang="en-GB" dirty="0"/>
              <a:t> to accept the culture that different </a:t>
            </a:r>
            <a:r>
              <a:rPr lang="en-GB" dirty="0" err="1"/>
              <a:t>racfes</a:t>
            </a:r>
            <a:r>
              <a:rPr lang="en-GB" dirty="0"/>
              <a:t> created , the Robert </a:t>
            </a:r>
            <a:r>
              <a:rPr lang="en-GB" dirty="0" err="1"/>
              <a:t>colescott</a:t>
            </a:r>
            <a:r>
              <a:rPr lang="en-GB" dirty="0"/>
              <a:t> not </a:t>
            </a:r>
            <a:r>
              <a:rPr lang="en-GB" dirty="0" err="1"/>
              <a:t>otnly</a:t>
            </a:r>
            <a:r>
              <a:rPr lang="en-GB" dirty="0"/>
              <a:t> captured the racism in his art but also shown the absurd of it in  a funny way ,maybe by using a black </a:t>
            </a:r>
            <a:r>
              <a:rPr lang="en-GB" dirty="0" err="1"/>
              <a:t>humor</a:t>
            </a:r>
            <a:r>
              <a:rPr lang="en-GB" dirty="0"/>
              <a:t> but still , not sad 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41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A1DBB-7261-42E4-905A-6E7F20DB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4"/>
            <a:ext cx="6170295" cy="140528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3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75DE-868B-4753-A890-670DDE7B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2386584"/>
            <a:ext cx="7155402" cy="2620422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000" dirty="0"/>
              <a:t>1. Do cultural paradigm shifts have any impact on Art?</a:t>
            </a:r>
          </a:p>
          <a:p>
            <a:pPr algn="ctr"/>
            <a:r>
              <a:rPr lang="en-GB" sz="2000" dirty="0"/>
              <a:t> </a:t>
            </a:r>
          </a:p>
          <a:p>
            <a:pPr algn="ctr"/>
            <a:r>
              <a:rPr lang="en-GB" sz="2000" dirty="0"/>
              <a:t>2. What impact does Art have on society?</a:t>
            </a:r>
          </a:p>
          <a:p>
            <a:pPr algn="ctr"/>
            <a:r>
              <a:rPr lang="en-GB" sz="2000" dirty="0"/>
              <a:t> </a:t>
            </a:r>
          </a:p>
          <a:p>
            <a:pPr algn="ctr"/>
            <a:r>
              <a:rPr lang="en-GB" sz="2000" dirty="0"/>
              <a:t>3. How does Art help to understand different changes/paradigm shifts in the society? Does it at all?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20B3BF6-BAB5-4B12-B989-F294BF71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624" y="237744"/>
            <a:ext cx="3322121" cy="3322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454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035EC-F322-48D8-8220-B8EA591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0FD3-8552-4DBC-BC08-0C55519A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15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84CB-DDB9-46D3-9C0F-A645810E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651253"/>
            <a:ext cx="8144741" cy="106853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 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3160E-93E9-4D0A-8F88-8EA61DF75447}"/>
              </a:ext>
            </a:extLst>
          </p:cNvPr>
          <p:cNvSpPr txBox="1"/>
          <p:nvPr/>
        </p:nvSpPr>
        <p:spPr>
          <a:xfrm>
            <a:off x="923060" y="2334491"/>
            <a:ext cx="654453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  <a:hlinkClick r:id="rId3"/>
              </a:rPr>
              <a:t>https://www.linkedin.com › lowery-sims-2b255422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4"/>
              </a:rPr>
              <a:t>https://en.wikipedia.org › wiki › Lowery_Stokes_Sims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5"/>
              </a:rPr>
              <a:t>https://art.arts.uci.edu › lowery-stokes-sims</a:t>
            </a:r>
            <a:endParaRPr lang="en-US" sz="1400"/>
          </a:p>
          <a:p>
            <a:pPr marL="285750" indent="-285750" algn="l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6"/>
              </a:rPr>
              <a:t>https://www.encyclopedia.com/education/news-wires-white-papers-and-books/sims-lowery-stokes-1949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7"/>
              </a:rPr>
              <a:t>https://www.artnews.com/art-news/news/i-was-really-a-nerd-lowery-stokes-sims-at-arttables-2017-benefit-8194/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65C17-0C87-4CC0-B5CA-EE0501C0C5CE}"/>
              </a:ext>
            </a:extLst>
          </p:cNvPr>
          <p:cNvSpPr/>
          <p:nvPr/>
        </p:nvSpPr>
        <p:spPr>
          <a:xfrm>
            <a:off x="1058140" y="694459"/>
            <a:ext cx="8035635" cy="98713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91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39A-62A1-4BD5-B80D-937D6547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F4F4-5866-4E71-B2A3-A39C93C5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8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10C6E7-D4DB-4FDF-96A6-B7D1A851A14E}"/>
              </a:ext>
            </a:extLst>
          </p:cNvPr>
          <p:cNvSpPr/>
          <p:nvPr/>
        </p:nvSpPr>
        <p:spPr>
          <a:xfrm>
            <a:off x="1823378" y="456758"/>
            <a:ext cx="1476614" cy="1476586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CC9E03-4463-46D6-9FAD-1F4F58F7A246}"/>
              </a:ext>
            </a:extLst>
          </p:cNvPr>
          <p:cNvGrpSpPr/>
          <p:nvPr/>
        </p:nvGrpSpPr>
        <p:grpSpPr>
          <a:xfrm>
            <a:off x="2957018" y="554145"/>
            <a:ext cx="2496003" cy="2441451"/>
            <a:chOff x="3565387" y="3283509"/>
            <a:chExt cx="1767693" cy="16663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3BC01B-5775-4EBA-AFF7-26271C1F5777}"/>
                </a:ext>
              </a:extLst>
            </p:cNvPr>
            <p:cNvSpPr/>
            <p:nvPr/>
          </p:nvSpPr>
          <p:spPr>
            <a:xfrm>
              <a:off x="3565387" y="3283509"/>
              <a:ext cx="1767693" cy="16663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8D349A-B50E-41FF-B235-ADC3D2DFB81D}"/>
                </a:ext>
              </a:extLst>
            </p:cNvPr>
            <p:cNvSpPr txBox="1"/>
            <p:nvPr/>
          </p:nvSpPr>
          <p:spPr>
            <a:xfrm>
              <a:off x="3824544" y="3709122"/>
              <a:ext cx="1291905" cy="70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Vincent </a:t>
              </a:r>
              <a:r>
                <a:rPr lang="en-GB" sz="2800" dirty="0" err="1">
                  <a:solidFill>
                    <a:schemeClr val="bg1"/>
                  </a:solidFill>
                </a:rPr>
                <a:t>Honore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D348D1F-47F1-49FC-A1D0-254C73DABAB6}"/>
              </a:ext>
            </a:extLst>
          </p:cNvPr>
          <p:cNvSpPr/>
          <p:nvPr/>
        </p:nvSpPr>
        <p:spPr>
          <a:xfrm>
            <a:off x="10790832" y="857410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0E86E8-5AEB-4F9E-ABF8-AF37DA527394}"/>
              </a:ext>
            </a:extLst>
          </p:cNvPr>
          <p:cNvSpPr/>
          <p:nvPr/>
        </p:nvSpPr>
        <p:spPr>
          <a:xfrm>
            <a:off x="5265022" y="1437204"/>
            <a:ext cx="1476614" cy="1476586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94EA94-1C58-46BA-BED4-45F2FEB3503D}"/>
              </a:ext>
            </a:extLst>
          </p:cNvPr>
          <p:cNvSpPr/>
          <p:nvPr/>
        </p:nvSpPr>
        <p:spPr>
          <a:xfrm>
            <a:off x="11093783" y="1859981"/>
            <a:ext cx="403796" cy="4042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1BC42D-E0EC-4498-80BB-185BCD919A93}"/>
              </a:ext>
            </a:extLst>
          </p:cNvPr>
          <p:cNvSpPr/>
          <p:nvPr/>
        </p:nvSpPr>
        <p:spPr>
          <a:xfrm>
            <a:off x="3162650" y="2441196"/>
            <a:ext cx="713064" cy="71205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3B8890-7F2B-429F-82D3-02163D1AE443}"/>
              </a:ext>
            </a:extLst>
          </p:cNvPr>
          <p:cNvSpPr/>
          <p:nvPr/>
        </p:nvSpPr>
        <p:spPr>
          <a:xfrm>
            <a:off x="8434152" y="1019432"/>
            <a:ext cx="403796" cy="4042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AB440D-1894-4982-8C5E-5860B1D86BC7}"/>
              </a:ext>
            </a:extLst>
          </p:cNvPr>
          <p:cNvSpPr/>
          <p:nvPr/>
        </p:nvSpPr>
        <p:spPr>
          <a:xfrm>
            <a:off x="7434297" y="1153666"/>
            <a:ext cx="1163229" cy="108311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344AC2-C6C1-4AD7-8B21-776A9F698D4A}"/>
              </a:ext>
            </a:extLst>
          </p:cNvPr>
          <p:cNvSpPr/>
          <p:nvPr/>
        </p:nvSpPr>
        <p:spPr>
          <a:xfrm>
            <a:off x="11306094" y="2380454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BEA646-5475-478D-8339-1761DB6258DA}"/>
              </a:ext>
            </a:extLst>
          </p:cNvPr>
          <p:cNvSpPr/>
          <p:nvPr/>
        </p:nvSpPr>
        <p:spPr>
          <a:xfrm>
            <a:off x="6018696" y="554145"/>
            <a:ext cx="2146325" cy="2061081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dirty="0"/>
              <a:t>Lucy Lippard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F42603-6A44-41DB-9251-A3FC42FB9778}"/>
              </a:ext>
            </a:extLst>
          </p:cNvPr>
          <p:cNvSpPr/>
          <p:nvPr/>
        </p:nvSpPr>
        <p:spPr>
          <a:xfrm>
            <a:off x="5326814" y="655294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F6FEDC-E12A-41B7-9856-3854CA7BAA6E}"/>
              </a:ext>
            </a:extLst>
          </p:cNvPr>
          <p:cNvSpPr/>
          <p:nvPr/>
        </p:nvSpPr>
        <p:spPr>
          <a:xfrm>
            <a:off x="8454340" y="663215"/>
            <a:ext cx="2723009" cy="2490032"/>
          </a:xfrm>
          <a:custGeom>
            <a:avLst/>
            <a:gdLst>
              <a:gd name="connsiteX0" fmla="*/ 0 w 2376412"/>
              <a:gd name="connsiteY0" fmla="*/ 1089204 h 2178407"/>
              <a:gd name="connsiteX1" fmla="*/ 1188206 w 2376412"/>
              <a:gd name="connsiteY1" fmla="*/ 0 h 2178407"/>
              <a:gd name="connsiteX2" fmla="*/ 2376412 w 2376412"/>
              <a:gd name="connsiteY2" fmla="*/ 1089204 h 2178407"/>
              <a:gd name="connsiteX3" fmla="*/ 1188206 w 2376412"/>
              <a:gd name="connsiteY3" fmla="*/ 2178408 h 2178407"/>
              <a:gd name="connsiteX4" fmla="*/ 0 w 2376412"/>
              <a:gd name="connsiteY4" fmla="*/ 1089204 h 217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412" h="2178407">
                <a:moveTo>
                  <a:pt x="0" y="1089204"/>
                </a:moveTo>
                <a:cubicBezTo>
                  <a:pt x="0" y="487653"/>
                  <a:pt x="531978" y="0"/>
                  <a:pt x="1188206" y="0"/>
                </a:cubicBezTo>
                <a:cubicBezTo>
                  <a:pt x="1844434" y="0"/>
                  <a:pt x="2376412" y="487653"/>
                  <a:pt x="2376412" y="1089204"/>
                </a:cubicBezTo>
                <a:cubicBezTo>
                  <a:pt x="2376412" y="1690755"/>
                  <a:pt x="1844434" y="2178408"/>
                  <a:pt x="1188206" y="2178408"/>
                </a:cubicBezTo>
                <a:cubicBezTo>
                  <a:pt x="531978" y="2178408"/>
                  <a:pt x="0" y="1690755"/>
                  <a:pt x="0" y="108920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647" tIns="406650" rIns="435647" bIns="40665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dirty="0" err="1"/>
              <a:t>Lowery</a:t>
            </a:r>
            <a:r>
              <a:rPr lang="en-GB" sz="2800" dirty="0"/>
              <a:t> Stokes Sims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FB7D93-BE63-4EA0-A1B4-25CA4FE338DD}"/>
              </a:ext>
            </a:extLst>
          </p:cNvPr>
          <p:cNvSpPr/>
          <p:nvPr/>
        </p:nvSpPr>
        <p:spPr>
          <a:xfrm>
            <a:off x="601807" y="716543"/>
            <a:ext cx="1957110" cy="1921941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800" kern="1200" dirty="0"/>
              <a:t>Eva </a:t>
            </a:r>
            <a:r>
              <a:rPr lang="en-GB" sz="2800" kern="1200" dirty="0" err="1"/>
              <a:t>Respini</a:t>
            </a:r>
            <a:r>
              <a:rPr lang="en-GB" sz="2800" kern="1200" dirty="0"/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D80F8C-BB72-4A81-B43B-5321E84D80C8}"/>
              </a:ext>
            </a:extLst>
          </p:cNvPr>
          <p:cNvSpPr/>
          <p:nvPr/>
        </p:nvSpPr>
        <p:spPr>
          <a:xfrm>
            <a:off x="2957018" y="2621182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AAD54E-15ED-4210-97C2-997DE79FD684}"/>
              </a:ext>
            </a:extLst>
          </p:cNvPr>
          <p:cNvSpPr/>
          <p:nvPr/>
        </p:nvSpPr>
        <p:spPr>
          <a:xfrm>
            <a:off x="7775404" y="745786"/>
            <a:ext cx="403796" cy="4042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FD12D3-1EBC-4BA3-9C54-BDCE1FD1BFB7}"/>
              </a:ext>
            </a:extLst>
          </p:cNvPr>
          <p:cNvSpPr/>
          <p:nvPr/>
        </p:nvSpPr>
        <p:spPr>
          <a:xfrm>
            <a:off x="732117" y="2406847"/>
            <a:ext cx="357158" cy="38272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EB0B35-93EF-4A72-8340-5400F031789A}"/>
              </a:ext>
            </a:extLst>
          </p:cNvPr>
          <p:cNvSpPr/>
          <p:nvPr/>
        </p:nvSpPr>
        <p:spPr>
          <a:xfrm>
            <a:off x="8336008" y="2021721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19E99E9-CE77-4E58-A452-A6FC52475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14" y="2176294"/>
            <a:ext cx="1661441" cy="16205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1955B82-F93C-4374-9A30-C9FB00B01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8" y="2125860"/>
            <a:ext cx="1575860" cy="15758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E92E1F8-F615-4710-A00B-2FA6AC016B4E}"/>
              </a:ext>
            </a:extLst>
          </p:cNvPr>
          <p:cNvSpPr/>
          <p:nvPr/>
        </p:nvSpPr>
        <p:spPr>
          <a:xfrm>
            <a:off x="2345598" y="1990006"/>
            <a:ext cx="222003" cy="22083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54007F2-D493-4A6C-BF9A-6697B7E86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67" y="2353319"/>
            <a:ext cx="1599855" cy="15998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462AF91-070F-41D8-ADB2-DBB9D5EA1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17" y="2210839"/>
            <a:ext cx="1645001" cy="1599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4A199-8724-4688-A45A-EF080243ADDF}"/>
              </a:ext>
            </a:extLst>
          </p:cNvPr>
          <p:cNvSpPr txBox="1"/>
          <p:nvPr/>
        </p:nvSpPr>
        <p:spPr>
          <a:xfrm>
            <a:off x="4126014" y="4020106"/>
            <a:ext cx="1955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 and Chef Curator, writer , Independent Curator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F0533-B413-446D-BE34-443E5738F515}"/>
              </a:ext>
            </a:extLst>
          </p:cNvPr>
          <p:cNvSpPr txBox="1"/>
          <p:nvPr/>
        </p:nvSpPr>
        <p:spPr>
          <a:xfrm>
            <a:off x="1227908" y="4020106"/>
            <a:ext cx="1811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Barbara Lee Chief Curator at the ICAI Boston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01343-4D64-4BA3-9896-854CEA1EF520}"/>
              </a:ext>
            </a:extLst>
          </p:cNvPr>
          <p:cNvSpPr txBox="1"/>
          <p:nvPr/>
        </p:nvSpPr>
        <p:spPr>
          <a:xfrm>
            <a:off x="9497467" y="4013576"/>
            <a:ext cx="1757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Retired Curator at the museum of Arts and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B4889-394A-4705-8095-1795A3F9727F}"/>
              </a:ext>
            </a:extLst>
          </p:cNvPr>
          <p:cNvSpPr txBox="1"/>
          <p:nvPr/>
        </p:nvSpPr>
        <p:spPr>
          <a:xfrm>
            <a:off x="6622017" y="4017580"/>
            <a:ext cx="1456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American writer ,art critic activist and curator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28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C67C52-9C53-425E-A67C-1C2370D307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8" y="693476"/>
            <a:ext cx="3871913" cy="2378075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45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0A816CB-67BE-4BBC-8ABE-31108BA97CD2}"/>
              </a:ext>
            </a:extLst>
          </p:cNvPr>
          <p:cNvSpPr txBox="1">
            <a:spLocks/>
          </p:cNvSpPr>
          <p:nvPr/>
        </p:nvSpPr>
        <p:spPr>
          <a:xfrm>
            <a:off x="705773" y="488805"/>
            <a:ext cx="3116062" cy="136170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Eva </a:t>
            </a:r>
            <a:r>
              <a:rPr lang="en-GB" dirty="0" err="1">
                <a:solidFill>
                  <a:srgbClr val="FFFFFF"/>
                </a:solidFill>
              </a:rPr>
              <a:t>Respini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035E9-81DF-41D0-A800-0A04E028D6B6}"/>
              </a:ext>
            </a:extLst>
          </p:cNvPr>
          <p:cNvSpPr/>
          <p:nvPr/>
        </p:nvSpPr>
        <p:spPr>
          <a:xfrm>
            <a:off x="761883" y="583734"/>
            <a:ext cx="2993371" cy="1171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26D85-C67B-4739-BEFD-A6727073215D}"/>
              </a:ext>
            </a:extLst>
          </p:cNvPr>
          <p:cNvSpPr txBox="1"/>
          <p:nvPr/>
        </p:nvSpPr>
        <p:spPr>
          <a:xfrm>
            <a:off x="501102" y="3679457"/>
            <a:ext cx="6096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Used to be a curator at the Museum of Modern Art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BA &amp; MA  in Art History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Since 2014 Fellow at the Centre for Curatorial Leadership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Visiting Lecturer, critic, speaker at a numerous of universities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1DE8B-70B9-4AD6-93EF-AAE1E298BA43}"/>
              </a:ext>
            </a:extLst>
          </p:cNvPr>
          <p:cNvSpPr txBox="1"/>
          <p:nvPr/>
        </p:nvSpPr>
        <p:spPr>
          <a:xfrm>
            <a:off x="575690" y="2075893"/>
            <a:ext cx="2432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Barbara Lee Chief Curator at the ICAI Boston (since 2015)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289A8-9344-46BC-A7E4-83C0AD79DA0B}"/>
              </a:ext>
            </a:extLst>
          </p:cNvPr>
          <p:cNvSpPr txBox="1"/>
          <p:nvPr/>
        </p:nvSpPr>
        <p:spPr>
          <a:xfrm>
            <a:off x="6789940" y="909468"/>
            <a:ext cx="46962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Published numerous books and catalogues , museum publications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 Organised  numerous exhibitions of contemporary Art &amp; Photography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Specialises in global contemporary art and image-making practices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endParaRPr lang="en-GB" dirty="0"/>
          </a:p>
          <a:p>
            <a:r>
              <a:rPr lang="en-GB" dirty="0"/>
              <a:t>Skills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Curatorial Leadership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Commitment to curatorial craft at every level of exhibition-making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Traveller – all her multiple research travels gave her a unique worldview that she brings to her curatorial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4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248D8-D5C4-4CCD-80FE-6DE2EA1B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53" y="340753"/>
            <a:ext cx="8473126" cy="1371600"/>
          </a:xfrm>
        </p:spPr>
        <p:txBody>
          <a:bodyPr/>
          <a:lstStyle/>
          <a:p>
            <a:r>
              <a:rPr lang="en-GB" dirty="0"/>
              <a:t>Art in the Age of the Internet , 1989 to Today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A3C51FC1-4EF6-4A17-8850-92470C2E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459774"/>
              </p:ext>
            </p:extLst>
          </p:nvPr>
        </p:nvGraphicFramePr>
        <p:xfrm>
          <a:off x="757912" y="986459"/>
          <a:ext cx="10331778" cy="553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ircle: Hollow 4">
            <a:extLst>
              <a:ext uri="{FF2B5EF4-FFF2-40B4-BE49-F238E27FC236}">
                <a16:creationId xmlns:a16="http://schemas.microsoft.com/office/drawing/2014/main" id="{2CECE9F7-96DC-46E3-A98A-30C9CBE221B4}"/>
              </a:ext>
            </a:extLst>
          </p:cNvPr>
          <p:cNvSpPr/>
          <p:nvPr/>
        </p:nvSpPr>
        <p:spPr>
          <a:xfrm>
            <a:off x="4717437" y="1565943"/>
            <a:ext cx="345707" cy="358364"/>
          </a:xfrm>
          <a:prstGeom prst="donut">
            <a:avLst>
              <a:gd name="adj" fmla="val 746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9018C-EF12-49BF-AC1A-63EE35A3AFDE}"/>
              </a:ext>
            </a:extLst>
          </p:cNvPr>
          <p:cNvSpPr txBox="1"/>
          <p:nvPr/>
        </p:nvSpPr>
        <p:spPr>
          <a:xfrm>
            <a:off x="409853" y="2485748"/>
            <a:ext cx="1589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 Feb 2018 – 20 May 2018,</a:t>
            </a:r>
          </a:p>
          <a:p>
            <a:r>
              <a:rPr lang="en-GB" sz="1600" dirty="0"/>
              <a:t>At ICA Boston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CB2D5-6909-4D9E-B97A-52299D4A7833}"/>
              </a:ext>
            </a:extLst>
          </p:cNvPr>
          <p:cNvSpPr txBox="1"/>
          <p:nvPr/>
        </p:nvSpPr>
        <p:spPr>
          <a:xfrm>
            <a:off x="409853" y="3477186"/>
            <a:ext cx="1951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Boston is  a birthplace of experiments that have structurally changed the way we live in the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7F22C-B187-4C4C-904B-B101D230FB87}"/>
              </a:ext>
            </a:extLst>
          </p:cNvPr>
          <p:cNvSpPr txBox="1"/>
          <p:nvPr/>
        </p:nvSpPr>
        <p:spPr>
          <a:xfrm>
            <a:off x="8123069" y="3000652"/>
            <a:ext cx="2752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projects included in the exhibition investigate the extensive effects of the internet on artistic practise and contemporary culture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16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3D2F60-6BB3-41B7-8057-6CC0DCA398DC}"/>
              </a:ext>
            </a:extLst>
          </p:cNvPr>
          <p:cNvSpPr/>
          <p:nvPr/>
        </p:nvSpPr>
        <p:spPr>
          <a:xfrm>
            <a:off x="603682" y="510030"/>
            <a:ext cx="3790766" cy="121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020E5-C01E-4879-96F8-140228063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6119" y="719368"/>
            <a:ext cx="3388581" cy="85376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Vincent </a:t>
            </a:r>
            <a:r>
              <a:rPr lang="en-GB" dirty="0" err="1">
                <a:solidFill>
                  <a:schemeClr val="bg1"/>
                </a:solidFill>
              </a:rPr>
              <a:t>Honore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39164-8647-435E-93FA-95C0E94B7338}"/>
              </a:ext>
            </a:extLst>
          </p:cNvPr>
          <p:cNvSpPr/>
          <p:nvPr/>
        </p:nvSpPr>
        <p:spPr>
          <a:xfrm>
            <a:off x="719092" y="613588"/>
            <a:ext cx="3559947" cy="1012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8CD3E-D8A9-474A-A3BC-A5C26EAEE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2" y="1678915"/>
            <a:ext cx="3190586" cy="2128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3C99E-601F-4124-BEDD-F05ACAC733F2}"/>
              </a:ext>
            </a:extLst>
          </p:cNvPr>
          <p:cNvSpPr txBox="1"/>
          <p:nvPr/>
        </p:nvSpPr>
        <p:spPr>
          <a:xfrm>
            <a:off x="603682" y="4107307"/>
            <a:ext cx="4039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 an experience that includes roles in the Palais de Tokyo and Tate Modern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  <a:p>
            <a:pPr algn="ctr"/>
            <a:r>
              <a:rPr lang="en-GB" dirty="0"/>
              <a:t>Since October 2017 Senior Curator at Hayward Gallery in London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D8FE2-786B-4336-A13C-892BDC42526F}"/>
              </a:ext>
            </a:extLst>
          </p:cNvPr>
          <p:cNvSpPr txBox="1"/>
          <p:nvPr/>
        </p:nvSpPr>
        <p:spPr>
          <a:xfrm>
            <a:off x="5894771" y="613588"/>
            <a:ext cx="55781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His work leaves an unforgettable impression on the world of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Why curator?- To fully embrace contemporary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r>
              <a:rPr lang="en-GB" dirty="0"/>
              <a:t>Favourite part about curating 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engage with artist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debate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Contextualizing artworks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Positioning the artworks in an exhibition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Previously, he wanted to become a teacher  to teach &amp; to learn , but he quickly realised that as a curator he will still be able to learn new things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57B4-4201-4153-8A5F-0346A1F82425}"/>
              </a:ext>
            </a:extLst>
          </p:cNvPr>
          <p:cNvSpPr txBox="1"/>
          <p:nvPr/>
        </p:nvSpPr>
        <p:spPr>
          <a:xfrm>
            <a:off x="603682" y="1888335"/>
            <a:ext cx="1944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Curious Curator – Director and Chief Curator, writer, based in London and Paris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8E4E-ED64-4049-ABC2-104038B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60" y="674311"/>
            <a:ext cx="4617563" cy="73971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Kiss My Genders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A797A8B-2E24-4B5F-8FDE-91DD5C15B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01772"/>
              </p:ext>
            </p:extLst>
          </p:nvPr>
        </p:nvGraphicFramePr>
        <p:xfrm>
          <a:off x="462295" y="346687"/>
          <a:ext cx="11522559" cy="632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C0B2919-94FD-49FF-8F17-0967D46BE7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235" y="1749204"/>
            <a:ext cx="258351" cy="258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779D5-A5FB-4A2C-ABA3-F0E8D76C2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3906" y="4431491"/>
            <a:ext cx="566977" cy="56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1DA35-E1F0-4A28-9165-A5F91600A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816" y="476030"/>
            <a:ext cx="396561" cy="396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DDB1E-DDA8-44AF-82A7-439C30F2960C}"/>
              </a:ext>
            </a:extLst>
          </p:cNvPr>
          <p:cNvSpPr txBox="1"/>
          <p:nvPr/>
        </p:nvSpPr>
        <p:spPr>
          <a:xfrm>
            <a:off x="2477198" y="4630915"/>
            <a:ext cx="2343049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Drawing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Photography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Spanning sculpture</a:t>
            </a:r>
          </a:p>
          <a:p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792C9-2EAB-4376-B88F-F993CDDA6676}"/>
              </a:ext>
            </a:extLst>
          </p:cNvPr>
          <p:cNvSpPr txBox="1"/>
          <p:nvPr/>
        </p:nvSpPr>
        <p:spPr>
          <a:xfrm>
            <a:off x="462295" y="4120918"/>
            <a:ext cx="19438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30 international artists and over 100 works </a:t>
            </a:r>
            <a:r>
              <a:rPr lang="en-GB" sz="1600" dirty="0"/>
              <a:t>–explores and celebrates gender identities  and fluidity </a:t>
            </a:r>
          </a:p>
          <a:p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6CBF5-83DF-47FF-800E-ED079E5B569B}"/>
              </a:ext>
            </a:extLst>
          </p:cNvPr>
          <p:cNvSpPr txBox="1"/>
          <p:nvPr/>
        </p:nvSpPr>
        <p:spPr>
          <a:xfrm>
            <a:off x="8566951" y="2083814"/>
            <a:ext cx="276095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“I think this is the first exhibition in a massive gallery in the UK which is not just about addressing queer theories, but trying to go beyond that and create a real celebration of different genders”</a:t>
            </a:r>
          </a:p>
          <a:p>
            <a:pPr algn="r"/>
            <a:r>
              <a:rPr lang="en-GB" sz="1600" i="1" dirty="0"/>
              <a:t>~ </a:t>
            </a:r>
            <a:r>
              <a:rPr lang="en-GB" sz="1600" dirty="0"/>
              <a:t>Vincent </a:t>
            </a:r>
            <a:r>
              <a:rPr lang="en-GB" sz="1600" dirty="0" err="1"/>
              <a:t>Honore</a:t>
            </a:r>
            <a:endParaRPr lang="en-GB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8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ACCEAF-EC02-408B-BF14-BF38E1B8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08" y="509538"/>
            <a:ext cx="3066164" cy="2050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5856C-E3A4-406C-9FAF-E14BFB0D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8" y="598812"/>
            <a:ext cx="3804234" cy="1231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5AF29-B475-420B-85F9-4EA9F768EA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5522" y="700365"/>
            <a:ext cx="3260248" cy="98542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Lucy R. Lippard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DB78F-BF74-43C6-AE03-FB85D1191C0C}"/>
              </a:ext>
            </a:extLst>
          </p:cNvPr>
          <p:cNvSpPr/>
          <p:nvPr/>
        </p:nvSpPr>
        <p:spPr>
          <a:xfrm>
            <a:off x="736846" y="673733"/>
            <a:ext cx="3586578" cy="985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47043-32C5-4152-AD7F-AF9E4101AC6E}"/>
              </a:ext>
            </a:extLst>
          </p:cNvPr>
          <p:cNvSpPr txBox="1"/>
          <p:nvPr/>
        </p:nvSpPr>
        <p:spPr>
          <a:xfrm>
            <a:off x="667968" y="1995947"/>
            <a:ext cx="325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American writer ,art critic activist and curator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28-A2BC-4002-9C84-E998361C760C}"/>
              </a:ext>
            </a:extLst>
          </p:cNvPr>
          <p:cNvSpPr txBox="1"/>
          <p:nvPr/>
        </p:nvSpPr>
        <p:spPr>
          <a:xfrm>
            <a:off x="540467" y="2807914"/>
            <a:ext cx="3655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 of the first writers to argue for the ‘dematerialization’ at work in conceptual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  <a:p>
            <a:pPr algn="ctr"/>
            <a:r>
              <a:rPr lang="en-GB" dirty="0"/>
              <a:t>Early champion of feminist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Just out of college Lippard began to work in MoMA in library and then after BA and MA in Art History as a Curator– curated over 50 exhibitions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654A4-1B2C-48D5-B340-085D62E961E1}"/>
              </a:ext>
            </a:extLst>
          </p:cNvPr>
          <p:cNvSpPr txBox="1"/>
          <p:nvPr/>
        </p:nvSpPr>
        <p:spPr>
          <a:xfrm>
            <a:off x="4317914" y="2807914"/>
            <a:ext cx="29850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Sine 1966 she has published </a:t>
            </a:r>
            <a:r>
              <a:rPr lang="en-GB" b="1" dirty="0"/>
              <a:t>20 books</a:t>
            </a:r>
            <a:r>
              <a:rPr lang="en-GB" dirty="0"/>
              <a:t>– including one novel on feminism , art ,politics and peace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Most of her books on art reflect her activist politics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E334F-1206-4A32-83C2-6FA5B204F68B}"/>
              </a:ext>
            </a:extLst>
          </p:cNvPr>
          <p:cNvSpPr/>
          <p:nvPr/>
        </p:nvSpPr>
        <p:spPr>
          <a:xfrm>
            <a:off x="7253056" y="1443841"/>
            <a:ext cx="44210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She reformed the practise of curating by introducing bold concepts aimed to establish a communication with a wider audience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  <a:p>
            <a:pPr algn="ctr"/>
            <a:r>
              <a:rPr lang="en-GB" dirty="0"/>
              <a:t>Lippard is constantly moving forward from the predeterminate positions of a curator to critic and vice versa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She used the feminist tool to speak about the importance of all people (artists) being labelled as the Others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5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D421-EA96-412E-9106-BD9DB493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Pink Glass Swan. Selected feminist essays on art.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273EF-457D-469C-9FFD-07AA482F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9FC58-CF61-4055-AE2A-98294179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81" y="2407710"/>
            <a:ext cx="3390559" cy="3390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3A21E4-4DF0-4E1F-9333-A75BEA52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103120"/>
            <a:ext cx="762066" cy="762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2B178-30ED-47BC-A69F-DDB28A4DB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65" y="2954112"/>
            <a:ext cx="381033" cy="381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07152-9FD9-450E-ABA0-350730344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46" y="5495793"/>
            <a:ext cx="302476" cy="302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B9BCF-5FCC-4F07-BD62-9BE5E97A6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81" y="2522589"/>
            <a:ext cx="3339867" cy="3200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2C0A9-2143-4810-AD9E-2E8D90C6DA68}"/>
              </a:ext>
            </a:extLst>
          </p:cNvPr>
          <p:cNvSpPr txBox="1"/>
          <p:nvPr/>
        </p:nvSpPr>
        <p:spPr>
          <a:xfrm>
            <a:off x="5184559" y="1735492"/>
            <a:ext cx="5832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Published in 1995, by the New Press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Selected writings over two decades from America's leading feminist art critic.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A semiautobiographical account of the early days of the feminist art movement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r>
              <a:rPr lang="en-GB" dirty="0"/>
              <a:t>  Traces Lippard’s thinking on such topics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ever-evolving definitions of "women's art",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political and activist art,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the contributions of feminist art theory to the politics of identity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150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1434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Georgia Pro</vt:lpstr>
      <vt:lpstr>Georgia Pro Cond Black</vt:lpstr>
      <vt:lpstr>SavonVTI</vt:lpstr>
      <vt:lpstr>Art Curators about cultural paradigm shifts</vt:lpstr>
      <vt:lpstr>Introduction</vt:lpstr>
      <vt:lpstr>PowerPoint Presentation</vt:lpstr>
      <vt:lpstr>PowerPoint Presentation</vt:lpstr>
      <vt:lpstr>Art in the Age of the Internet , 1989 to Today</vt:lpstr>
      <vt:lpstr>Vincent Honore</vt:lpstr>
      <vt:lpstr>Kiss My Genders </vt:lpstr>
      <vt:lpstr>Lucy R. Lippard </vt:lpstr>
      <vt:lpstr>The Pink Glass Swan. Selected feminist essays on art.</vt:lpstr>
      <vt:lpstr>Lowery Stokes Sims</vt:lpstr>
      <vt:lpstr>Art and Race Matters, the career of Robert Colescott </vt:lpstr>
      <vt:lpstr>Key area of Interest – Cultural Paradigm Shifts </vt:lpstr>
      <vt:lpstr>3 key questions</vt:lpstr>
      <vt:lpstr>conclusion</vt:lpstr>
      <vt:lpstr> 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Curators about cultural paradigm shifts</dc:title>
  <dc:creator>Alicja Kutek</dc:creator>
  <cp:lastModifiedBy>Morgan Jones</cp:lastModifiedBy>
  <cp:revision>262</cp:revision>
  <dcterms:created xsi:type="dcterms:W3CDTF">2019-11-29T22:57:53Z</dcterms:created>
  <dcterms:modified xsi:type="dcterms:W3CDTF">2019-12-08T14:11:10Z</dcterms:modified>
</cp:coreProperties>
</file>