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7"/>
  </p:notesMasterIdLst>
  <p:sldIdLst>
    <p:sldId id="256" r:id="rId2"/>
    <p:sldId id="272" r:id="rId3"/>
    <p:sldId id="257" r:id="rId4"/>
    <p:sldId id="260" r:id="rId5"/>
    <p:sldId id="266" r:id="rId6"/>
  </p:sldIdLst>
  <p:sldSz cx="9144000" cy="5143500" type="screen16x9"/>
  <p:notesSz cx="6858000" cy="9144000"/>
  <p:embeddedFontLst>
    <p:embeddedFont>
      <p:font typeface="Bebas Neue" panose="020B0606020202050201" pitchFamily="34" charset="0"/>
      <p:regular r:id="rId8"/>
    </p:embeddedFont>
    <p:embeddedFont>
      <p:font typeface="Fira Sans Extra Condensed" panose="020B0503050000020004" pitchFamily="34" charset="0"/>
      <p:regular r:id="rId9"/>
      <p:bold r:id="rId10"/>
      <p:italic r:id="rId11"/>
      <p:boldItalic r:id="rId12"/>
    </p:embeddedFont>
    <p:embeddedFont>
      <p:font typeface="Josefin Slab SemiBold" pitchFamily="2"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
      <p:font typeface="Source Serif Pro" panose="020406030504050202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6FCBEF-3591-4476-9F4F-E517E1121A68}">
  <a:tblStyle styleId="{0E6FCBEF-3591-4476-9F4F-E517E1121A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viewProps" Target="viewProps.xml"/><Relationship Id="rId8"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ka Kumari" userId="b89fd9e346250fd6" providerId="LiveId" clId="{9ADA0713-E717-4E92-9D49-BBFB8F348272}"/>
    <pc:docChg chg="custSel modSld">
      <pc:chgData name="Alka Kumari" userId="b89fd9e346250fd6" providerId="LiveId" clId="{9ADA0713-E717-4E92-9D49-BBFB8F348272}" dt="2023-11-29T00:46:01.637" v="8" actId="478"/>
      <pc:docMkLst>
        <pc:docMk/>
      </pc:docMkLst>
      <pc:sldChg chg="delSp modSp mod">
        <pc:chgData name="Alka Kumari" userId="b89fd9e346250fd6" providerId="LiveId" clId="{9ADA0713-E717-4E92-9D49-BBFB8F348272}" dt="2023-11-29T00:46:01.637" v="8" actId="478"/>
        <pc:sldMkLst>
          <pc:docMk/>
          <pc:sldMk cId="0" sldId="260"/>
        </pc:sldMkLst>
        <pc:spChg chg="del">
          <ac:chgData name="Alka Kumari" userId="b89fd9e346250fd6" providerId="LiveId" clId="{9ADA0713-E717-4E92-9D49-BBFB8F348272}" dt="2023-11-29T00:45:42.158" v="0" actId="478"/>
          <ac:spMkLst>
            <pc:docMk/>
            <pc:sldMk cId="0" sldId="260"/>
            <ac:spMk id="398" creationId="{00000000-0000-0000-0000-000000000000}"/>
          </ac:spMkLst>
        </pc:spChg>
        <pc:spChg chg="del">
          <ac:chgData name="Alka Kumari" userId="b89fd9e346250fd6" providerId="LiveId" clId="{9ADA0713-E717-4E92-9D49-BBFB8F348272}" dt="2023-11-29T00:45:43.996" v="1" actId="478"/>
          <ac:spMkLst>
            <pc:docMk/>
            <pc:sldMk cId="0" sldId="260"/>
            <ac:spMk id="399" creationId="{00000000-0000-0000-0000-000000000000}"/>
          </ac:spMkLst>
        </pc:spChg>
        <pc:spChg chg="del mod">
          <ac:chgData name="Alka Kumari" userId="b89fd9e346250fd6" providerId="LiveId" clId="{9ADA0713-E717-4E92-9D49-BBFB8F348272}" dt="2023-11-29T00:45:48.300" v="3" actId="478"/>
          <ac:spMkLst>
            <pc:docMk/>
            <pc:sldMk cId="0" sldId="260"/>
            <ac:spMk id="400" creationId="{00000000-0000-0000-0000-000000000000}"/>
          </ac:spMkLst>
        </pc:spChg>
        <pc:spChg chg="del">
          <ac:chgData name="Alka Kumari" userId="b89fd9e346250fd6" providerId="LiveId" clId="{9ADA0713-E717-4E92-9D49-BBFB8F348272}" dt="2023-11-29T00:45:51.340" v="4" actId="478"/>
          <ac:spMkLst>
            <pc:docMk/>
            <pc:sldMk cId="0" sldId="260"/>
            <ac:spMk id="401" creationId="{00000000-0000-0000-0000-000000000000}"/>
          </ac:spMkLst>
        </pc:spChg>
        <pc:spChg chg="del">
          <ac:chgData name="Alka Kumari" userId="b89fd9e346250fd6" providerId="LiveId" clId="{9ADA0713-E717-4E92-9D49-BBFB8F348272}" dt="2023-11-29T00:45:53.820" v="5" actId="478"/>
          <ac:spMkLst>
            <pc:docMk/>
            <pc:sldMk cId="0" sldId="260"/>
            <ac:spMk id="402" creationId="{00000000-0000-0000-0000-000000000000}"/>
          </ac:spMkLst>
        </pc:spChg>
        <pc:spChg chg="del">
          <ac:chgData name="Alka Kumari" userId="b89fd9e346250fd6" providerId="LiveId" clId="{9ADA0713-E717-4E92-9D49-BBFB8F348272}" dt="2023-11-29T00:45:56.628" v="6" actId="478"/>
          <ac:spMkLst>
            <pc:docMk/>
            <pc:sldMk cId="0" sldId="260"/>
            <ac:spMk id="403" creationId="{00000000-0000-0000-0000-000000000000}"/>
          </ac:spMkLst>
        </pc:spChg>
        <pc:spChg chg="del">
          <ac:chgData name="Alka Kumari" userId="b89fd9e346250fd6" providerId="LiveId" clId="{9ADA0713-E717-4E92-9D49-BBFB8F348272}" dt="2023-11-29T00:45:59.318" v="7" actId="478"/>
          <ac:spMkLst>
            <pc:docMk/>
            <pc:sldMk cId="0" sldId="260"/>
            <ac:spMk id="404" creationId="{00000000-0000-0000-0000-000000000000}"/>
          </ac:spMkLst>
        </pc:spChg>
        <pc:spChg chg="del">
          <ac:chgData name="Alka Kumari" userId="b89fd9e346250fd6" providerId="LiveId" clId="{9ADA0713-E717-4E92-9D49-BBFB8F348272}" dt="2023-11-29T00:46:01.637" v="8" actId="478"/>
          <ac:spMkLst>
            <pc:docMk/>
            <pc:sldMk cId="0" sldId="260"/>
            <ac:spMk id="40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fc86c70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fc86c7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fc86c70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fc86c7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2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4ddcd164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4ddcd164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44ddcd1649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44ddcd1649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44ddcd1649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244ddcd1649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161625"/>
            <a:ext cx="5167200" cy="22383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399900"/>
            <a:ext cx="51672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5" name="Google Shape;45;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 name="Google Shape;46;p1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9"/>
        <p:cNvGrpSpPr/>
        <p:nvPr/>
      </p:nvGrpSpPr>
      <p:grpSpPr>
        <a:xfrm>
          <a:off x="0" y="0"/>
          <a:ext cx="0" cy="0"/>
          <a:chOff x="0" y="0"/>
          <a:chExt cx="0" cy="0"/>
        </a:xfrm>
      </p:grpSpPr>
      <p:sp>
        <p:nvSpPr>
          <p:cNvPr id="50" name="Google Shape;50;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2" name="Google Shape;52;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4" name="Google Shape;54;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6" name="Google Shape;56;p13"/>
          <p:cNvSpPr txBox="1">
            <a:spLocks noGrp="1"/>
          </p:cNvSpPr>
          <p:nvPr>
            <p:ph type="title" idx="6"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7"/>
          </p:nvPr>
        </p:nvSpPr>
        <p:spPr>
          <a:xfrm>
            <a:off x="7200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8" name="Google Shape;58;p13"/>
          <p:cNvSpPr txBox="1">
            <a:spLocks noGrp="1"/>
          </p:cNvSpPr>
          <p:nvPr>
            <p:ph type="title" idx="8"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9"/>
          </p:nvPr>
        </p:nvSpPr>
        <p:spPr>
          <a:xfrm>
            <a:off x="34038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60" name="Google Shape;60;p13"/>
          <p:cNvSpPr txBox="1">
            <a:spLocks noGrp="1"/>
          </p:cNvSpPr>
          <p:nvPr>
            <p:ph type="title" idx="13"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4"/>
          </p:nvPr>
        </p:nvSpPr>
        <p:spPr>
          <a:xfrm>
            <a:off x="60876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62" name="Google Shape;62;p1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63" name="Google Shape;6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4" name="Google Shape;6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 name="Google Shape;6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 name="Google Shape;6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 name="Google Shape;67;p13"/>
          <p:cNvSpPr txBox="1">
            <a:spLocks noGrp="1"/>
          </p:cNvSpPr>
          <p:nvPr>
            <p:ph type="subTitle" idx="19"/>
          </p:nvPr>
        </p:nvSpPr>
        <p:spPr>
          <a:xfrm>
            <a:off x="7151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8" name="Google Shape;68;p13"/>
          <p:cNvSpPr txBox="1">
            <a:spLocks noGrp="1"/>
          </p:cNvSpPr>
          <p:nvPr>
            <p:ph type="subTitle" idx="20"/>
          </p:nvPr>
        </p:nvSpPr>
        <p:spPr>
          <a:xfrm>
            <a:off x="34038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 name="Google Shape;69;p13"/>
          <p:cNvSpPr txBox="1">
            <a:spLocks noGrp="1"/>
          </p:cNvSpPr>
          <p:nvPr>
            <p:ph type="subTitle" idx="21"/>
          </p:nvPr>
        </p:nvSpPr>
        <p:spPr>
          <a:xfrm>
            <a:off x="60925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290025" y="33927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 name="Google Shape;7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3" name="Google Shape;73;p1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4"/>
        <p:cNvGrpSpPr/>
        <p:nvPr/>
      </p:nvGrpSpPr>
      <p:grpSpPr>
        <a:xfrm>
          <a:off x="0" y="0"/>
          <a:ext cx="0" cy="0"/>
          <a:chOff x="0" y="0"/>
          <a:chExt cx="0" cy="0"/>
        </a:xfrm>
      </p:grpSpPr>
      <p:sp>
        <p:nvSpPr>
          <p:cNvPr id="75" name="Google Shape;75;p1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5"/>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8"/>
        <p:cNvGrpSpPr/>
        <p:nvPr/>
      </p:nvGrpSpPr>
      <p:grpSpPr>
        <a:xfrm>
          <a:off x="0" y="0"/>
          <a:ext cx="0" cy="0"/>
          <a:chOff x="0" y="0"/>
          <a:chExt cx="0" cy="0"/>
        </a:xfrm>
      </p:grpSpPr>
      <p:sp>
        <p:nvSpPr>
          <p:cNvPr id="79" name="Google Shape;79;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1" name="Google Shape;81;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6"/>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84" name="Google Shape;8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5"/>
        <p:cNvGrpSpPr/>
        <p:nvPr/>
      </p:nvGrpSpPr>
      <p:grpSpPr>
        <a:xfrm>
          <a:off x="0" y="0"/>
          <a:ext cx="0" cy="0"/>
          <a:chOff x="0" y="0"/>
          <a:chExt cx="0" cy="0"/>
        </a:xfrm>
      </p:grpSpPr>
      <p:sp>
        <p:nvSpPr>
          <p:cNvPr id="86" name="Google Shape;86;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 name="Google Shape;90;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91" name="Google Shape;9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2" name="Google Shape;92;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3" name="Google Shape;93;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94"/>
        <p:cNvGrpSpPr/>
        <p:nvPr/>
      </p:nvGrpSpPr>
      <p:grpSpPr>
        <a:xfrm>
          <a:off x="0" y="0"/>
          <a:ext cx="0" cy="0"/>
          <a:chOff x="0" y="0"/>
          <a:chExt cx="0" cy="0"/>
        </a:xfrm>
      </p:grpSpPr>
      <p:sp>
        <p:nvSpPr>
          <p:cNvPr id="95" name="Google Shape;95;p1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96" name="Google Shape;9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7" name="Google Shape;97;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8" name="Google Shape;98;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2" name="Google Shape;102;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3"/>
        <p:cNvGrpSpPr/>
        <p:nvPr/>
      </p:nvGrpSpPr>
      <p:grpSpPr>
        <a:xfrm>
          <a:off x="0" y="0"/>
          <a:ext cx="0" cy="0"/>
          <a:chOff x="0" y="0"/>
          <a:chExt cx="0" cy="0"/>
        </a:xfrm>
      </p:grpSpPr>
      <p:sp>
        <p:nvSpPr>
          <p:cNvPr id="104" name="Google Shape;104;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5" name="Google Shape;105;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110" name="Google Shape;11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11" name="Google Shape;111;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4"/>
        <p:cNvGrpSpPr/>
        <p:nvPr/>
      </p:nvGrpSpPr>
      <p:grpSpPr>
        <a:xfrm>
          <a:off x="0" y="0"/>
          <a:ext cx="0" cy="0"/>
          <a:chOff x="0" y="0"/>
          <a:chExt cx="0" cy="0"/>
        </a:xfrm>
      </p:grpSpPr>
      <p:sp>
        <p:nvSpPr>
          <p:cNvPr id="115" name="Google Shape;115;p2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116" name="Google Shape;11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17" name="Google Shape;117;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4" name="Google Shape;124;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 name="Google Shape;15;p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9"/>
        <p:cNvGrpSpPr/>
        <p:nvPr/>
      </p:nvGrpSpPr>
      <p:grpSpPr>
        <a:xfrm>
          <a:off x="0" y="0"/>
          <a:ext cx="0" cy="0"/>
          <a:chOff x="0" y="0"/>
          <a:chExt cx="0" cy="0"/>
        </a:xfrm>
      </p:grpSpPr>
      <p:sp>
        <p:nvSpPr>
          <p:cNvPr id="130" name="Google Shape;130;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5" name="Google Shape;135;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2429950" y="66982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9" name="Google Shape;139;p22"/>
          <p:cNvSpPr txBox="1">
            <a:spLocks noGrp="1"/>
          </p:cNvSpPr>
          <p:nvPr>
            <p:ph type="subTitle" idx="1"/>
          </p:nvPr>
        </p:nvSpPr>
        <p:spPr>
          <a:xfrm>
            <a:off x="2425075" y="1704550"/>
            <a:ext cx="4293900" cy="18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40" name="Google Shape;140;p2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41"/>
        <p:cNvGrpSpPr/>
        <p:nvPr/>
      </p:nvGrpSpPr>
      <p:grpSpPr>
        <a:xfrm>
          <a:off x="0" y="0"/>
          <a:ext cx="0" cy="0"/>
          <a:chOff x="0" y="0"/>
          <a:chExt cx="0" cy="0"/>
        </a:xfrm>
      </p:grpSpPr>
      <p:sp>
        <p:nvSpPr>
          <p:cNvPr id="142" name="Google Shape;142;p2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8" name="Google Shape;1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9" name="Google Shape;19;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solidFill>
                  <a:srgbClr val="434343"/>
                </a:solidFill>
                <a:latin typeface="Josefin Slab SemiBold"/>
                <a:ea typeface="Josefin Slab SemiBold"/>
                <a:cs typeface="Josefin Slab SemiBold"/>
                <a:sym typeface="Josefin Slab SemiBold"/>
              </a:defRPr>
            </a:lvl1pPr>
            <a:lvl2pPr lvl="1" rtl="0">
              <a:spcAft>
                <a:spcPts val="0"/>
              </a:spcAft>
              <a:buNone/>
              <a:defRPr>
                <a:solidFill>
                  <a:srgbClr val="434343"/>
                </a:solidFill>
                <a:latin typeface="Josefin Slab SemiBold"/>
                <a:ea typeface="Josefin Slab SemiBold"/>
                <a:cs typeface="Josefin Slab SemiBold"/>
                <a:sym typeface="Josefin Slab SemiBold"/>
              </a:defRPr>
            </a:lvl2pPr>
            <a:lvl3pPr lvl="2" rtl="0">
              <a:spcAft>
                <a:spcPts val="0"/>
              </a:spcAft>
              <a:buNone/>
              <a:defRPr>
                <a:solidFill>
                  <a:srgbClr val="434343"/>
                </a:solidFill>
                <a:latin typeface="Josefin Slab SemiBold"/>
                <a:ea typeface="Josefin Slab SemiBold"/>
                <a:cs typeface="Josefin Slab SemiBold"/>
                <a:sym typeface="Josefin Slab SemiBold"/>
              </a:defRPr>
            </a:lvl3pPr>
            <a:lvl4pPr lvl="3" rtl="0">
              <a:spcAft>
                <a:spcPts val="0"/>
              </a:spcAft>
              <a:buNone/>
              <a:defRPr>
                <a:solidFill>
                  <a:srgbClr val="434343"/>
                </a:solidFill>
                <a:latin typeface="Josefin Slab SemiBold"/>
                <a:ea typeface="Josefin Slab SemiBold"/>
                <a:cs typeface="Josefin Slab SemiBold"/>
                <a:sym typeface="Josefin Slab SemiBold"/>
              </a:defRPr>
            </a:lvl4pPr>
            <a:lvl5pPr lvl="4" rtl="0">
              <a:spcAft>
                <a:spcPts val="0"/>
              </a:spcAft>
              <a:buNone/>
              <a:defRPr>
                <a:solidFill>
                  <a:srgbClr val="434343"/>
                </a:solidFill>
                <a:latin typeface="Josefin Slab SemiBold"/>
                <a:ea typeface="Josefin Slab SemiBold"/>
                <a:cs typeface="Josefin Slab SemiBold"/>
                <a:sym typeface="Josefin Slab SemiBold"/>
              </a:defRPr>
            </a:lvl5pPr>
            <a:lvl6pPr lvl="5" rtl="0">
              <a:spcAft>
                <a:spcPts val="0"/>
              </a:spcAft>
              <a:buNone/>
              <a:defRPr>
                <a:solidFill>
                  <a:srgbClr val="434343"/>
                </a:solidFill>
                <a:latin typeface="Josefin Slab SemiBold"/>
                <a:ea typeface="Josefin Slab SemiBold"/>
                <a:cs typeface="Josefin Slab SemiBold"/>
                <a:sym typeface="Josefin Slab SemiBold"/>
              </a:defRPr>
            </a:lvl6pPr>
            <a:lvl7pPr lvl="6" rtl="0">
              <a:spcAft>
                <a:spcPts val="0"/>
              </a:spcAft>
              <a:buNone/>
              <a:defRPr>
                <a:solidFill>
                  <a:srgbClr val="434343"/>
                </a:solidFill>
                <a:latin typeface="Josefin Slab SemiBold"/>
                <a:ea typeface="Josefin Slab SemiBold"/>
                <a:cs typeface="Josefin Slab SemiBold"/>
                <a:sym typeface="Josefin Slab SemiBold"/>
              </a:defRPr>
            </a:lvl7pPr>
            <a:lvl8pPr lvl="7" rtl="0">
              <a:spcAft>
                <a:spcPts val="0"/>
              </a:spcAft>
              <a:buNone/>
              <a:defRPr>
                <a:solidFill>
                  <a:srgbClr val="434343"/>
                </a:solidFill>
                <a:latin typeface="Josefin Slab SemiBold"/>
                <a:ea typeface="Josefin Slab SemiBold"/>
                <a:cs typeface="Josefin Slab SemiBold"/>
                <a:sym typeface="Josefin Slab SemiBold"/>
              </a:defRPr>
            </a:lvl8pPr>
            <a:lvl9pPr lvl="8" rtl="0">
              <a:spcAft>
                <a:spcPts val="0"/>
              </a:spcAft>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 name="Google Shape;2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 name="Google Shape;2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3250" y="457200"/>
            <a:ext cx="7717500" cy="54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2" name="Google Shape;32;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5" name="Google Shape;35;p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5000"/>
            <a:ext cx="77175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00" y="1096600"/>
            <a:ext cx="77175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ctrTitle"/>
          </p:nvPr>
        </p:nvSpPr>
        <p:spPr>
          <a:xfrm>
            <a:off x="715100" y="1161625"/>
            <a:ext cx="5167200" cy="2238300"/>
          </a:xfrm>
          <a:prstGeom prst="rect">
            <a:avLst/>
          </a:prstGeom>
        </p:spPr>
        <p:txBody>
          <a:bodyPr spcFirstLastPara="1" wrap="square" lIns="91425" tIns="91425" rIns="91425" bIns="91425" anchor="b" anchorCtr="0">
            <a:noAutofit/>
          </a:bodyPr>
          <a:lstStyle/>
          <a:p>
            <a:pPr algn="l"/>
            <a:r>
              <a:rPr lang="en-US" b="1" i="0" dirty="0">
                <a:solidFill>
                  <a:srgbClr val="333333"/>
                </a:solidFill>
                <a:effectLst/>
                <a:latin typeface="Source Serif Pro" panose="020F0502020204030204" pitchFamily="18" charset="0"/>
              </a:rPr>
              <a:t>Eco-Economics: Navigating the Impact</a:t>
            </a:r>
          </a:p>
        </p:txBody>
      </p:sp>
      <p:sp>
        <p:nvSpPr>
          <p:cNvPr id="152" name="Google Shape;152;p26"/>
          <p:cNvSpPr txBox="1">
            <a:spLocks noGrp="1"/>
          </p:cNvSpPr>
          <p:nvPr>
            <p:ph type="subTitle" idx="1"/>
          </p:nvPr>
        </p:nvSpPr>
        <p:spPr>
          <a:xfrm>
            <a:off x="715100" y="3399900"/>
            <a:ext cx="51672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-Alka Kumari</a:t>
            </a:r>
            <a:endParaRPr dirty="0"/>
          </a:p>
        </p:txBody>
      </p:sp>
      <p:sp>
        <p:nvSpPr>
          <p:cNvPr id="153" name="Google Shape;153;p26"/>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b="1" dirty="0">
              <a:solidFill>
                <a:srgbClr val="000000"/>
              </a:solidFill>
              <a:latin typeface="Montserrat"/>
              <a:ea typeface="Montserrat"/>
              <a:cs typeface="Montserrat"/>
              <a:sym typeface="Montserrat"/>
            </a:endParaRPr>
          </a:p>
        </p:txBody>
      </p:sp>
      <p:sp>
        <p:nvSpPr>
          <p:cNvPr id="154" name="Google Shape;154;p26"/>
          <p:cNvSpPr/>
          <p:nvPr/>
        </p:nvSpPr>
        <p:spPr>
          <a:xfrm>
            <a:off x="6546750" y="21388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7564950" y="21388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7564950" y="11206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564950" y="31570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6546750" y="31570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546750" y="11206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6"/>
          <p:cNvGrpSpPr/>
          <p:nvPr/>
        </p:nvGrpSpPr>
        <p:grpSpPr>
          <a:xfrm>
            <a:off x="6858867" y="1353297"/>
            <a:ext cx="241566" cy="400507"/>
            <a:chOff x="4888975" y="3773475"/>
            <a:chExt cx="208175" cy="345175"/>
          </a:xfrm>
        </p:grpSpPr>
        <p:sp>
          <p:nvSpPr>
            <p:cNvPr id="161" name="Google Shape;161;p26"/>
            <p:cNvSpPr/>
            <p:nvPr/>
          </p:nvSpPr>
          <p:spPr>
            <a:xfrm>
              <a:off x="4896275" y="3884200"/>
              <a:ext cx="193675" cy="227575"/>
            </a:xfrm>
            <a:custGeom>
              <a:avLst/>
              <a:gdLst/>
              <a:ahLst/>
              <a:cxnLst/>
              <a:rect l="l" t="t" r="r" b="b"/>
              <a:pathLst>
                <a:path w="7747" h="9103" extrusionOk="0">
                  <a:moveTo>
                    <a:pt x="0" y="1"/>
                  </a:moveTo>
                  <a:lnTo>
                    <a:pt x="1320" y="9102"/>
                  </a:lnTo>
                  <a:lnTo>
                    <a:pt x="6423" y="9102"/>
                  </a:lnTo>
                  <a:lnTo>
                    <a:pt x="7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956575" y="3789675"/>
              <a:ext cx="73950" cy="72525"/>
            </a:xfrm>
            <a:custGeom>
              <a:avLst/>
              <a:gdLst/>
              <a:ahLst/>
              <a:cxnLst/>
              <a:rect l="l" t="t" r="r" b="b"/>
              <a:pathLst>
                <a:path w="2958" h="2901" extrusionOk="0">
                  <a:moveTo>
                    <a:pt x="785" y="0"/>
                  </a:moveTo>
                  <a:cubicBezTo>
                    <a:pt x="705" y="0"/>
                    <a:pt x="624" y="30"/>
                    <a:pt x="561" y="91"/>
                  </a:cubicBezTo>
                  <a:lnTo>
                    <a:pt x="122" y="530"/>
                  </a:lnTo>
                  <a:cubicBezTo>
                    <a:pt x="1" y="655"/>
                    <a:pt x="1" y="854"/>
                    <a:pt x="122" y="976"/>
                  </a:cubicBezTo>
                  <a:lnTo>
                    <a:pt x="369" y="1222"/>
                  </a:lnTo>
                  <a:cubicBezTo>
                    <a:pt x="380" y="1233"/>
                    <a:pt x="395" y="1239"/>
                    <a:pt x="411" y="1239"/>
                  </a:cubicBezTo>
                  <a:cubicBezTo>
                    <a:pt x="426" y="1239"/>
                    <a:pt x="441" y="1233"/>
                    <a:pt x="452" y="1222"/>
                  </a:cubicBezTo>
                  <a:cubicBezTo>
                    <a:pt x="466" y="1209"/>
                    <a:pt x="481" y="1203"/>
                    <a:pt x="497" y="1203"/>
                  </a:cubicBezTo>
                  <a:cubicBezTo>
                    <a:pt x="511" y="1203"/>
                    <a:pt x="525" y="1208"/>
                    <a:pt x="536" y="1219"/>
                  </a:cubicBezTo>
                  <a:cubicBezTo>
                    <a:pt x="539" y="1219"/>
                    <a:pt x="539" y="1219"/>
                    <a:pt x="539" y="1222"/>
                  </a:cubicBezTo>
                  <a:lnTo>
                    <a:pt x="891" y="1571"/>
                  </a:lnTo>
                  <a:lnTo>
                    <a:pt x="894" y="1578"/>
                  </a:lnTo>
                  <a:cubicBezTo>
                    <a:pt x="920" y="1600"/>
                    <a:pt x="920" y="1639"/>
                    <a:pt x="894" y="1661"/>
                  </a:cubicBezTo>
                  <a:cubicBezTo>
                    <a:pt x="872" y="1687"/>
                    <a:pt x="872" y="1725"/>
                    <a:pt x="894" y="1748"/>
                  </a:cubicBezTo>
                  <a:lnTo>
                    <a:pt x="1968" y="2821"/>
                  </a:lnTo>
                  <a:cubicBezTo>
                    <a:pt x="2020" y="2874"/>
                    <a:pt x="2089" y="2900"/>
                    <a:pt x="2158" y="2900"/>
                  </a:cubicBezTo>
                  <a:cubicBezTo>
                    <a:pt x="2226" y="2900"/>
                    <a:pt x="2294" y="2874"/>
                    <a:pt x="2346" y="2821"/>
                  </a:cubicBezTo>
                  <a:lnTo>
                    <a:pt x="2852" y="2315"/>
                  </a:lnTo>
                  <a:cubicBezTo>
                    <a:pt x="2958" y="2212"/>
                    <a:pt x="2958" y="2042"/>
                    <a:pt x="2852" y="1937"/>
                  </a:cubicBezTo>
                  <a:lnTo>
                    <a:pt x="1779" y="867"/>
                  </a:lnTo>
                  <a:cubicBezTo>
                    <a:pt x="1767" y="854"/>
                    <a:pt x="1752" y="847"/>
                    <a:pt x="1737" y="847"/>
                  </a:cubicBezTo>
                  <a:cubicBezTo>
                    <a:pt x="1721" y="847"/>
                    <a:pt x="1705" y="854"/>
                    <a:pt x="1692" y="867"/>
                  </a:cubicBezTo>
                  <a:cubicBezTo>
                    <a:pt x="1681" y="878"/>
                    <a:pt x="1666" y="883"/>
                    <a:pt x="1650" y="883"/>
                  </a:cubicBezTo>
                  <a:cubicBezTo>
                    <a:pt x="1635" y="883"/>
                    <a:pt x="1620" y="878"/>
                    <a:pt x="1609" y="867"/>
                  </a:cubicBezTo>
                  <a:lnTo>
                    <a:pt x="1602" y="860"/>
                  </a:lnTo>
                  <a:lnTo>
                    <a:pt x="1250" y="508"/>
                  </a:lnTo>
                  <a:cubicBezTo>
                    <a:pt x="1250" y="508"/>
                    <a:pt x="1250" y="508"/>
                    <a:pt x="1250" y="505"/>
                  </a:cubicBezTo>
                  <a:cubicBezTo>
                    <a:pt x="1228" y="482"/>
                    <a:pt x="1228" y="447"/>
                    <a:pt x="1250" y="421"/>
                  </a:cubicBezTo>
                  <a:cubicBezTo>
                    <a:pt x="1276" y="399"/>
                    <a:pt x="1276" y="360"/>
                    <a:pt x="1250" y="338"/>
                  </a:cubicBezTo>
                  <a:lnTo>
                    <a:pt x="1007" y="91"/>
                  </a:lnTo>
                  <a:cubicBezTo>
                    <a:pt x="946" y="30"/>
                    <a:pt x="866"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888975" y="3877325"/>
              <a:ext cx="208175" cy="241325"/>
            </a:xfrm>
            <a:custGeom>
              <a:avLst/>
              <a:gdLst/>
              <a:ahLst/>
              <a:cxnLst/>
              <a:rect l="l" t="t" r="r" b="b"/>
              <a:pathLst>
                <a:path w="8327" h="9653" extrusionOk="0">
                  <a:moveTo>
                    <a:pt x="7721" y="551"/>
                  </a:moveTo>
                  <a:lnTo>
                    <a:pt x="6478" y="9102"/>
                  </a:lnTo>
                  <a:lnTo>
                    <a:pt x="1852" y="9102"/>
                  </a:lnTo>
                  <a:lnTo>
                    <a:pt x="610" y="551"/>
                  </a:lnTo>
                  <a:close/>
                  <a:moveTo>
                    <a:pt x="296" y="0"/>
                  </a:moveTo>
                  <a:cubicBezTo>
                    <a:pt x="257" y="0"/>
                    <a:pt x="219" y="7"/>
                    <a:pt x="187" y="20"/>
                  </a:cubicBezTo>
                  <a:cubicBezTo>
                    <a:pt x="65" y="74"/>
                    <a:pt x="1" y="196"/>
                    <a:pt x="20" y="314"/>
                  </a:cubicBezTo>
                  <a:lnTo>
                    <a:pt x="1343" y="9415"/>
                  </a:lnTo>
                  <a:cubicBezTo>
                    <a:pt x="1362" y="9550"/>
                    <a:pt x="1478" y="9653"/>
                    <a:pt x="1612" y="9653"/>
                  </a:cubicBezTo>
                  <a:lnTo>
                    <a:pt x="6715" y="9653"/>
                  </a:lnTo>
                  <a:cubicBezTo>
                    <a:pt x="6853" y="9653"/>
                    <a:pt x="6969" y="9550"/>
                    <a:pt x="6988" y="9415"/>
                  </a:cubicBezTo>
                  <a:lnTo>
                    <a:pt x="8311" y="314"/>
                  </a:lnTo>
                  <a:cubicBezTo>
                    <a:pt x="8327" y="196"/>
                    <a:pt x="8266" y="74"/>
                    <a:pt x="8144" y="20"/>
                  </a:cubicBezTo>
                  <a:cubicBezTo>
                    <a:pt x="8109" y="7"/>
                    <a:pt x="8074" y="0"/>
                    <a:pt x="8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932700" y="4003450"/>
              <a:ext cx="78675" cy="45200"/>
            </a:xfrm>
            <a:custGeom>
              <a:avLst/>
              <a:gdLst/>
              <a:ahLst/>
              <a:cxnLst/>
              <a:rect l="l" t="t" r="r" b="b"/>
              <a:pathLst>
                <a:path w="3147" h="1808" extrusionOk="0">
                  <a:moveTo>
                    <a:pt x="764" y="1"/>
                  </a:moveTo>
                  <a:cubicBezTo>
                    <a:pt x="673" y="1"/>
                    <a:pt x="583" y="46"/>
                    <a:pt x="530" y="129"/>
                  </a:cubicBezTo>
                  <a:lnTo>
                    <a:pt x="87" y="831"/>
                  </a:lnTo>
                  <a:cubicBezTo>
                    <a:pt x="1" y="972"/>
                    <a:pt x="49" y="1173"/>
                    <a:pt x="244" y="1247"/>
                  </a:cubicBezTo>
                  <a:cubicBezTo>
                    <a:pt x="254" y="1250"/>
                    <a:pt x="267" y="1250"/>
                    <a:pt x="276" y="1250"/>
                  </a:cubicBezTo>
                  <a:lnTo>
                    <a:pt x="2173" y="1250"/>
                  </a:lnTo>
                  <a:lnTo>
                    <a:pt x="2016" y="1404"/>
                  </a:lnTo>
                  <a:cubicBezTo>
                    <a:pt x="2000" y="1423"/>
                    <a:pt x="1990" y="1446"/>
                    <a:pt x="1990" y="1471"/>
                  </a:cubicBezTo>
                  <a:cubicBezTo>
                    <a:pt x="1994" y="1696"/>
                    <a:pt x="2138" y="1808"/>
                    <a:pt x="2279" y="1808"/>
                  </a:cubicBezTo>
                  <a:cubicBezTo>
                    <a:pt x="2349" y="1808"/>
                    <a:pt x="2420" y="1779"/>
                    <a:pt x="2474" y="1728"/>
                  </a:cubicBezTo>
                  <a:lnTo>
                    <a:pt x="3051" y="1151"/>
                  </a:lnTo>
                  <a:cubicBezTo>
                    <a:pt x="3054" y="1145"/>
                    <a:pt x="3060" y="1141"/>
                    <a:pt x="3064" y="1135"/>
                  </a:cubicBezTo>
                  <a:cubicBezTo>
                    <a:pt x="3147" y="1016"/>
                    <a:pt x="3128" y="869"/>
                    <a:pt x="3035" y="776"/>
                  </a:cubicBezTo>
                  <a:lnTo>
                    <a:pt x="2474" y="216"/>
                  </a:lnTo>
                  <a:cubicBezTo>
                    <a:pt x="2421" y="163"/>
                    <a:pt x="2351" y="136"/>
                    <a:pt x="2280" y="136"/>
                  </a:cubicBezTo>
                  <a:cubicBezTo>
                    <a:pt x="2210" y="136"/>
                    <a:pt x="2139" y="163"/>
                    <a:pt x="2086" y="216"/>
                  </a:cubicBezTo>
                  <a:cubicBezTo>
                    <a:pt x="1978" y="324"/>
                    <a:pt x="1978" y="497"/>
                    <a:pt x="2086" y="606"/>
                  </a:cubicBezTo>
                  <a:lnTo>
                    <a:pt x="2183" y="702"/>
                  </a:lnTo>
                  <a:lnTo>
                    <a:pt x="818" y="702"/>
                  </a:lnTo>
                  <a:lnTo>
                    <a:pt x="1049" y="340"/>
                  </a:lnTo>
                  <a:cubicBezTo>
                    <a:pt x="1061" y="318"/>
                    <a:pt x="1065" y="296"/>
                    <a:pt x="1058" y="270"/>
                  </a:cubicBezTo>
                  <a:cubicBezTo>
                    <a:pt x="1016" y="84"/>
                    <a:pt x="889" y="1"/>
                    <a:pt x="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995500" y="3953075"/>
              <a:ext cx="16450" cy="14925"/>
            </a:xfrm>
            <a:custGeom>
              <a:avLst/>
              <a:gdLst/>
              <a:ahLst/>
              <a:cxnLst/>
              <a:rect l="l" t="t" r="r" b="b"/>
              <a:pathLst>
                <a:path w="658" h="597" extrusionOk="0">
                  <a:moveTo>
                    <a:pt x="315" y="1"/>
                  </a:moveTo>
                  <a:cubicBezTo>
                    <a:pt x="265" y="1"/>
                    <a:pt x="215" y="14"/>
                    <a:pt x="170" y="42"/>
                  </a:cubicBezTo>
                  <a:cubicBezTo>
                    <a:pt x="39" y="123"/>
                    <a:pt x="1" y="292"/>
                    <a:pt x="81" y="424"/>
                  </a:cubicBezTo>
                  <a:lnTo>
                    <a:pt x="109" y="469"/>
                  </a:lnTo>
                  <a:cubicBezTo>
                    <a:pt x="164" y="552"/>
                    <a:pt x="250" y="597"/>
                    <a:pt x="343" y="597"/>
                  </a:cubicBezTo>
                  <a:cubicBezTo>
                    <a:pt x="395" y="597"/>
                    <a:pt x="443" y="584"/>
                    <a:pt x="487" y="555"/>
                  </a:cubicBezTo>
                  <a:cubicBezTo>
                    <a:pt x="619" y="475"/>
                    <a:pt x="657" y="305"/>
                    <a:pt x="577" y="177"/>
                  </a:cubicBezTo>
                  <a:lnTo>
                    <a:pt x="548" y="132"/>
                  </a:lnTo>
                  <a:cubicBezTo>
                    <a:pt x="496" y="47"/>
                    <a:pt x="407"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5002000" y="3969475"/>
              <a:ext cx="52075" cy="65250"/>
            </a:xfrm>
            <a:custGeom>
              <a:avLst/>
              <a:gdLst/>
              <a:ahLst/>
              <a:cxnLst/>
              <a:rect l="l" t="t" r="r" b="b"/>
              <a:pathLst>
                <a:path w="2083" h="2610" extrusionOk="0">
                  <a:moveTo>
                    <a:pt x="467" y="1"/>
                  </a:moveTo>
                  <a:cubicBezTo>
                    <a:pt x="342" y="1"/>
                    <a:pt x="229" y="90"/>
                    <a:pt x="202" y="216"/>
                  </a:cubicBezTo>
                  <a:lnTo>
                    <a:pt x="32" y="991"/>
                  </a:lnTo>
                  <a:cubicBezTo>
                    <a:pt x="0" y="1139"/>
                    <a:pt x="93" y="1286"/>
                    <a:pt x="240" y="1318"/>
                  </a:cubicBezTo>
                  <a:cubicBezTo>
                    <a:pt x="260" y="1321"/>
                    <a:pt x="282" y="1325"/>
                    <a:pt x="301" y="1325"/>
                  </a:cubicBezTo>
                  <a:cubicBezTo>
                    <a:pt x="426" y="1325"/>
                    <a:pt x="541" y="1238"/>
                    <a:pt x="567" y="1110"/>
                  </a:cubicBezTo>
                  <a:lnTo>
                    <a:pt x="596" y="985"/>
                  </a:lnTo>
                  <a:lnTo>
                    <a:pt x="1275" y="2061"/>
                  </a:lnTo>
                  <a:lnTo>
                    <a:pt x="804" y="2061"/>
                  </a:lnTo>
                  <a:cubicBezTo>
                    <a:pt x="705" y="2061"/>
                    <a:pt x="612" y="2116"/>
                    <a:pt x="570" y="2202"/>
                  </a:cubicBezTo>
                  <a:cubicBezTo>
                    <a:pt x="474" y="2407"/>
                    <a:pt x="622" y="2609"/>
                    <a:pt x="814" y="2609"/>
                  </a:cubicBezTo>
                  <a:lnTo>
                    <a:pt x="1778" y="2609"/>
                  </a:lnTo>
                  <a:cubicBezTo>
                    <a:pt x="1829" y="2609"/>
                    <a:pt x="1877" y="2596"/>
                    <a:pt x="1922" y="2568"/>
                  </a:cubicBezTo>
                  <a:cubicBezTo>
                    <a:pt x="2054" y="2478"/>
                    <a:pt x="2082" y="2311"/>
                    <a:pt x="2005" y="2190"/>
                  </a:cubicBezTo>
                  <a:lnTo>
                    <a:pt x="1057" y="687"/>
                  </a:lnTo>
                  <a:lnTo>
                    <a:pt x="1198" y="716"/>
                  </a:lnTo>
                  <a:cubicBezTo>
                    <a:pt x="1218" y="721"/>
                    <a:pt x="1238" y="723"/>
                    <a:pt x="1258" y="723"/>
                  </a:cubicBezTo>
                  <a:cubicBezTo>
                    <a:pt x="1334" y="723"/>
                    <a:pt x="1406" y="690"/>
                    <a:pt x="1454" y="626"/>
                  </a:cubicBezTo>
                  <a:cubicBezTo>
                    <a:pt x="1595" y="447"/>
                    <a:pt x="1493" y="219"/>
                    <a:pt x="1304" y="178"/>
                  </a:cubicBezTo>
                  <a:lnTo>
                    <a:pt x="529" y="8"/>
                  </a:lnTo>
                  <a:cubicBezTo>
                    <a:pt x="508" y="3"/>
                    <a:pt x="48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4949775" y="3937300"/>
              <a:ext cx="51600" cy="64175"/>
            </a:xfrm>
            <a:custGeom>
              <a:avLst/>
              <a:gdLst/>
              <a:ahLst/>
              <a:cxnLst/>
              <a:rect l="l" t="t" r="r" b="b"/>
              <a:pathLst>
                <a:path w="2064" h="2567" extrusionOk="0">
                  <a:moveTo>
                    <a:pt x="1751" y="1"/>
                  </a:moveTo>
                  <a:cubicBezTo>
                    <a:pt x="1660" y="1"/>
                    <a:pt x="1571" y="46"/>
                    <a:pt x="1519" y="129"/>
                  </a:cubicBezTo>
                  <a:lnTo>
                    <a:pt x="599" y="1587"/>
                  </a:lnTo>
                  <a:lnTo>
                    <a:pt x="571" y="1462"/>
                  </a:lnTo>
                  <a:cubicBezTo>
                    <a:pt x="543" y="1331"/>
                    <a:pt x="428" y="1244"/>
                    <a:pt x="302" y="1244"/>
                  </a:cubicBezTo>
                  <a:cubicBezTo>
                    <a:pt x="283" y="1244"/>
                    <a:pt x="263" y="1246"/>
                    <a:pt x="244" y="1250"/>
                  </a:cubicBezTo>
                  <a:cubicBezTo>
                    <a:pt x="93" y="1285"/>
                    <a:pt x="0" y="1430"/>
                    <a:pt x="32" y="1580"/>
                  </a:cubicBezTo>
                  <a:lnTo>
                    <a:pt x="205" y="2352"/>
                  </a:lnTo>
                  <a:cubicBezTo>
                    <a:pt x="231" y="2480"/>
                    <a:pt x="346" y="2567"/>
                    <a:pt x="471" y="2567"/>
                  </a:cubicBezTo>
                  <a:cubicBezTo>
                    <a:pt x="490" y="2567"/>
                    <a:pt x="513" y="2567"/>
                    <a:pt x="532" y="2564"/>
                  </a:cubicBezTo>
                  <a:lnTo>
                    <a:pt x="1304" y="2391"/>
                  </a:lnTo>
                  <a:cubicBezTo>
                    <a:pt x="1455" y="2359"/>
                    <a:pt x="1548" y="2211"/>
                    <a:pt x="1516" y="2064"/>
                  </a:cubicBezTo>
                  <a:cubicBezTo>
                    <a:pt x="1488" y="1937"/>
                    <a:pt x="1375" y="1848"/>
                    <a:pt x="1250" y="1848"/>
                  </a:cubicBezTo>
                  <a:cubicBezTo>
                    <a:pt x="1230" y="1848"/>
                    <a:pt x="1209" y="1851"/>
                    <a:pt x="1189" y="1856"/>
                  </a:cubicBezTo>
                  <a:lnTo>
                    <a:pt x="1061" y="1881"/>
                  </a:lnTo>
                  <a:lnTo>
                    <a:pt x="1983" y="420"/>
                  </a:lnTo>
                  <a:cubicBezTo>
                    <a:pt x="2063" y="292"/>
                    <a:pt x="2025" y="122"/>
                    <a:pt x="1897" y="42"/>
                  </a:cubicBezTo>
                  <a:cubicBezTo>
                    <a:pt x="1852" y="14"/>
                    <a:pt x="1801"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4940875" y="3773475"/>
              <a:ext cx="24850" cy="23450"/>
            </a:xfrm>
            <a:custGeom>
              <a:avLst/>
              <a:gdLst/>
              <a:ahLst/>
              <a:cxnLst/>
              <a:rect l="l" t="t" r="r" b="b"/>
              <a:pathLst>
                <a:path w="994" h="938" extrusionOk="0">
                  <a:moveTo>
                    <a:pt x="691" y="0"/>
                  </a:moveTo>
                  <a:cubicBezTo>
                    <a:pt x="621" y="0"/>
                    <a:pt x="550" y="27"/>
                    <a:pt x="497" y="79"/>
                  </a:cubicBezTo>
                  <a:lnTo>
                    <a:pt x="106" y="470"/>
                  </a:lnTo>
                  <a:cubicBezTo>
                    <a:pt x="1" y="576"/>
                    <a:pt x="1" y="752"/>
                    <a:pt x="106" y="858"/>
                  </a:cubicBezTo>
                  <a:cubicBezTo>
                    <a:pt x="161" y="912"/>
                    <a:pt x="231" y="938"/>
                    <a:pt x="302" y="938"/>
                  </a:cubicBezTo>
                  <a:cubicBezTo>
                    <a:pt x="372" y="938"/>
                    <a:pt x="443" y="912"/>
                    <a:pt x="497" y="858"/>
                  </a:cubicBezTo>
                  <a:lnTo>
                    <a:pt x="885" y="470"/>
                  </a:lnTo>
                  <a:cubicBezTo>
                    <a:pt x="994" y="361"/>
                    <a:pt x="994" y="188"/>
                    <a:pt x="885" y="79"/>
                  </a:cubicBezTo>
                  <a:cubicBezTo>
                    <a:pt x="832" y="27"/>
                    <a:pt x="762"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949050" y="3782900"/>
              <a:ext cx="89000" cy="86200"/>
            </a:xfrm>
            <a:custGeom>
              <a:avLst/>
              <a:gdLst/>
              <a:ahLst/>
              <a:cxnLst/>
              <a:rect l="l" t="t" r="r" b="b"/>
              <a:pathLst>
                <a:path w="3560" h="3448" extrusionOk="0">
                  <a:moveTo>
                    <a:pt x="1086" y="546"/>
                  </a:moveTo>
                  <a:cubicBezTo>
                    <a:pt x="1096" y="546"/>
                    <a:pt x="1106" y="550"/>
                    <a:pt x="1112" y="558"/>
                  </a:cubicBezTo>
                  <a:lnTo>
                    <a:pt x="1263" y="705"/>
                  </a:lnTo>
                  <a:cubicBezTo>
                    <a:pt x="1253" y="795"/>
                    <a:pt x="1279" y="888"/>
                    <a:pt x="1343" y="958"/>
                  </a:cubicBezTo>
                  <a:lnTo>
                    <a:pt x="1714" y="1330"/>
                  </a:lnTo>
                  <a:cubicBezTo>
                    <a:pt x="1778" y="1394"/>
                    <a:pt x="1862" y="1429"/>
                    <a:pt x="1951" y="1429"/>
                  </a:cubicBezTo>
                  <a:cubicBezTo>
                    <a:pt x="1961" y="1429"/>
                    <a:pt x="1971" y="1429"/>
                    <a:pt x="1983" y="1426"/>
                  </a:cubicBezTo>
                  <a:lnTo>
                    <a:pt x="2954" y="2397"/>
                  </a:lnTo>
                  <a:lnTo>
                    <a:pt x="2458" y="2893"/>
                  </a:lnTo>
                  <a:lnTo>
                    <a:pt x="1487" y="1922"/>
                  </a:lnTo>
                  <a:cubicBezTo>
                    <a:pt x="1490" y="1910"/>
                    <a:pt x="1490" y="1900"/>
                    <a:pt x="1490" y="1890"/>
                  </a:cubicBezTo>
                  <a:cubicBezTo>
                    <a:pt x="1490" y="1801"/>
                    <a:pt x="1455" y="1717"/>
                    <a:pt x="1391" y="1653"/>
                  </a:cubicBezTo>
                  <a:lnTo>
                    <a:pt x="1019" y="1282"/>
                  </a:lnTo>
                  <a:cubicBezTo>
                    <a:pt x="958" y="1226"/>
                    <a:pt x="881" y="1200"/>
                    <a:pt x="803" y="1200"/>
                  </a:cubicBezTo>
                  <a:cubicBezTo>
                    <a:pt x="791" y="1200"/>
                    <a:pt x="778" y="1200"/>
                    <a:pt x="766" y="1202"/>
                  </a:cubicBezTo>
                  <a:lnTo>
                    <a:pt x="619" y="1051"/>
                  </a:lnTo>
                  <a:cubicBezTo>
                    <a:pt x="603" y="1038"/>
                    <a:pt x="603" y="1013"/>
                    <a:pt x="619" y="997"/>
                  </a:cubicBezTo>
                  <a:lnTo>
                    <a:pt x="1058" y="558"/>
                  </a:lnTo>
                  <a:cubicBezTo>
                    <a:pt x="1066" y="550"/>
                    <a:pt x="1076" y="546"/>
                    <a:pt x="1086" y="546"/>
                  </a:cubicBezTo>
                  <a:close/>
                  <a:moveTo>
                    <a:pt x="1085" y="0"/>
                  </a:moveTo>
                  <a:cubicBezTo>
                    <a:pt x="934" y="0"/>
                    <a:pt x="784" y="58"/>
                    <a:pt x="670" y="173"/>
                  </a:cubicBezTo>
                  <a:lnTo>
                    <a:pt x="231" y="612"/>
                  </a:lnTo>
                  <a:cubicBezTo>
                    <a:pt x="0" y="843"/>
                    <a:pt x="0" y="1214"/>
                    <a:pt x="231" y="1445"/>
                  </a:cubicBezTo>
                  <a:lnTo>
                    <a:pt x="475" y="1689"/>
                  </a:lnTo>
                  <a:cubicBezTo>
                    <a:pt x="540" y="1754"/>
                    <a:pt x="625" y="1786"/>
                    <a:pt x="710" y="1786"/>
                  </a:cubicBezTo>
                  <a:cubicBezTo>
                    <a:pt x="721" y="1786"/>
                    <a:pt x="733" y="1786"/>
                    <a:pt x="744" y="1785"/>
                  </a:cubicBezTo>
                  <a:lnTo>
                    <a:pt x="904" y="1948"/>
                  </a:lnTo>
                  <a:cubicBezTo>
                    <a:pt x="904" y="1964"/>
                    <a:pt x="904" y="1980"/>
                    <a:pt x="904" y="1999"/>
                  </a:cubicBezTo>
                  <a:cubicBezTo>
                    <a:pt x="910" y="2083"/>
                    <a:pt x="949" y="2163"/>
                    <a:pt x="1010" y="2224"/>
                  </a:cubicBezTo>
                  <a:lnTo>
                    <a:pt x="2076" y="3290"/>
                  </a:lnTo>
                  <a:cubicBezTo>
                    <a:pt x="2182" y="3396"/>
                    <a:pt x="2320" y="3447"/>
                    <a:pt x="2458" y="3447"/>
                  </a:cubicBezTo>
                  <a:cubicBezTo>
                    <a:pt x="2599" y="3447"/>
                    <a:pt x="2736" y="3396"/>
                    <a:pt x="2842" y="3290"/>
                  </a:cubicBezTo>
                  <a:lnTo>
                    <a:pt x="3348" y="2784"/>
                  </a:lnTo>
                  <a:cubicBezTo>
                    <a:pt x="3560" y="2573"/>
                    <a:pt x="3560" y="2230"/>
                    <a:pt x="3348" y="2019"/>
                  </a:cubicBezTo>
                  <a:lnTo>
                    <a:pt x="2275" y="945"/>
                  </a:lnTo>
                  <a:cubicBezTo>
                    <a:pt x="2210" y="880"/>
                    <a:pt x="2125" y="848"/>
                    <a:pt x="2039" y="848"/>
                  </a:cubicBezTo>
                  <a:cubicBezTo>
                    <a:pt x="2028" y="848"/>
                    <a:pt x="2017" y="848"/>
                    <a:pt x="2006" y="849"/>
                  </a:cubicBezTo>
                  <a:lnTo>
                    <a:pt x="1843" y="686"/>
                  </a:lnTo>
                  <a:cubicBezTo>
                    <a:pt x="1852" y="590"/>
                    <a:pt x="1820" y="490"/>
                    <a:pt x="1746" y="417"/>
                  </a:cubicBezTo>
                  <a:lnTo>
                    <a:pt x="1503" y="173"/>
                  </a:lnTo>
                  <a:cubicBezTo>
                    <a:pt x="1388" y="58"/>
                    <a:pt x="1236"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6"/>
          <p:cNvGrpSpPr/>
          <p:nvPr/>
        </p:nvGrpSpPr>
        <p:grpSpPr>
          <a:xfrm>
            <a:off x="6779408" y="2371526"/>
            <a:ext cx="400483" cy="400449"/>
            <a:chOff x="7798675" y="3217075"/>
            <a:chExt cx="345125" cy="345125"/>
          </a:xfrm>
        </p:grpSpPr>
        <p:sp>
          <p:nvSpPr>
            <p:cNvPr id="171" name="Google Shape;171;p26"/>
            <p:cNvSpPr/>
            <p:nvPr/>
          </p:nvSpPr>
          <p:spPr>
            <a:xfrm>
              <a:off x="7805575" y="3223950"/>
              <a:ext cx="331350" cy="331350"/>
            </a:xfrm>
            <a:custGeom>
              <a:avLst/>
              <a:gdLst/>
              <a:ahLst/>
              <a:cxnLst/>
              <a:rect l="l" t="t" r="r" b="b"/>
              <a:pathLst>
                <a:path w="13254" h="13254" extrusionOk="0">
                  <a:moveTo>
                    <a:pt x="6625" y="1"/>
                  </a:moveTo>
                  <a:cubicBezTo>
                    <a:pt x="2967" y="1"/>
                    <a:pt x="0" y="2967"/>
                    <a:pt x="0" y="6629"/>
                  </a:cubicBezTo>
                  <a:cubicBezTo>
                    <a:pt x="0" y="10287"/>
                    <a:pt x="2967" y="13254"/>
                    <a:pt x="6625" y="13254"/>
                  </a:cubicBezTo>
                  <a:cubicBezTo>
                    <a:pt x="10287" y="13254"/>
                    <a:pt x="13253" y="10287"/>
                    <a:pt x="13253" y="6629"/>
                  </a:cubicBezTo>
                  <a:cubicBezTo>
                    <a:pt x="13253" y="2967"/>
                    <a:pt x="10287" y="1"/>
                    <a:pt x="6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7941175" y="3357150"/>
              <a:ext cx="115175" cy="134975"/>
            </a:xfrm>
            <a:custGeom>
              <a:avLst/>
              <a:gdLst/>
              <a:ahLst/>
              <a:cxnLst/>
              <a:rect l="l" t="t" r="r" b="b"/>
              <a:pathLst>
                <a:path w="4607" h="5399" extrusionOk="0">
                  <a:moveTo>
                    <a:pt x="724" y="0"/>
                  </a:moveTo>
                  <a:cubicBezTo>
                    <a:pt x="324" y="0"/>
                    <a:pt x="0" y="327"/>
                    <a:pt x="0" y="728"/>
                  </a:cubicBezTo>
                  <a:lnTo>
                    <a:pt x="0" y="1154"/>
                  </a:lnTo>
                  <a:cubicBezTo>
                    <a:pt x="0" y="1535"/>
                    <a:pt x="311" y="1842"/>
                    <a:pt x="692" y="1842"/>
                  </a:cubicBezTo>
                  <a:lnTo>
                    <a:pt x="775" y="1842"/>
                  </a:lnTo>
                  <a:cubicBezTo>
                    <a:pt x="1028" y="1842"/>
                    <a:pt x="1237" y="2051"/>
                    <a:pt x="1237" y="2307"/>
                  </a:cubicBezTo>
                  <a:lnTo>
                    <a:pt x="1237" y="3121"/>
                  </a:lnTo>
                  <a:cubicBezTo>
                    <a:pt x="1237" y="3460"/>
                    <a:pt x="1371" y="3790"/>
                    <a:pt x="1615" y="4030"/>
                  </a:cubicBezTo>
                  <a:lnTo>
                    <a:pt x="1743" y="4159"/>
                  </a:lnTo>
                  <a:cubicBezTo>
                    <a:pt x="1932" y="4348"/>
                    <a:pt x="2041" y="4610"/>
                    <a:pt x="2041" y="4879"/>
                  </a:cubicBezTo>
                  <a:cubicBezTo>
                    <a:pt x="2041" y="5168"/>
                    <a:pt x="2275" y="5398"/>
                    <a:pt x="2560" y="5398"/>
                  </a:cubicBezTo>
                  <a:cubicBezTo>
                    <a:pt x="2726" y="5398"/>
                    <a:pt x="2861" y="5267"/>
                    <a:pt x="2861" y="5100"/>
                  </a:cubicBezTo>
                  <a:lnTo>
                    <a:pt x="2861" y="4911"/>
                  </a:lnTo>
                  <a:cubicBezTo>
                    <a:pt x="2861" y="4825"/>
                    <a:pt x="2883" y="4735"/>
                    <a:pt x="2928" y="4662"/>
                  </a:cubicBezTo>
                  <a:lnTo>
                    <a:pt x="3351" y="3960"/>
                  </a:lnTo>
                  <a:lnTo>
                    <a:pt x="3755" y="3281"/>
                  </a:lnTo>
                  <a:cubicBezTo>
                    <a:pt x="3831" y="3156"/>
                    <a:pt x="3921" y="3037"/>
                    <a:pt x="4024" y="2932"/>
                  </a:cubicBezTo>
                  <a:lnTo>
                    <a:pt x="4511" y="2441"/>
                  </a:lnTo>
                  <a:cubicBezTo>
                    <a:pt x="4607" y="2345"/>
                    <a:pt x="4539" y="2182"/>
                    <a:pt x="4405" y="2182"/>
                  </a:cubicBezTo>
                  <a:cubicBezTo>
                    <a:pt x="4235" y="2182"/>
                    <a:pt x="4097" y="2044"/>
                    <a:pt x="4097" y="1871"/>
                  </a:cubicBezTo>
                  <a:lnTo>
                    <a:pt x="4097" y="1298"/>
                  </a:lnTo>
                  <a:cubicBezTo>
                    <a:pt x="4097" y="1160"/>
                    <a:pt x="4043" y="1026"/>
                    <a:pt x="3944" y="926"/>
                  </a:cubicBezTo>
                  <a:lnTo>
                    <a:pt x="30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928825" y="3236850"/>
              <a:ext cx="200400" cy="148450"/>
            </a:xfrm>
            <a:custGeom>
              <a:avLst/>
              <a:gdLst/>
              <a:ahLst/>
              <a:cxnLst/>
              <a:rect l="l" t="t" r="r" b="b"/>
              <a:pathLst>
                <a:path w="8016" h="5938" extrusionOk="0">
                  <a:moveTo>
                    <a:pt x="2599" y="1"/>
                  </a:moveTo>
                  <a:cubicBezTo>
                    <a:pt x="2387" y="1"/>
                    <a:pt x="2214" y="174"/>
                    <a:pt x="2214" y="385"/>
                  </a:cubicBezTo>
                  <a:cubicBezTo>
                    <a:pt x="2214" y="600"/>
                    <a:pt x="2387" y="773"/>
                    <a:pt x="2599" y="773"/>
                  </a:cubicBezTo>
                  <a:lnTo>
                    <a:pt x="3553" y="773"/>
                  </a:lnTo>
                  <a:cubicBezTo>
                    <a:pt x="3739" y="773"/>
                    <a:pt x="3890" y="927"/>
                    <a:pt x="3890" y="1116"/>
                  </a:cubicBezTo>
                  <a:cubicBezTo>
                    <a:pt x="3890" y="1305"/>
                    <a:pt x="3739" y="1458"/>
                    <a:pt x="3553" y="1458"/>
                  </a:cubicBezTo>
                  <a:lnTo>
                    <a:pt x="795" y="1458"/>
                  </a:lnTo>
                  <a:cubicBezTo>
                    <a:pt x="705" y="1458"/>
                    <a:pt x="632" y="1532"/>
                    <a:pt x="632" y="1625"/>
                  </a:cubicBezTo>
                  <a:lnTo>
                    <a:pt x="632" y="1900"/>
                  </a:lnTo>
                  <a:cubicBezTo>
                    <a:pt x="632" y="1971"/>
                    <a:pt x="603" y="2041"/>
                    <a:pt x="555" y="2093"/>
                  </a:cubicBezTo>
                  <a:lnTo>
                    <a:pt x="186" y="2467"/>
                  </a:lnTo>
                  <a:cubicBezTo>
                    <a:pt x="65" y="2589"/>
                    <a:pt x="1" y="2753"/>
                    <a:pt x="1" y="2922"/>
                  </a:cubicBezTo>
                  <a:lnTo>
                    <a:pt x="1" y="3547"/>
                  </a:lnTo>
                  <a:cubicBezTo>
                    <a:pt x="1" y="3669"/>
                    <a:pt x="97" y="3768"/>
                    <a:pt x="222" y="3768"/>
                  </a:cubicBezTo>
                  <a:lnTo>
                    <a:pt x="510" y="3768"/>
                  </a:lnTo>
                  <a:cubicBezTo>
                    <a:pt x="731" y="3768"/>
                    <a:pt x="914" y="3585"/>
                    <a:pt x="914" y="3361"/>
                  </a:cubicBezTo>
                  <a:cubicBezTo>
                    <a:pt x="914" y="3223"/>
                    <a:pt x="968" y="3089"/>
                    <a:pt x="1064" y="2993"/>
                  </a:cubicBezTo>
                  <a:lnTo>
                    <a:pt x="1215" y="2842"/>
                  </a:lnTo>
                  <a:cubicBezTo>
                    <a:pt x="1305" y="2749"/>
                    <a:pt x="1429" y="2695"/>
                    <a:pt x="1561" y="2695"/>
                  </a:cubicBezTo>
                  <a:lnTo>
                    <a:pt x="2141" y="2695"/>
                  </a:lnTo>
                  <a:cubicBezTo>
                    <a:pt x="2445" y="2695"/>
                    <a:pt x="2737" y="2817"/>
                    <a:pt x="2948" y="3034"/>
                  </a:cubicBezTo>
                  <a:lnTo>
                    <a:pt x="3275" y="3364"/>
                  </a:lnTo>
                  <a:cubicBezTo>
                    <a:pt x="3573" y="3662"/>
                    <a:pt x="3739" y="4066"/>
                    <a:pt x="3739" y="4489"/>
                  </a:cubicBezTo>
                  <a:lnTo>
                    <a:pt x="3739" y="5033"/>
                  </a:lnTo>
                  <a:lnTo>
                    <a:pt x="4649" y="5033"/>
                  </a:lnTo>
                  <a:cubicBezTo>
                    <a:pt x="4787" y="5033"/>
                    <a:pt x="4921" y="5091"/>
                    <a:pt x="5017" y="5190"/>
                  </a:cubicBezTo>
                  <a:lnTo>
                    <a:pt x="5565" y="5757"/>
                  </a:lnTo>
                  <a:cubicBezTo>
                    <a:pt x="5681" y="5878"/>
                    <a:pt x="5832" y="5938"/>
                    <a:pt x="5983" y="5938"/>
                  </a:cubicBezTo>
                  <a:cubicBezTo>
                    <a:pt x="6135" y="5938"/>
                    <a:pt x="6286" y="5878"/>
                    <a:pt x="6401" y="5757"/>
                  </a:cubicBezTo>
                  <a:cubicBezTo>
                    <a:pt x="6635" y="5514"/>
                    <a:pt x="6635" y="5120"/>
                    <a:pt x="6401" y="4876"/>
                  </a:cubicBezTo>
                  <a:lnTo>
                    <a:pt x="5943" y="4399"/>
                  </a:lnTo>
                  <a:cubicBezTo>
                    <a:pt x="5882" y="4338"/>
                    <a:pt x="5927" y="4236"/>
                    <a:pt x="6014" y="4236"/>
                  </a:cubicBezTo>
                  <a:lnTo>
                    <a:pt x="8016" y="4236"/>
                  </a:lnTo>
                  <a:cubicBezTo>
                    <a:pt x="8013" y="4233"/>
                    <a:pt x="8006" y="4175"/>
                    <a:pt x="8006" y="4082"/>
                  </a:cubicBezTo>
                  <a:cubicBezTo>
                    <a:pt x="7417" y="2240"/>
                    <a:pt x="6046" y="750"/>
                    <a:pt x="4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7804700" y="3363400"/>
              <a:ext cx="98675" cy="151150"/>
            </a:xfrm>
            <a:custGeom>
              <a:avLst/>
              <a:gdLst/>
              <a:ahLst/>
              <a:cxnLst/>
              <a:rect l="l" t="t" r="r" b="b"/>
              <a:pathLst>
                <a:path w="3947" h="6046" extrusionOk="0">
                  <a:moveTo>
                    <a:pt x="148" y="0"/>
                  </a:moveTo>
                  <a:lnTo>
                    <a:pt x="71" y="77"/>
                  </a:lnTo>
                  <a:cubicBezTo>
                    <a:pt x="23" y="391"/>
                    <a:pt x="0" y="715"/>
                    <a:pt x="0" y="1041"/>
                  </a:cubicBezTo>
                  <a:cubicBezTo>
                    <a:pt x="0" y="3037"/>
                    <a:pt x="888" y="4828"/>
                    <a:pt x="2297" y="6045"/>
                  </a:cubicBezTo>
                  <a:lnTo>
                    <a:pt x="2297" y="5059"/>
                  </a:lnTo>
                  <a:cubicBezTo>
                    <a:pt x="2297" y="4950"/>
                    <a:pt x="2339" y="4844"/>
                    <a:pt x="2416" y="4767"/>
                  </a:cubicBezTo>
                  <a:lnTo>
                    <a:pt x="3450" y="3742"/>
                  </a:lnTo>
                  <a:cubicBezTo>
                    <a:pt x="3768" y="3425"/>
                    <a:pt x="3947" y="2999"/>
                    <a:pt x="3947" y="2553"/>
                  </a:cubicBezTo>
                  <a:lnTo>
                    <a:pt x="3947" y="1618"/>
                  </a:lnTo>
                  <a:cubicBezTo>
                    <a:pt x="3947" y="1551"/>
                    <a:pt x="3918" y="1487"/>
                    <a:pt x="3870" y="1439"/>
                  </a:cubicBezTo>
                  <a:lnTo>
                    <a:pt x="3550" y="1118"/>
                  </a:lnTo>
                  <a:cubicBezTo>
                    <a:pt x="3386" y="958"/>
                    <a:pt x="3168" y="868"/>
                    <a:pt x="2938" y="868"/>
                  </a:cubicBezTo>
                  <a:cubicBezTo>
                    <a:pt x="2720" y="868"/>
                    <a:pt x="2509" y="782"/>
                    <a:pt x="2355" y="628"/>
                  </a:cubicBezTo>
                  <a:lnTo>
                    <a:pt x="1797" y="74"/>
                  </a:lnTo>
                  <a:cubicBezTo>
                    <a:pt x="1749" y="26"/>
                    <a:pt x="1685" y="0"/>
                    <a:pt x="1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7798675" y="3217075"/>
              <a:ext cx="345125" cy="345125"/>
            </a:xfrm>
            <a:custGeom>
              <a:avLst/>
              <a:gdLst/>
              <a:ahLst/>
              <a:cxnLst/>
              <a:rect l="l" t="t" r="r" b="b"/>
              <a:pathLst>
                <a:path w="13805" h="13805" extrusionOk="0">
                  <a:moveTo>
                    <a:pt x="9426" y="1070"/>
                  </a:moveTo>
                  <a:cubicBezTo>
                    <a:pt x="11026" y="1765"/>
                    <a:pt x="12285" y="3100"/>
                    <a:pt x="12878" y="4751"/>
                  </a:cubicBezTo>
                  <a:lnTo>
                    <a:pt x="11748" y="4751"/>
                  </a:lnTo>
                  <a:cubicBezTo>
                    <a:pt x="11559" y="4751"/>
                    <a:pt x="11377" y="4841"/>
                    <a:pt x="11268" y="4995"/>
                  </a:cubicBezTo>
                  <a:cubicBezTo>
                    <a:pt x="11092" y="5245"/>
                    <a:pt x="11124" y="5578"/>
                    <a:pt x="11322" y="5783"/>
                  </a:cubicBezTo>
                  <a:lnTo>
                    <a:pt x="11418" y="5882"/>
                  </a:lnTo>
                  <a:cubicBezTo>
                    <a:pt x="11502" y="5969"/>
                    <a:pt x="11534" y="6090"/>
                    <a:pt x="11502" y="6202"/>
                  </a:cubicBezTo>
                  <a:cubicBezTo>
                    <a:pt x="11457" y="6363"/>
                    <a:pt x="11328" y="6454"/>
                    <a:pt x="11187" y="6454"/>
                  </a:cubicBezTo>
                  <a:cubicBezTo>
                    <a:pt x="11175" y="6454"/>
                    <a:pt x="11164" y="6454"/>
                    <a:pt x="11152" y="6452"/>
                  </a:cubicBezTo>
                  <a:cubicBezTo>
                    <a:pt x="11079" y="6443"/>
                    <a:pt x="11012" y="6404"/>
                    <a:pt x="10960" y="6353"/>
                  </a:cubicBezTo>
                  <a:lnTo>
                    <a:pt x="10746" y="6129"/>
                  </a:lnTo>
                  <a:cubicBezTo>
                    <a:pt x="10390" y="5760"/>
                    <a:pt x="9897" y="5549"/>
                    <a:pt x="9384" y="5549"/>
                  </a:cubicBezTo>
                  <a:lnTo>
                    <a:pt x="9221" y="5549"/>
                  </a:lnTo>
                  <a:lnTo>
                    <a:pt x="9221" y="5334"/>
                  </a:lnTo>
                  <a:cubicBezTo>
                    <a:pt x="9221" y="4803"/>
                    <a:pt x="9016" y="4303"/>
                    <a:pt x="8641" y="3925"/>
                  </a:cubicBezTo>
                  <a:lnTo>
                    <a:pt x="8372" y="3656"/>
                  </a:lnTo>
                  <a:cubicBezTo>
                    <a:pt x="8093" y="3371"/>
                    <a:pt x="7712" y="3214"/>
                    <a:pt x="7315" y="3214"/>
                  </a:cubicBezTo>
                  <a:lnTo>
                    <a:pt x="6783" y="3214"/>
                  </a:lnTo>
                  <a:cubicBezTo>
                    <a:pt x="6571" y="3214"/>
                    <a:pt x="6366" y="3297"/>
                    <a:pt x="6219" y="3447"/>
                  </a:cubicBezTo>
                  <a:lnTo>
                    <a:pt x="6065" y="3604"/>
                  </a:lnTo>
                  <a:cubicBezTo>
                    <a:pt x="5921" y="3749"/>
                    <a:pt x="5844" y="3947"/>
                    <a:pt x="5847" y="4155"/>
                  </a:cubicBezTo>
                  <a:cubicBezTo>
                    <a:pt x="5847" y="4226"/>
                    <a:pt x="5787" y="4287"/>
                    <a:pt x="5716" y="4287"/>
                  </a:cubicBezTo>
                  <a:lnTo>
                    <a:pt x="5479" y="4287"/>
                  </a:lnTo>
                  <a:lnTo>
                    <a:pt x="5479" y="3787"/>
                  </a:lnTo>
                  <a:cubicBezTo>
                    <a:pt x="5479" y="3643"/>
                    <a:pt x="5537" y="3505"/>
                    <a:pt x="5636" y="3403"/>
                  </a:cubicBezTo>
                  <a:lnTo>
                    <a:pt x="5979" y="3053"/>
                  </a:lnTo>
                  <a:cubicBezTo>
                    <a:pt x="6065" y="2967"/>
                    <a:pt x="6113" y="2848"/>
                    <a:pt x="6113" y="2727"/>
                  </a:cubicBezTo>
                  <a:lnTo>
                    <a:pt x="6113" y="2538"/>
                  </a:lnTo>
                  <a:cubicBezTo>
                    <a:pt x="6113" y="2531"/>
                    <a:pt x="6116" y="2525"/>
                    <a:pt x="6123" y="2525"/>
                  </a:cubicBezTo>
                  <a:lnTo>
                    <a:pt x="8888" y="2525"/>
                  </a:lnTo>
                  <a:cubicBezTo>
                    <a:pt x="9006" y="2525"/>
                    <a:pt x="9118" y="2474"/>
                    <a:pt x="9192" y="2384"/>
                  </a:cubicBezTo>
                  <a:cubicBezTo>
                    <a:pt x="9602" y="1868"/>
                    <a:pt x="9250" y="1288"/>
                    <a:pt x="8766" y="1288"/>
                  </a:cubicBezTo>
                  <a:lnTo>
                    <a:pt x="7808" y="1288"/>
                  </a:lnTo>
                  <a:cubicBezTo>
                    <a:pt x="7757" y="1288"/>
                    <a:pt x="7709" y="1253"/>
                    <a:pt x="7696" y="1202"/>
                  </a:cubicBezTo>
                  <a:cubicBezTo>
                    <a:pt x="7683" y="1131"/>
                    <a:pt x="7737" y="1070"/>
                    <a:pt x="7805" y="1070"/>
                  </a:cubicBezTo>
                  <a:close/>
                  <a:moveTo>
                    <a:pt x="8612" y="5879"/>
                  </a:moveTo>
                  <a:lnTo>
                    <a:pt x="9269" y="6542"/>
                  </a:lnTo>
                  <a:cubicBezTo>
                    <a:pt x="9432" y="6705"/>
                    <a:pt x="9522" y="6926"/>
                    <a:pt x="9522" y="7157"/>
                  </a:cubicBezTo>
                  <a:lnTo>
                    <a:pt x="9522" y="7474"/>
                  </a:lnTo>
                  <a:cubicBezTo>
                    <a:pt x="9522" y="7711"/>
                    <a:pt x="9660" y="7913"/>
                    <a:pt x="9861" y="8006"/>
                  </a:cubicBezTo>
                  <a:lnTo>
                    <a:pt x="9711" y="8157"/>
                  </a:lnTo>
                  <a:cubicBezTo>
                    <a:pt x="9471" y="8400"/>
                    <a:pt x="9262" y="8672"/>
                    <a:pt x="9086" y="8967"/>
                  </a:cubicBezTo>
                  <a:lnTo>
                    <a:pt x="8814" y="9419"/>
                  </a:lnTo>
                  <a:lnTo>
                    <a:pt x="8477" y="9983"/>
                  </a:lnTo>
                  <a:cubicBezTo>
                    <a:pt x="8353" y="10194"/>
                    <a:pt x="8285" y="10431"/>
                    <a:pt x="8285" y="10678"/>
                  </a:cubicBezTo>
                  <a:lnTo>
                    <a:pt x="8285" y="10697"/>
                  </a:lnTo>
                  <a:cubicBezTo>
                    <a:pt x="8285" y="10710"/>
                    <a:pt x="8276" y="10719"/>
                    <a:pt x="8260" y="10719"/>
                  </a:cubicBezTo>
                  <a:cubicBezTo>
                    <a:pt x="8196" y="10719"/>
                    <a:pt x="8135" y="10694"/>
                    <a:pt x="8087" y="10649"/>
                  </a:cubicBezTo>
                  <a:cubicBezTo>
                    <a:pt x="8042" y="10601"/>
                    <a:pt x="8016" y="10540"/>
                    <a:pt x="8016" y="10476"/>
                  </a:cubicBezTo>
                  <a:cubicBezTo>
                    <a:pt x="8016" y="10130"/>
                    <a:pt x="7882" y="9806"/>
                    <a:pt x="7635" y="9560"/>
                  </a:cubicBezTo>
                  <a:lnTo>
                    <a:pt x="7510" y="9435"/>
                  </a:lnTo>
                  <a:cubicBezTo>
                    <a:pt x="7318" y="9243"/>
                    <a:pt x="7212" y="8990"/>
                    <a:pt x="7212" y="8720"/>
                  </a:cubicBezTo>
                  <a:lnTo>
                    <a:pt x="7212" y="7910"/>
                  </a:lnTo>
                  <a:cubicBezTo>
                    <a:pt x="7212" y="7503"/>
                    <a:pt x="6882" y="7173"/>
                    <a:pt x="6475" y="7173"/>
                  </a:cubicBezTo>
                  <a:lnTo>
                    <a:pt x="6392" y="7173"/>
                  </a:lnTo>
                  <a:cubicBezTo>
                    <a:pt x="6161" y="7173"/>
                    <a:pt x="5976" y="6987"/>
                    <a:pt x="5976" y="6757"/>
                  </a:cubicBezTo>
                  <a:lnTo>
                    <a:pt x="5976" y="6331"/>
                  </a:lnTo>
                  <a:cubicBezTo>
                    <a:pt x="5976" y="6081"/>
                    <a:pt x="6177" y="5879"/>
                    <a:pt x="6427" y="5879"/>
                  </a:cubicBezTo>
                  <a:close/>
                  <a:moveTo>
                    <a:pt x="1433" y="6129"/>
                  </a:moveTo>
                  <a:cubicBezTo>
                    <a:pt x="1712" y="6129"/>
                    <a:pt x="1974" y="6234"/>
                    <a:pt x="2173" y="6433"/>
                  </a:cubicBezTo>
                  <a:lnTo>
                    <a:pt x="2407" y="6667"/>
                  </a:lnTo>
                  <a:cubicBezTo>
                    <a:pt x="2609" y="6869"/>
                    <a:pt x="2884" y="6997"/>
                    <a:pt x="3171" y="6997"/>
                  </a:cubicBezTo>
                  <a:cubicBezTo>
                    <a:pt x="3175" y="6997"/>
                    <a:pt x="3178" y="6997"/>
                    <a:pt x="3182" y="6997"/>
                  </a:cubicBezTo>
                  <a:cubicBezTo>
                    <a:pt x="3186" y="6997"/>
                    <a:pt x="3190" y="6997"/>
                    <a:pt x="3194" y="6997"/>
                  </a:cubicBezTo>
                  <a:cubicBezTo>
                    <a:pt x="3346" y="6997"/>
                    <a:pt x="3489" y="7057"/>
                    <a:pt x="3598" y="7167"/>
                  </a:cubicBezTo>
                  <a:lnTo>
                    <a:pt x="3605" y="7170"/>
                  </a:lnTo>
                  <a:cubicBezTo>
                    <a:pt x="3800" y="7369"/>
                    <a:pt x="3912" y="7638"/>
                    <a:pt x="3912" y="7916"/>
                  </a:cubicBezTo>
                  <a:lnTo>
                    <a:pt x="3912" y="8406"/>
                  </a:lnTo>
                  <a:cubicBezTo>
                    <a:pt x="3912" y="8781"/>
                    <a:pt x="3768" y="9134"/>
                    <a:pt x="3502" y="9400"/>
                  </a:cubicBezTo>
                  <a:lnTo>
                    <a:pt x="2974" y="9925"/>
                  </a:lnTo>
                  <a:cubicBezTo>
                    <a:pt x="2605" y="10297"/>
                    <a:pt x="2372" y="10764"/>
                    <a:pt x="2298" y="11274"/>
                  </a:cubicBezTo>
                  <a:cubicBezTo>
                    <a:pt x="1212" y="10133"/>
                    <a:pt x="546" y="8589"/>
                    <a:pt x="546" y="6894"/>
                  </a:cubicBezTo>
                  <a:cubicBezTo>
                    <a:pt x="546" y="6635"/>
                    <a:pt x="562" y="6379"/>
                    <a:pt x="590" y="6129"/>
                  </a:cubicBezTo>
                  <a:close/>
                  <a:moveTo>
                    <a:pt x="6914" y="548"/>
                  </a:moveTo>
                  <a:cubicBezTo>
                    <a:pt x="7129" y="548"/>
                    <a:pt x="7340" y="558"/>
                    <a:pt x="7548" y="577"/>
                  </a:cubicBezTo>
                  <a:cubicBezTo>
                    <a:pt x="7161" y="753"/>
                    <a:pt x="6972" y="1285"/>
                    <a:pt x="7414" y="1750"/>
                  </a:cubicBezTo>
                  <a:cubicBezTo>
                    <a:pt x="7468" y="1807"/>
                    <a:pt x="7545" y="1839"/>
                    <a:pt x="7629" y="1839"/>
                  </a:cubicBezTo>
                  <a:lnTo>
                    <a:pt x="8811" y="1839"/>
                  </a:lnTo>
                  <a:cubicBezTo>
                    <a:pt x="8843" y="1839"/>
                    <a:pt x="8872" y="1858"/>
                    <a:pt x="8881" y="1890"/>
                  </a:cubicBezTo>
                  <a:cubicBezTo>
                    <a:pt x="8891" y="1935"/>
                    <a:pt x="8856" y="1977"/>
                    <a:pt x="8814" y="1977"/>
                  </a:cubicBezTo>
                  <a:lnTo>
                    <a:pt x="6133" y="1977"/>
                  </a:lnTo>
                  <a:cubicBezTo>
                    <a:pt x="5819" y="1977"/>
                    <a:pt x="5562" y="2230"/>
                    <a:pt x="5562" y="2544"/>
                  </a:cubicBezTo>
                  <a:lnTo>
                    <a:pt x="5562" y="2602"/>
                  </a:lnTo>
                  <a:cubicBezTo>
                    <a:pt x="5562" y="2656"/>
                    <a:pt x="5540" y="2711"/>
                    <a:pt x="5501" y="2749"/>
                  </a:cubicBezTo>
                  <a:lnTo>
                    <a:pt x="5344" y="2909"/>
                  </a:lnTo>
                  <a:cubicBezTo>
                    <a:pt x="5079" y="3182"/>
                    <a:pt x="4931" y="3544"/>
                    <a:pt x="4931" y="3922"/>
                  </a:cubicBezTo>
                  <a:lnTo>
                    <a:pt x="4931" y="4296"/>
                  </a:lnTo>
                  <a:cubicBezTo>
                    <a:pt x="4931" y="4578"/>
                    <a:pt x="5159" y="4809"/>
                    <a:pt x="5441" y="4809"/>
                  </a:cubicBezTo>
                  <a:lnTo>
                    <a:pt x="5716" y="4809"/>
                  </a:lnTo>
                  <a:cubicBezTo>
                    <a:pt x="6097" y="4809"/>
                    <a:pt x="6408" y="4482"/>
                    <a:pt x="6392" y="4091"/>
                  </a:cubicBezTo>
                  <a:cubicBezTo>
                    <a:pt x="6389" y="4046"/>
                    <a:pt x="6405" y="4005"/>
                    <a:pt x="6437" y="3976"/>
                  </a:cubicBezTo>
                  <a:lnTo>
                    <a:pt x="6607" y="3803"/>
                  </a:lnTo>
                  <a:cubicBezTo>
                    <a:pt x="6610" y="3797"/>
                    <a:pt x="6616" y="3790"/>
                    <a:pt x="6623" y="3787"/>
                  </a:cubicBezTo>
                  <a:cubicBezTo>
                    <a:pt x="6626" y="3790"/>
                    <a:pt x="6632" y="3797"/>
                    <a:pt x="6635" y="3803"/>
                  </a:cubicBezTo>
                  <a:lnTo>
                    <a:pt x="7180" y="4357"/>
                  </a:lnTo>
                  <a:cubicBezTo>
                    <a:pt x="7078" y="4463"/>
                    <a:pt x="7078" y="4639"/>
                    <a:pt x="7183" y="4748"/>
                  </a:cubicBezTo>
                  <a:cubicBezTo>
                    <a:pt x="7238" y="4799"/>
                    <a:pt x="7308" y="4828"/>
                    <a:pt x="7375" y="4828"/>
                  </a:cubicBezTo>
                  <a:cubicBezTo>
                    <a:pt x="7446" y="4828"/>
                    <a:pt x="7516" y="4799"/>
                    <a:pt x="7571" y="4748"/>
                  </a:cubicBezTo>
                  <a:lnTo>
                    <a:pt x="7763" y="4553"/>
                  </a:lnTo>
                  <a:cubicBezTo>
                    <a:pt x="7869" y="4444"/>
                    <a:pt x="7869" y="4268"/>
                    <a:pt x="7763" y="4159"/>
                  </a:cubicBezTo>
                  <a:lnTo>
                    <a:pt x="7340" y="3729"/>
                  </a:lnTo>
                  <a:lnTo>
                    <a:pt x="7340" y="3729"/>
                  </a:lnTo>
                  <a:cubicBezTo>
                    <a:pt x="7581" y="3736"/>
                    <a:pt x="7808" y="3832"/>
                    <a:pt x="7981" y="4008"/>
                  </a:cubicBezTo>
                  <a:lnTo>
                    <a:pt x="8413" y="4447"/>
                  </a:lnTo>
                  <a:cubicBezTo>
                    <a:pt x="8580" y="4613"/>
                    <a:pt x="8670" y="4838"/>
                    <a:pt x="8670" y="5072"/>
                  </a:cubicBezTo>
                  <a:lnTo>
                    <a:pt x="8670" y="5331"/>
                  </a:lnTo>
                  <a:lnTo>
                    <a:pt x="6049" y="5331"/>
                  </a:lnTo>
                  <a:cubicBezTo>
                    <a:pt x="5706" y="5331"/>
                    <a:pt x="5428" y="5610"/>
                    <a:pt x="5428" y="5953"/>
                  </a:cubicBezTo>
                  <a:lnTo>
                    <a:pt x="5428" y="6773"/>
                  </a:lnTo>
                  <a:cubicBezTo>
                    <a:pt x="5428" y="7298"/>
                    <a:pt x="5851" y="7721"/>
                    <a:pt x="6376" y="7721"/>
                  </a:cubicBezTo>
                  <a:lnTo>
                    <a:pt x="6478" y="7721"/>
                  </a:lnTo>
                  <a:cubicBezTo>
                    <a:pt x="6581" y="7721"/>
                    <a:pt x="6664" y="7804"/>
                    <a:pt x="6664" y="7907"/>
                  </a:cubicBezTo>
                  <a:lnTo>
                    <a:pt x="6664" y="8736"/>
                  </a:lnTo>
                  <a:cubicBezTo>
                    <a:pt x="6664" y="9140"/>
                    <a:pt x="6824" y="9528"/>
                    <a:pt x="7106" y="9816"/>
                  </a:cubicBezTo>
                  <a:lnTo>
                    <a:pt x="7257" y="9963"/>
                  </a:lnTo>
                  <a:cubicBezTo>
                    <a:pt x="7388" y="10098"/>
                    <a:pt x="7459" y="10281"/>
                    <a:pt x="7459" y="10470"/>
                  </a:cubicBezTo>
                  <a:cubicBezTo>
                    <a:pt x="7456" y="10748"/>
                    <a:pt x="7593" y="11008"/>
                    <a:pt x="7840" y="11158"/>
                  </a:cubicBezTo>
                  <a:cubicBezTo>
                    <a:pt x="7962" y="11235"/>
                    <a:pt x="8099" y="11270"/>
                    <a:pt x="8240" y="11270"/>
                  </a:cubicBezTo>
                  <a:lnTo>
                    <a:pt x="8766" y="11270"/>
                  </a:lnTo>
                  <a:cubicBezTo>
                    <a:pt x="8804" y="11270"/>
                    <a:pt x="8836" y="11238"/>
                    <a:pt x="8836" y="11200"/>
                  </a:cubicBezTo>
                  <a:lnTo>
                    <a:pt x="8836" y="10486"/>
                  </a:lnTo>
                  <a:cubicBezTo>
                    <a:pt x="8836" y="10470"/>
                    <a:pt x="8839" y="10450"/>
                    <a:pt x="8849" y="10438"/>
                  </a:cubicBezTo>
                  <a:lnTo>
                    <a:pt x="9288" y="9707"/>
                  </a:lnTo>
                  <a:lnTo>
                    <a:pt x="9762" y="8913"/>
                  </a:lnTo>
                  <a:cubicBezTo>
                    <a:pt x="9778" y="8884"/>
                    <a:pt x="9801" y="8855"/>
                    <a:pt x="9826" y="8829"/>
                  </a:cubicBezTo>
                  <a:lnTo>
                    <a:pt x="10486" y="8160"/>
                  </a:lnTo>
                  <a:cubicBezTo>
                    <a:pt x="10493" y="8157"/>
                    <a:pt x="10496" y="8147"/>
                    <a:pt x="10499" y="8141"/>
                  </a:cubicBezTo>
                  <a:cubicBezTo>
                    <a:pt x="10623" y="7790"/>
                    <a:pt x="10390" y="7512"/>
                    <a:pt x="10107" y="7512"/>
                  </a:cubicBezTo>
                  <a:cubicBezTo>
                    <a:pt x="10098" y="7512"/>
                    <a:pt x="10089" y="7512"/>
                    <a:pt x="10079" y="7513"/>
                  </a:cubicBezTo>
                  <a:cubicBezTo>
                    <a:pt x="10076" y="7513"/>
                    <a:pt x="10073" y="7513"/>
                    <a:pt x="10073" y="7509"/>
                  </a:cubicBezTo>
                  <a:lnTo>
                    <a:pt x="10073" y="7183"/>
                  </a:lnTo>
                  <a:cubicBezTo>
                    <a:pt x="10073" y="6805"/>
                    <a:pt x="9922" y="6443"/>
                    <a:pt x="9656" y="6174"/>
                  </a:cubicBezTo>
                  <a:lnTo>
                    <a:pt x="9596" y="6113"/>
                  </a:lnTo>
                  <a:lnTo>
                    <a:pt x="9596" y="6113"/>
                  </a:lnTo>
                  <a:cubicBezTo>
                    <a:pt x="9884" y="6158"/>
                    <a:pt x="10150" y="6289"/>
                    <a:pt x="10361" y="6497"/>
                  </a:cubicBezTo>
                  <a:lnTo>
                    <a:pt x="10579" y="6718"/>
                  </a:lnTo>
                  <a:cubicBezTo>
                    <a:pt x="10749" y="6888"/>
                    <a:pt x="10973" y="6971"/>
                    <a:pt x="11194" y="6971"/>
                  </a:cubicBezTo>
                  <a:cubicBezTo>
                    <a:pt x="11476" y="6971"/>
                    <a:pt x="11758" y="6834"/>
                    <a:pt x="11934" y="6561"/>
                  </a:cubicBezTo>
                  <a:cubicBezTo>
                    <a:pt x="11995" y="6465"/>
                    <a:pt x="12037" y="6356"/>
                    <a:pt x="12053" y="6244"/>
                  </a:cubicBezTo>
                  <a:cubicBezTo>
                    <a:pt x="12101" y="5956"/>
                    <a:pt x="12008" y="5677"/>
                    <a:pt x="11809" y="5475"/>
                  </a:cubicBezTo>
                  <a:lnTo>
                    <a:pt x="11716" y="5386"/>
                  </a:lnTo>
                  <a:cubicBezTo>
                    <a:pt x="11710" y="5379"/>
                    <a:pt x="11700" y="5370"/>
                    <a:pt x="11710" y="5350"/>
                  </a:cubicBezTo>
                  <a:cubicBezTo>
                    <a:pt x="11719" y="5328"/>
                    <a:pt x="11732" y="5328"/>
                    <a:pt x="11739" y="5328"/>
                  </a:cubicBezTo>
                  <a:lnTo>
                    <a:pt x="13059" y="5328"/>
                  </a:lnTo>
                  <a:cubicBezTo>
                    <a:pt x="13190" y="5834"/>
                    <a:pt x="13260" y="6363"/>
                    <a:pt x="13260" y="6907"/>
                  </a:cubicBezTo>
                  <a:cubicBezTo>
                    <a:pt x="13267" y="10354"/>
                    <a:pt x="10489" y="13186"/>
                    <a:pt x="7046" y="13266"/>
                  </a:cubicBezTo>
                  <a:lnTo>
                    <a:pt x="7042" y="13266"/>
                  </a:lnTo>
                  <a:cubicBezTo>
                    <a:pt x="6995" y="13267"/>
                    <a:pt x="6947" y="13268"/>
                    <a:pt x="6899" y="13268"/>
                  </a:cubicBezTo>
                  <a:cubicBezTo>
                    <a:pt x="5346" y="13268"/>
                    <a:pt x="3920" y="12712"/>
                    <a:pt x="2814" y="11786"/>
                  </a:cubicBezTo>
                  <a:lnTo>
                    <a:pt x="2814" y="11190"/>
                  </a:lnTo>
                  <a:cubicBezTo>
                    <a:pt x="2814" y="10973"/>
                    <a:pt x="2900" y="10764"/>
                    <a:pt x="3054" y="10611"/>
                  </a:cubicBezTo>
                  <a:lnTo>
                    <a:pt x="3887" y="9784"/>
                  </a:lnTo>
                  <a:cubicBezTo>
                    <a:pt x="4258" y="9416"/>
                    <a:pt x="4463" y="8925"/>
                    <a:pt x="4463" y="8406"/>
                  </a:cubicBezTo>
                  <a:lnTo>
                    <a:pt x="4463" y="7913"/>
                  </a:lnTo>
                  <a:cubicBezTo>
                    <a:pt x="4463" y="7487"/>
                    <a:pt x="4297" y="7083"/>
                    <a:pt x="3989" y="6782"/>
                  </a:cubicBezTo>
                  <a:lnTo>
                    <a:pt x="3768" y="6561"/>
                  </a:lnTo>
                  <a:cubicBezTo>
                    <a:pt x="3672" y="6467"/>
                    <a:pt x="3547" y="6421"/>
                    <a:pt x="3417" y="6421"/>
                  </a:cubicBezTo>
                  <a:cubicBezTo>
                    <a:pt x="3378" y="6421"/>
                    <a:pt x="3339" y="6425"/>
                    <a:pt x="3301" y="6433"/>
                  </a:cubicBezTo>
                  <a:cubicBezTo>
                    <a:pt x="3261" y="6441"/>
                    <a:pt x="3221" y="6445"/>
                    <a:pt x="3182" y="6445"/>
                  </a:cubicBezTo>
                  <a:cubicBezTo>
                    <a:pt x="3034" y="6445"/>
                    <a:pt x="2895" y="6389"/>
                    <a:pt x="2791" y="6286"/>
                  </a:cubicBezTo>
                  <a:lnTo>
                    <a:pt x="2282" y="5783"/>
                  </a:lnTo>
                  <a:cubicBezTo>
                    <a:pt x="2150" y="5651"/>
                    <a:pt x="1971" y="5578"/>
                    <a:pt x="1785" y="5578"/>
                  </a:cubicBezTo>
                  <a:lnTo>
                    <a:pt x="654" y="5578"/>
                  </a:lnTo>
                  <a:cubicBezTo>
                    <a:pt x="1266" y="2707"/>
                    <a:pt x="3842" y="548"/>
                    <a:pt x="6914" y="548"/>
                  </a:cubicBezTo>
                  <a:close/>
                  <a:moveTo>
                    <a:pt x="6901" y="0"/>
                  </a:moveTo>
                  <a:cubicBezTo>
                    <a:pt x="5059" y="0"/>
                    <a:pt x="3326" y="721"/>
                    <a:pt x="2022" y="2022"/>
                  </a:cubicBezTo>
                  <a:cubicBezTo>
                    <a:pt x="719" y="3326"/>
                    <a:pt x="1" y="5059"/>
                    <a:pt x="1" y="6904"/>
                  </a:cubicBezTo>
                  <a:cubicBezTo>
                    <a:pt x="1" y="8746"/>
                    <a:pt x="719" y="10479"/>
                    <a:pt x="2022" y="11783"/>
                  </a:cubicBezTo>
                  <a:cubicBezTo>
                    <a:pt x="3326" y="13087"/>
                    <a:pt x="5059" y="13804"/>
                    <a:pt x="6901" y="13804"/>
                  </a:cubicBezTo>
                  <a:cubicBezTo>
                    <a:pt x="8747" y="13804"/>
                    <a:pt x="10480" y="13087"/>
                    <a:pt x="11784" y="11783"/>
                  </a:cubicBezTo>
                  <a:cubicBezTo>
                    <a:pt x="13084" y="10479"/>
                    <a:pt x="13805" y="8746"/>
                    <a:pt x="13805" y="6904"/>
                  </a:cubicBezTo>
                  <a:cubicBezTo>
                    <a:pt x="13805" y="5059"/>
                    <a:pt x="13084" y="3326"/>
                    <a:pt x="11784" y="2022"/>
                  </a:cubicBezTo>
                  <a:cubicBezTo>
                    <a:pt x="10480" y="721"/>
                    <a:pt x="8747" y="0"/>
                    <a:pt x="6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7918500" y="3247675"/>
              <a:ext cx="13725" cy="27875"/>
            </a:xfrm>
            <a:custGeom>
              <a:avLst/>
              <a:gdLst/>
              <a:ahLst/>
              <a:cxnLst/>
              <a:rect l="l" t="t" r="r" b="b"/>
              <a:pathLst>
                <a:path w="549" h="1115" extrusionOk="0">
                  <a:moveTo>
                    <a:pt x="277" y="1"/>
                  </a:moveTo>
                  <a:cubicBezTo>
                    <a:pt x="124" y="1"/>
                    <a:pt x="0" y="125"/>
                    <a:pt x="0" y="276"/>
                  </a:cubicBezTo>
                  <a:lnTo>
                    <a:pt x="0" y="839"/>
                  </a:lnTo>
                  <a:cubicBezTo>
                    <a:pt x="0" y="992"/>
                    <a:pt x="121" y="1115"/>
                    <a:pt x="272" y="1115"/>
                  </a:cubicBezTo>
                  <a:cubicBezTo>
                    <a:pt x="286" y="1115"/>
                    <a:pt x="300" y="1114"/>
                    <a:pt x="314" y="1112"/>
                  </a:cubicBezTo>
                  <a:cubicBezTo>
                    <a:pt x="452" y="1093"/>
                    <a:pt x="548" y="968"/>
                    <a:pt x="548" y="830"/>
                  </a:cubicBezTo>
                  <a:lnTo>
                    <a:pt x="548" y="285"/>
                  </a:lnTo>
                  <a:cubicBezTo>
                    <a:pt x="548" y="148"/>
                    <a:pt x="452" y="23"/>
                    <a:pt x="314" y="3"/>
                  </a:cubicBezTo>
                  <a:cubicBezTo>
                    <a:pt x="302" y="2"/>
                    <a:pt x="28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964300" y="3432950"/>
              <a:ext cx="149400" cy="107225"/>
            </a:xfrm>
            <a:custGeom>
              <a:avLst/>
              <a:gdLst/>
              <a:ahLst/>
              <a:cxnLst/>
              <a:rect l="l" t="t" r="r" b="b"/>
              <a:pathLst>
                <a:path w="5976" h="4289" extrusionOk="0">
                  <a:moveTo>
                    <a:pt x="5663" y="0"/>
                  </a:moveTo>
                  <a:cubicBezTo>
                    <a:pt x="5551" y="0"/>
                    <a:pt x="5447" y="69"/>
                    <a:pt x="5405" y="178"/>
                  </a:cubicBezTo>
                  <a:cubicBezTo>
                    <a:pt x="4611" y="2309"/>
                    <a:pt x="2551" y="3741"/>
                    <a:pt x="276" y="3741"/>
                  </a:cubicBezTo>
                  <a:cubicBezTo>
                    <a:pt x="126" y="3741"/>
                    <a:pt x="1" y="3862"/>
                    <a:pt x="1" y="4016"/>
                  </a:cubicBezTo>
                  <a:cubicBezTo>
                    <a:pt x="1" y="4167"/>
                    <a:pt x="126" y="4288"/>
                    <a:pt x="276" y="4288"/>
                  </a:cubicBezTo>
                  <a:cubicBezTo>
                    <a:pt x="1529" y="4288"/>
                    <a:pt x="2730" y="3907"/>
                    <a:pt x="3749" y="3190"/>
                  </a:cubicBezTo>
                  <a:cubicBezTo>
                    <a:pt x="4745" y="2485"/>
                    <a:pt x="5498" y="1511"/>
                    <a:pt x="5921" y="371"/>
                  </a:cubicBezTo>
                  <a:cubicBezTo>
                    <a:pt x="5975" y="230"/>
                    <a:pt x="5902" y="69"/>
                    <a:pt x="5761" y="18"/>
                  </a:cubicBezTo>
                  <a:cubicBezTo>
                    <a:pt x="5728" y="6"/>
                    <a:pt x="5695" y="0"/>
                    <a:pt x="5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7907775" y="3515250"/>
              <a:ext cx="35975" cy="20675"/>
            </a:xfrm>
            <a:custGeom>
              <a:avLst/>
              <a:gdLst/>
              <a:ahLst/>
              <a:cxnLst/>
              <a:rect l="l" t="t" r="r" b="b"/>
              <a:pathLst>
                <a:path w="1439" h="827" extrusionOk="0">
                  <a:moveTo>
                    <a:pt x="310" y="0"/>
                  </a:moveTo>
                  <a:cubicBezTo>
                    <a:pt x="204" y="0"/>
                    <a:pt x="101" y="64"/>
                    <a:pt x="58" y="170"/>
                  </a:cubicBezTo>
                  <a:cubicBezTo>
                    <a:pt x="0" y="308"/>
                    <a:pt x="64" y="471"/>
                    <a:pt x="205" y="529"/>
                  </a:cubicBezTo>
                  <a:cubicBezTo>
                    <a:pt x="484" y="647"/>
                    <a:pt x="775" y="743"/>
                    <a:pt x="1070" y="817"/>
                  </a:cubicBezTo>
                  <a:cubicBezTo>
                    <a:pt x="1093" y="823"/>
                    <a:pt x="1115" y="827"/>
                    <a:pt x="1137" y="827"/>
                  </a:cubicBezTo>
                  <a:cubicBezTo>
                    <a:pt x="1259" y="827"/>
                    <a:pt x="1371" y="743"/>
                    <a:pt x="1403" y="618"/>
                  </a:cubicBezTo>
                  <a:cubicBezTo>
                    <a:pt x="1439" y="471"/>
                    <a:pt x="1349" y="321"/>
                    <a:pt x="1201" y="285"/>
                  </a:cubicBezTo>
                  <a:cubicBezTo>
                    <a:pt x="936" y="218"/>
                    <a:pt x="673" y="128"/>
                    <a:pt x="417" y="23"/>
                  </a:cubicBezTo>
                  <a:cubicBezTo>
                    <a:pt x="382" y="7"/>
                    <a:pt x="34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6"/>
          <p:cNvGrpSpPr/>
          <p:nvPr/>
        </p:nvGrpSpPr>
        <p:grpSpPr>
          <a:xfrm>
            <a:off x="7797797" y="1353326"/>
            <a:ext cx="400106" cy="400449"/>
            <a:chOff x="7791650" y="1543225"/>
            <a:chExt cx="344800" cy="345125"/>
          </a:xfrm>
        </p:grpSpPr>
        <p:sp>
          <p:nvSpPr>
            <p:cNvPr id="180" name="Google Shape;180;p26"/>
            <p:cNvSpPr/>
            <p:nvPr/>
          </p:nvSpPr>
          <p:spPr>
            <a:xfrm>
              <a:off x="7798525" y="1550100"/>
              <a:ext cx="284650" cy="186975"/>
            </a:xfrm>
            <a:custGeom>
              <a:avLst/>
              <a:gdLst/>
              <a:ahLst/>
              <a:cxnLst/>
              <a:rect l="l" t="t" r="r" b="b"/>
              <a:pathLst>
                <a:path w="11386" h="7479" extrusionOk="0">
                  <a:moveTo>
                    <a:pt x="9666" y="1"/>
                  </a:moveTo>
                  <a:cubicBezTo>
                    <a:pt x="9415" y="1"/>
                    <a:pt x="9162" y="104"/>
                    <a:pt x="8977" y="321"/>
                  </a:cubicBezTo>
                  <a:lnTo>
                    <a:pt x="8900" y="414"/>
                  </a:lnTo>
                  <a:cubicBezTo>
                    <a:pt x="8173" y="148"/>
                    <a:pt x="7407" y="14"/>
                    <a:pt x="6619" y="14"/>
                  </a:cubicBezTo>
                  <a:cubicBezTo>
                    <a:pt x="2970" y="14"/>
                    <a:pt x="1" y="2984"/>
                    <a:pt x="1" y="6632"/>
                  </a:cubicBezTo>
                  <a:cubicBezTo>
                    <a:pt x="1" y="7100"/>
                    <a:pt x="379" y="7478"/>
                    <a:pt x="846" y="7478"/>
                  </a:cubicBezTo>
                  <a:cubicBezTo>
                    <a:pt x="1311" y="7478"/>
                    <a:pt x="1689" y="7100"/>
                    <a:pt x="1689" y="6632"/>
                  </a:cubicBezTo>
                  <a:cubicBezTo>
                    <a:pt x="1689" y="3913"/>
                    <a:pt x="3902" y="1702"/>
                    <a:pt x="6622" y="1702"/>
                  </a:cubicBezTo>
                  <a:cubicBezTo>
                    <a:pt x="6991" y="1702"/>
                    <a:pt x="7356" y="1741"/>
                    <a:pt x="7708" y="1821"/>
                  </a:cubicBezTo>
                  <a:cubicBezTo>
                    <a:pt x="7308" y="2356"/>
                    <a:pt x="7606" y="3137"/>
                    <a:pt x="8275" y="3259"/>
                  </a:cubicBezTo>
                  <a:lnTo>
                    <a:pt x="10153" y="3599"/>
                  </a:lnTo>
                  <a:cubicBezTo>
                    <a:pt x="10209" y="3609"/>
                    <a:pt x="10265" y="3614"/>
                    <a:pt x="10320" y="3614"/>
                  </a:cubicBezTo>
                  <a:cubicBezTo>
                    <a:pt x="10929" y="3614"/>
                    <a:pt x="11386" y="3003"/>
                    <a:pt x="11168" y="2401"/>
                  </a:cubicBezTo>
                  <a:lnTo>
                    <a:pt x="10524" y="603"/>
                  </a:lnTo>
                  <a:cubicBezTo>
                    <a:pt x="10384" y="214"/>
                    <a:pt x="10028" y="1"/>
                    <a:pt x="9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7791650" y="1543225"/>
              <a:ext cx="296175" cy="200725"/>
            </a:xfrm>
            <a:custGeom>
              <a:avLst/>
              <a:gdLst/>
              <a:ahLst/>
              <a:cxnLst/>
              <a:rect l="l" t="t" r="r" b="b"/>
              <a:pathLst>
                <a:path w="11847" h="8029" extrusionOk="0">
                  <a:moveTo>
                    <a:pt x="9941" y="550"/>
                  </a:moveTo>
                  <a:cubicBezTo>
                    <a:pt x="9980" y="550"/>
                    <a:pt x="10020" y="554"/>
                    <a:pt x="10059" y="561"/>
                  </a:cubicBezTo>
                  <a:cubicBezTo>
                    <a:pt x="10283" y="603"/>
                    <a:pt x="10463" y="753"/>
                    <a:pt x="10540" y="971"/>
                  </a:cubicBezTo>
                  <a:lnTo>
                    <a:pt x="11187" y="2768"/>
                  </a:lnTo>
                  <a:cubicBezTo>
                    <a:pt x="11264" y="2983"/>
                    <a:pt x="11219" y="3214"/>
                    <a:pt x="11071" y="3390"/>
                  </a:cubicBezTo>
                  <a:cubicBezTo>
                    <a:pt x="10950" y="3533"/>
                    <a:pt x="10778" y="3612"/>
                    <a:pt x="10596" y="3612"/>
                  </a:cubicBezTo>
                  <a:cubicBezTo>
                    <a:pt x="10557" y="3612"/>
                    <a:pt x="10518" y="3609"/>
                    <a:pt x="10479" y="3601"/>
                  </a:cubicBezTo>
                  <a:lnTo>
                    <a:pt x="8598" y="3262"/>
                  </a:lnTo>
                  <a:cubicBezTo>
                    <a:pt x="8377" y="3223"/>
                    <a:pt x="8204" y="3079"/>
                    <a:pt x="8121" y="2871"/>
                  </a:cubicBezTo>
                  <a:cubicBezTo>
                    <a:pt x="8041" y="2666"/>
                    <a:pt x="8073" y="2439"/>
                    <a:pt x="8204" y="2262"/>
                  </a:cubicBezTo>
                  <a:cubicBezTo>
                    <a:pt x="8262" y="2189"/>
                    <a:pt x="8275" y="2089"/>
                    <a:pt x="8243" y="2003"/>
                  </a:cubicBezTo>
                  <a:cubicBezTo>
                    <a:pt x="8211" y="1913"/>
                    <a:pt x="8137" y="1849"/>
                    <a:pt x="8044" y="1827"/>
                  </a:cubicBezTo>
                  <a:cubicBezTo>
                    <a:pt x="7672" y="1743"/>
                    <a:pt x="7285" y="1702"/>
                    <a:pt x="6897" y="1702"/>
                  </a:cubicBezTo>
                  <a:cubicBezTo>
                    <a:pt x="4024" y="1702"/>
                    <a:pt x="1688" y="4037"/>
                    <a:pt x="1688" y="6907"/>
                  </a:cubicBezTo>
                  <a:cubicBezTo>
                    <a:pt x="1688" y="7221"/>
                    <a:pt x="1435" y="7478"/>
                    <a:pt x="1121" y="7478"/>
                  </a:cubicBezTo>
                  <a:cubicBezTo>
                    <a:pt x="807" y="7478"/>
                    <a:pt x="551" y="7221"/>
                    <a:pt x="551" y="6907"/>
                  </a:cubicBezTo>
                  <a:cubicBezTo>
                    <a:pt x="551" y="3409"/>
                    <a:pt x="3396" y="561"/>
                    <a:pt x="6897" y="561"/>
                  </a:cubicBezTo>
                  <a:cubicBezTo>
                    <a:pt x="7650" y="561"/>
                    <a:pt x="8384" y="693"/>
                    <a:pt x="9079" y="949"/>
                  </a:cubicBezTo>
                  <a:cubicBezTo>
                    <a:pt x="9110" y="960"/>
                    <a:pt x="9141" y="965"/>
                    <a:pt x="9173" y="965"/>
                  </a:cubicBezTo>
                  <a:cubicBezTo>
                    <a:pt x="9253" y="965"/>
                    <a:pt x="9330" y="931"/>
                    <a:pt x="9383" y="869"/>
                  </a:cubicBezTo>
                  <a:lnTo>
                    <a:pt x="9463" y="776"/>
                  </a:lnTo>
                  <a:cubicBezTo>
                    <a:pt x="9585" y="630"/>
                    <a:pt x="9757" y="550"/>
                    <a:pt x="9941" y="550"/>
                  </a:cubicBezTo>
                  <a:close/>
                  <a:moveTo>
                    <a:pt x="9941" y="1"/>
                  </a:moveTo>
                  <a:cubicBezTo>
                    <a:pt x="9620" y="1"/>
                    <a:pt x="9314" y="130"/>
                    <a:pt x="9088" y="369"/>
                  </a:cubicBezTo>
                  <a:cubicBezTo>
                    <a:pt x="8387" y="132"/>
                    <a:pt x="7650" y="13"/>
                    <a:pt x="6897" y="13"/>
                  </a:cubicBezTo>
                  <a:cubicBezTo>
                    <a:pt x="3095" y="13"/>
                    <a:pt x="0" y="3105"/>
                    <a:pt x="0" y="6907"/>
                  </a:cubicBezTo>
                  <a:cubicBezTo>
                    <a:pt x="0" y="7526"/>
                    <a:pt x="503" y="8029"/>
                    <a:pt x="1121" y="8029"/>
                  </a:cubicBezTo>
                  <a:cubicBezTo>
                    <a:pt x="1736" y="8029"/>
                    <a:pt x="2239" y="7526"/>
                    <a:pt x="2239" y="6907"/>
                  </a:cubicBezTo>
                  <a:cubicBezTo>
                    <a:pt x="2239" y="4341"/>
                    <a:pt x="4328" y="2253"/>
                    <a:pt x="6897" y="2253"/>
                  </a:cubicBezTo>
                  <a:cubicBezTo>
                    <a:pt x="7125" y="2253"/>
                    <a:pt x="7352" y="2269"/>
                    <a:pt x="7576" y="2301"/>
                  </a:cubicBezTo>
                  <a:cubicBezTo>
                    <a:pt x="7503" y="2551"/>
                    <a:pt x="7512" y="2820"/>
                    <a:pt x="7612" y="3073"/>
                  </a:cubicBezTo>
                  <a:cubicBezTo>
                    <a:pt x="7762" y="3457"/>
                    <a:pt x="8092" y="3730"/>
                    <a:pt x="8499" y="3803"/>
                  </a:cubicBezTo>
                  <a:lnTo>
                    <a:pt x="10379" y="4146"/>
                  </a:lnTo>
                  <a:cubicBezTo>
                    <a:pt x="10451" y="4158"/>
                    <a:pt x="10522" y="4165"/>
                    <a:pt x="10592" y="4165"/>
                  </a:cubicBezTo>
                  <a:cubicBezTo>
                    <a:pt x="10936" y="4165"/>
                    <a:pt x="11262" y="4017"/>
                    <a:pt x="11491" y="3746"/>
                  </a:cubicBezTo>
                  <a:cubicBezTo>
                    <a:pt x="11767" y="3419"/>
                    <a:pt x="11847" y="2983"/>
                    <a:pt x="11703" y="2583"/>
                  </a:cubicBezTo>
                  <a:lnTo>
                    <a:pt x="11059" y="785"/>
                  </a:lnTo>
                  <a:cubicBezTo>
                    <a:pt x="10914" y="382"/>
                    <a:pt x="10578" y="97"/>
                    <a:pt x="10155" y="20"/>
                  </a:cubicBezTo>
                  <a:cubicBezTo>
                    <a:pt x="10084" y="7"/>
                    <a:pt x="10012" y="1"/>
                    <a:pt x="9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7840950" y="1694750"/>
              <a:ext cx="288600" cy="186725"/>
            </a:xfrm>
            <a:custGeom>
              <a:avLst/>
              <a:gdLst/>
              <a:ahLst/>
              <a:cxnLst/>
              <a:rect l="l" t="t" r="r" b="b"/>
              <a:pathLst>
                <a:path w="11544" h="7469" extrusionOk="0">
                  <a:moveTo>
                    <a:pt x="10701" y="1"/>
                  </a:moveTo>
                  <a:lnTo>
                    <a:pt x="10701" y="4"/>
                  </a:lnTo>
                  <a:cubicBezTo>
                    <a:pt x="10234" y="4"/>
                    <a:pt x="9855" y="382"/>
                    <a:pt x="9855" y="846"/>
                  </a:cubicBezTo>
                  <a:cubicBezTo>
                    <a:pt x="9855" y="3566"/>
                    <a:pt x="7642" y="5780"/>
                    <a:pt x="4925" y="5780"/>
                  </a:cubicBezTo>
                  <a:cubicBezTo>
                    <a:pt x="4474" y="5780"/>
                    <a:pt x="4035" y="5719"/>
                    <a:pt x="3612" y="5604"/>
                  </a:cubicBezTo>
                  <a:cubicBezTo>
                    <a:pt x="4038" y="5088"/>
                    <a:pt x="3778" y="4293"/>
                    <a:pt x="3115" y="4140"/>
                  </a:cubicBezTo>
                  <a:lnTo>
                    <a:pt x="1254" y="3714"/>
                  </a:lnTo>
                  <a:cubicBezTo>
                    <a:pt x="1183" y="3697"/>
                    <a:pt x="1113" y="3690"/>
                    <a:pt x="1045" y="3690"/>
                  </a:cubicBezTo>
                  <a:cubicBezTo>
                    <a:pt x="457" y="3690"/>
                    <a:pt x="0" y="4264"/>
                    <a:pt x="184" y="4864"/>
                  </a:cubicBezTo>
                  <a:lnTo>
                    <a:pt x="745" y="6690"/>
                  </a:lnTo>
                  <a:cubicBezTo>
                    <a:pt x="870" y="7098"/>
                    <a:pt x="1238" y="7330"/>
                    <a:pt x="1613" y="7330"/>
                  </a:cubicBezTo>
                  <a:cubicBezTo>
                    <a:pt x="1851" y="7330"/>
                    <a:pt x="2091" y="7237"/>
                    <a:pt x="2276" y="7039"/>
                  </a:cubicBezTo>
                  <a:lnTo>
                    <a:pt x="2359" y="6949"/>
                  </a:lnTo>
                  <a:cubicBezTo>
                    <a:pt x="3166" y="7289"/>
                    <a:pt x="4044" y="7468"/>
                    <a:pt x="4925" y="7468"/>
                  </a:cubicBezTo>
                  <a:cubicBezTo>
                    <a:pt x="8574" y="7468"/>
                    <a:pt x="11544" y="4498"/>
                    <a:pt x="11544" y="846"/>
                  </a:cubicBezTo>
                  <a:cubicBezTo>
                    <a:pt x="11544" y="379"/>
                    <a:pt x="11166" y="1"/>
                    <a:pt x="10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7835850" y="1687950"/>
              <a:ext cx="300600" cy="200400"/>
            </a:xfrm>
            <a:custGeom>
              <a:avLst/>
              <a:gdLst/>
              <a:ahLst/>
              <a:cxnLst/>
              <a:rect l="l" t="t" r="r" b="b"/>
              <a:pathLst>
                <a:path w="12024" h="8016" extrusionOk="0">
                  <a:moveTo>
                    <a:pt x="10902" y="548"/>
                  </a:moveTo>
                  <a:cubicBezTo>
                    <a:pt x="11216" y="548"/>
                    <a:pt x="11472" y="804"/>
                    <a:pt x="11472" y="1118"/>
                  </a:cubicBezTo>
                  <a:cubicBezTo>
                    <a:pt x="11472" y="4617"/>
                    <a:pt x="8628" y="7465"/>
                    <a:pt x="5126" y="7465"/>
                  </a:cubicBezTo>
                  <a:cubicBezTo>
                    <a:pt x="4293" y="7465"/>
                    <a:pt x="3441" y="7292"/>
                    <a:pt x="2669" y="6968"/>
                  </a:cubicBezTo>
                  <a:cubicBezTo>
                    <a:pt x="2634" y="6955"/>
                    <a:pt x="2598" y="6949"/>
                    <a:pt x="2563" y="6949"/>
                  </a:cubicBezTo>
                  <a:cubicBezTo>
                    <a:pt x="2490" y="6949"/>
                    <a:pt x="2416" y="6978"/>
                    <a:pt x="2361" y="7035"/>
                  </a:cubicBezTo>
                  <a:lnTo>
                    <a:pt x="2278" y="7125"/>
                  </a:lnTo>
                  <a:cubicBezTo>
                    <a:pt x="2157" y="7256"/>
                    <a:pt x="1991" y="7327"/>
                    <a:pt x="1819" y="7327"/>
                  </a:cubicBezTo>
                  <a:cubicBezTo>
                    <a:pt x="1771" y="7327"/>
                    <a:pt x="1723" y="7322"/>
                    <a:pt x="1676" y="7311"/>
                  </a:cubicBezTo>
                  <a:cubicBezTo>
                    <a:pt x="1452" y="7260"/>
                    <a:pt x="1279" y="7099"/>
                    <a:pt x="1211" y="6878"/>
                  </a:cubicBezTo>
                  <a:lnTo>
                    <a:pt x="651" y="5056"/>
                  </a:lnTo>
                  <a:cubicBezTo>
                    <a:pt x="583" y="4835"/>
                    <a:pt x="635" y="4604"/>
                    <a:pt x="792" y="4437"/>
                  </a:cubicBezTo>
                  <a:cubicBezTo>
                    <a:pt x="915" y="4307"/>
                    <a:pt x="1079" y="4235"/>
                    <a:pt x="1253" y="4235"/>
                  </a:cubicBezTo>
                  <a:cubicBezTo>
                    <a:pt x="1300" y="4235"/>
                    <a:pt x="1349" y="4240"/>
                    <a:pt x="1397" y="4251"/>
                  </a:cubicBezTo>
                  <a:lnTo>
                    <a:pt x="3258" y="4681"/>
                  </a:lnTo>
                  <a:cubicBezTo>
                    <a:pt x="3476" y="4729"/>
                    <a:pt x="3643" y="4879"/>
                    <a:pt x="3713" y="5094"/>
                  </a:cubicBezTo>
                  <a:cubicBezTo>
                    <a:pt x="3787" y="5302"/>
                    <a:pt x="3742" y="5530"/>
                    <a:pt x="3604" y="5699"/>
                  </a:cubicBezTo>
                  <a:cubicBezTo>
                    <a:pt x="3543" y="5770"/>
                    <a:pt x="3524" y="5866"/>
                    <a:pt x="3553" y="5956"/>
                  </a:cubicBezTo>
                  <a:cubicBezTo>
                    <a:pt x="3579" y="6045"/>
                    <a:pt x="3652" y="6116"/>
                    <a:pt x="3742" y="6138"/>
                  </a:cubicBezTo>
                  <a:cubicBezTo>
                    <a:pt x="4187" y="6263"/>
                    <a:pt x="4655" y="6324"/>
                    <a:pt x="5126" y="6324"/>
                  </a:cubicBezTo>
                  <a:cubicBezTo>
                    <a:pt x="8000" y="6324"/>
                    <a:pt x="10335" y="3989"/>
                    <a:pt x="10335" y="1118"/>
                  </a:cubicBezTo>
                  <a:cubicBezTo>
                    <a:pt x="10335" y="804"/>
                    <a:pt x="10588" y="548"/>
                    <a:pt x="10902" y="548"/>
                  </a:cubicBezTo>
                  <a:close/>
                  <a:moveTo>
                    <a:pt x="10902" y="0"/>
                  </a:moveTo>
                  <a:cubicBezTo>
                    <a:pt x="10287" y="0"/>
                    <a:pt x="9784" y="500"/>
                    <a:pt x="9784" y="1118"/>
                  </a:cubicBezTo>
                  <a:cubicBezTo>
                    <a:pt x="9784" y="3688"/>
                    <a:pt x="7695" y="5776"/>
                    <a:pt x="5126" y="5776"/>
                  </a:cubicBezTo>
                  <a:cubicBezTo>
                    <a:pt x="4825" y="5776"/>
                    <a:pt x="4524" y="5748"/>
                    <a:pt x="4232" y="5690"/>
                  </a:cubicBezTo>
                  <a:cubicBezTo>
                    <a:pt x="4319" y="5446"/>
                    <a:pt x="4322" y="5174"/>
                    <a:pt x="4235" y="4918"/>
                  </a:cubicBezTo>
                  <a:cubicBezTo>
                    <a:pt x="4104" y="4527"/>
                    <a:pt x="3784" y="4235"/>
                    <a:pt x="3380" y="4143"/>
                  </a:cubicBezTo>
                  <a:lnTo>
                    <a:pt x="1519" y="3717"/>
                  </a:lnTo>
                  <a:cubicBezTo>
                    <a:pt x="1429" y="3696"/>
                    <a:pt x="1338" y="3686"/>
                    <a:pt x="1249" y="3686"/>
                  </a:cubicBezTo>
                  <a:cubicBezTo>
                    <a:pt x="926" y="3686"/>
                    <a:pt x="616" y="3819"/>
                    <a:pt x="388" y="4062"/>
                  </a:cubicBezTo>
                  <a:cubicBezTo>
                    <a:pt x="96" y="4376"/>
                    <a:pt x="0" y="4809"/>
                    <a:pt x="125" y="5216"/>
                  </a:cubicBezTo>
                  <a:lnTo>
                    <a:pt x="686" y="7042"/>
                  </a:lnTo>
                  <a:cubicBezTo>
                    <a:pt x="811" y="7449"/>
                    <a:pt x="1134" y="7750"/>
                    <a:pt x="1551" y="7846"/>
                  </a:cubicBezTo>
                  <a:cubicBezTo>
                    <a:pt x="1642" y="7867"/>
                    <a:pt x="1734" y="7878"/>
                    <a:pt x="1824" y="7878"/>
                  </a:cubicBezTo>
                  <a:cubicBezTo>
                    <a:pt x="2124" y="7878"/>
                    <a:pt x="2412" y="7762"/>
                    <a:pt x="2634" y="7548"/>
                  </a:cubicBezTo>
                  <a:cubicBezTo>
                    <a:pt x="3425" y="7852"/>
                    <a:pt x="4284" y="8016"/>
                    <a:pt x="5129" y="8016"/>
                  </a:cubicBezTo>
                  <a:lnTo>
                    <a:pt x="5126" y="8012"/>
                  </a:lnTo>
                  <a:cubicBezTo>
                    <a:pt x="8929" y="8012"/>
                    <a:pt x="12023" y="4921"/>
                    <a:pt x="12023" y="1118"/>
                  </a:cubicBezTo>
                  <a:cubicBezTo>
                    <a:pt x="12023" y="500"/>
                    <a:pt x="11520" y="0"/>
                    <a:pt x="10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8044075" y="1601675"/>
              <a:ext cx="18125" cy="20625"/>
            </a:xfrm>
            <a:custGeom>
              <a:avLst/>
              <a:gdLst/>
              <a:ahLst/>
              <a:cxnLst/>
              <a:rect l="l" t="t" r="r" b="b"/>
              <a:pathLst>
                <a:path w="725" h="825" extrusionOk="0">
                  <a:moveTo>
                    <a:pt x="309" y="1"/>
                  </a:moveTo>
                  <a:cubicBezTo>
                    <a:pt x="278" y="1"/>
                    <a:pt x="246" y="6"/>
                    <a:pt x="215" y="17"/>
                  </a:cubicBezTo>
                  <a:cubicBezTo>
                    <a:pt x="74" y="72"/>
                    <a:pt x="1" y="229"/>
                    <a:pt x="55" y="373"/>
                  </a:cubicBezTo>
                  <a:lnTo>
                    <a:pt x="154" y="645"/>
                  </a:lnTo>
                  <a:cubicBezTo>
                    <a:pt x="196" y="757"/>
                    <a:pt x="302" y="825"/>
                    <a:pt x="414" y="825"/>
                  </a:cubicBezTo>
                  <a:cubicBezTo>
                    <a:pt x="446" y="825"/>
                    <a:pt x="478" y="821"/>
                    <a:pt x="507" y="808"/>
                  </a:cubicBezTo>
                  <a:cubicBezTo>
                    <a:pt x="651" y="757"/>
                    <a:pt x="725" y="597"/>
                    <a:pt x="670" y="456"/>
                  </a:cubicBezTo>
                  <a:lnTo>
                    <a:pt x="571" y="181"/>
                  </a:lnTo>
                  <a:cubicBezTo>
                    <a:pt x="528" y="70"/>
                    <a:pt x="422"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8032300" y="1569700"/>
              <a:ext cx="19575" cy="24725"/>
            </a:xfrm>
            <a:custGeom>
              <a:avLst/>
              <a:gdLst/>
              <a:ahLst/>
              <a:cxnLst/>
              <a:rect l="l" t="t" r="r" b="b"/>
              <a:pathLst>
                <a:path w="783" h="989" extrusionOk="0">
                  <a:moveTo>
                    <a:pt x="311" y="0"/>
                  </a:moveTo>
                  <a:cubicBezTo>
                    <a:pt x="279" y="0"/>
                    <a:pt x="247" y="6"/>
                    <a:pt x="215" y="18"/>
                  </a:cubicBezTo>
                  <a:cubicBezTo>
                    <a:pt x="71" y="69"/>
                    <a:pt x="1" y="229"/>
                    <a:pt x="52" y="370"/>
                  </a:cubicBezTo>
                  <a:lnTo>
                    <a:pt x="215" y="809"/>
                  </a:lnTo>
                  <a:cubicBezTo>
                    <a:pt x="254" y="921"/>
                    <a:pt x="359" y="989"/>
                    <a:pt x="472" y="989"/>
                  </a:cubicBezTo>
                  <a:cubicBezTo>
                    <a:pt x="504" y="989"/>
                    <a:pt x="536" y="985"/>
                    <a:pt x="568" y="973"/>
                  </a:cubicBezTo>
                  <a:cubicBezTo>
                    <a:pt x="709" y="921"/>
                    <a:pt x="782" y="761"/>
                    <a:pt x="731" y="620"/>
                  </a:cubicBezTo>
                  <a:lnTo>
                    <a:pt x="568" y="181"/>
                  </a:lnTo>
                  <a:cubicBezTo>
                    <a:pt x="528" y="69"/>
                    <a:pt x="422"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6"/>
          <p:cNvGrpSpPr/>
          <p:nvPr/>
        </p:nvGrpSpPr>
        <p:grpSpPr>
          <a:xfrm>
            <a:off x="6847248" y="3389726"/>
            <a:ext cx="264803" cy="400449"/>
            <a:chOff x="1874200" y="2094725"/>
            <a:chExt cx="228200" cy="345125"/>
          </a:xfrm>
        </p:grpSpPr>
        <p:sp>
          <p:nvSpPr>
            <p:cNvPr id="187" name="Google Shape;187;p26"/>
            <p:cNvSpPr/>
            <p:nvPr/>
          </p:nvSpPr>
          <p:spPr>
            <a:xfrm>
              <a:off x="1881100" y="2101600"/>
              <a:ext cx="214500" cy="331350"/>
            </a:xfrm>
            <a:custGeom>
              <a:avLst/>
              <a:gdLst/>
              <a:ahLst/>
              <a:cxnLst/>
              <a:rect l="l" t="t" r="r" b="b"/>
              <a:pathLst>
                <a:path w="8580" h="13254" extrusionOk="0">
                  <a:moveTo>
                    <a:pt x="0" y="1"/>
                  </a:moveTo>
                  <a:lnTo>
                    <a:pt x="0" y="13254"/>
                  </a:lnTo>
                  <a:lnTo>
                    <a:pt x="8579" y="13254"/>
                  </a:lnTo>
                  <a:lnTo>
                    <a:pt x="8579" y="1"/>
                  </a:lnTo>
                  <a:lnTo>
                    <a:pt x="6378" y="1"/>
                  </a:lnTo>
                  <a:lnTo>
                    <a:pt x="6378" y="4098"/>
                  </a:lnTo>
                  <a:lnTo>
                    <a:pt x="2172" y="4098"/>
                  </a:lnTo>
                  <a:lnTo>
                    <a:pt x="2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874200" y="2094725"/>
              <a:ext cx="228200" cy="345125"/>
            </a:xfrm>
            <a:custGeom>
              <a:avLst/>
              <a:gdLst/>
              <a:ahLst/>
              <a:cxnLst/>
              <a:rect l="l" t="t" r="r" b="b"/>
              <a:pathLst>
                <a:path w="9128" h="13805" extrusionOk="0">
                  <a:moveTo>
                    <a:pt x="8580" y="551"/>
                  </a:moveTo>
                  <a:lnTo>
                    <a:pt x="8580" y="13253"/>
                  </a:lnTo>
                  <a:lnTo>
                    <a:pt x="549" y="13253"/>
                  </a:lnTo>
                  <a:lnTo>
                    <a:pt x="549" y="551"/>
                  </a:lnTo>
                  <a:lnTo>
                    <a:pt x="2173" y="551"/>
                  </a:lnTo>
                  <a:lnTo>
                    <a:pt x="2173" y="4373"/>
                  </a:lnTo>
                  <a:cubicBezTo>
                    <a:pt x="2173" y="4524"/>
                    <a:pt x="2294" y="4648"/>
                    <a:pt x="2448" y="4648"/>
                  </a:cubicBezTo>
                  <a:lnTo>
                    <a:pt x="6654" y="4648"/>
                  </a:lnTo>
                  <a:cubicBezTo>
                    <a:pt x="6805" y="4648"/>
                    <a:pt x="6930" y="4524"/>
                    <a:pt x="6930" y="4373"/>
                  </a:cubicBezTo>
                  <a:lnTo>
                    <a:pt x="6930" y="551"/>
                  </a:lnTo>
                  <a:close/>
                  <a:moveTo>
                    <a:pt x="276" y="0"/>
                  </a:moveTo>
                  <a:cubicBezTo>
                    <a:pt x="122" y="0"/>
                    <a:pt x="1" y="125"/>
                    <a:pt x="1" y="276"/>
                  </a:cubicBezTo>
                  <a:lnTo>
                    <a:pt x="1" y="13529"/>
                  </a:lnTo>
                  <a:cubicBezTo>
                    <a:pt x="1" y="13679"/>
                    <a:pt x="122" y="13804"/>
                    <a:pt x="276" y="13804"/>
                  </a:cubicBezTo>
                  <a:lnTo>
                    <a:pt x="8855" y="13804"/>
                  </a:lnTo>
                  <a:cubicBezTo>
                    <a:pt x="9006" y="13804"/>
                    <a:pt x="9128" y="13679"/>
                    <a:pt x="9128" y="13529"/>
                  </a:cubicBezTo>
                  <a:lnTo>
                    <a:pt x="9128" y="276"/>
                  </a:lnTo>
                  <a:cubicBezTo>
                    <a:pt x="9128" y="125"/>
                    <a:pt x="9006" y="0"/>
                    <a:pt x="8855" y="0"/>
                  </a:cubicBezTo>
                  <a:lnTo>
                    <a:pt x="6654" y="0"/>
                  </a:lnTo>
                  <a:cubicBezTo>
                    <a:pt x="6504" y="0"/>
                    <a:pt x="6379" y="125"/>
                    <a:pt x="6379" y="276"/>
                  </a:cubicBezTo>
                  <a:lnTo>
                    <a:pt x="6379" y="4097"/>
                  </a:lnTo>
                  <a:lnTo>
                    <a:pt x="2724" y="4097"/>
                  </a:lnTo>
                  <a:lnTo>
                    <a:pt x="2724" y="276"/>
                  </a:lnTo>
                  <a:cubicBezTo>
                    <a:pt x="2724" y="125"/>
                    <a:pt x="2599" y="0"/>
                    <a:pt x="2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991850" y="2272800"/>
              <a:ext cx="17650" cy="16950"/>
            </a:xfrm>
            <a:custGeom>
              <a:avLst/>
              <a:gdLst/>
              <a:ahLst/>
              <a:cxnLst/>
              <a:rect l="l" t="t" r="r" b="b"/>
              <a:pathLst>
                <a:path w="706" h="678" extrusionOk="0">
                  <a:moveTo>
                    <a:pt x="316" y="0"/>
                  </a:moveTo>
                  <a:cubicBezTo>
                    <a:pt x="267" y="0"/>
                    <a:pt x="218" y="13"/>
                    <a:pt x="174" y="40"/>
                  </a:cubicBezTo>
                  <a:cubicBezTo>
                    <a:pt x="46" y="117"/>
                    <a:pt x="1" y="287"/>
                    <a:pt x="81" y="418"/>
                  </a:cubicBezTo>
                  <a:lnTo>
                    <a:pt x="158" y="543"/>
                  </a:lnTo>
                  <a:cubicBezTo>
                    <a:pt x="209" y="630"/>
                    <a:pt x="299" y="678"/>
                    <a:pt x="392" y="678"/>
                  </a:cubicBezTo>
                  <a:cubicBezTo>
                    <a:pt x="440" y="678"/>
                    <a:pt x="488" y="665"/>
                    <a:pt x="533" y="639"/>
                  </a:cubicBezTo>
                  <a:cubicBezTo>
                    <a:pt x="664" y="559"/>
                    <a:pt x="705" y="393"/>
                    <a:pt x="629" y="261"/>
                  </a:cubicBezTo>
                  <a:lnTo>
                    <a:pt x="552" y="133"/>
                  </a:lnTo>
                  <a:cubicBezTo>
                    <a:pt x="501" y="49"/>
                    <a:pt x="410"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919300" y="2331400"/>
              <a:ext cx="88525" cy="50300"/>
            </a:xfrm>
            <a:custGeom>
              <a:avLst/>
              <a:gdLst/>
              <a:ahLst/>
              <a:cxnLst/>
              <a:rect l="l" t="t" r="r" b="b"/>
              <a:pathLst>
                <a:path w="3541" h="2012" extrusionOk="0">
                  <a:moveTo>
                    <a:pt x="817" y="0"/>
                  </a:moveTo>
                  <a:cubicBezTo>
                    <a:pt x="726" y="0"/>
                    <a:pt x="636" y="45"/>
                    <a:pt x="583" y="128"/>
                  </a:cubicBezTo>
                  <a:lnTo>
                    <a:pt x="52" y="977"/>
                  </a:lnTo>
                  <a:cubicBezTo>
                    <a:pt x="42" y="993"/>
                    <a:pt x="36" y="1009"/>
                    <a:pt x="32" y="1028"/>
                  </a:cubicBezTo>
                  <a:cubicBezTo>
                    <a:pt x="0" y="1223"/>
                    <a:pt x="141" y="1367"/>
                    <a:pt x="301" y="1367"/>
                  </a:cubicBezTo>
                  <a:lnTo>
                    <a:pt x="2563" y="1367"/>
                  </a:lnTo>
                  <a:lnTo>
                    <a:pt x="2332" y="1598"/>
                  </a:lnTo>
                  <a:cubicBezTo>
                    <a:pt x="2307" y="1624"/>
                    <a:pt x="2291" y="1659"/>
                    <a:pt x="2294" y="1697"/>
                  </a:cubicBezTo>
                  <a:cubicBezTo>
                    <a:pt x="2304" y="1906"/>
                    <a:pt x="2441" y="2011"/>
                    <a:pt x="2582" y="2011"/>
                  </a:cubicBezTo>
                  <a:cubicBezTo>
                    <a:pt x="2653" y="2011"/>
                    <a:pt x="2723" y="1986"/>
                    <a:pt x="2778" y="1931"/>
                  </a:cubicBezTo>
                  <a:lnTo>
                    <a:pt x="3441" y="1268"/>
                  </a:lnTo>
                  <a:cubicBezTo>
                    <a:pt x="3447" y="1262"/>
                    <a:pt x="3454" y="1255"/>
                    <a:pt x="3460" y="1246"/>
                  </a:cubicBezTo>
                  <a:cubicBezTo>
                    <a:pt x="3540" y="1127"/>
                    <a:pt x="3518" y="980"/>
                    <a:pt x="3428" y="890"/>
                  </a:cubicBezTo>
                  <a:lnTo>
                    <a:pt x="2778" y="240"/>
                  </a:lnTo>
                  <a:lnTo>
                    <a:pt x="2775" y="240"/>
                  </a:lnTo>
                  <a:cubicBezTo>
                    <a:pt x="2722" y="185"/>
                    <a:pt x="2652" y="158"/>
                    <a:pt x="2582" y="158"/>
                  </a:cubicBezTo>
                  <a:cubicBezTo>
                    <a:pt x="2512" y="158"/>
                    <a:pt x="2441" y="185"/>
                    <a:pt x="2387" y="240"/>
                  </a:cubicBezTo>
                  <a:cubicBezTo>
                    <a:pt x="2281" y="346"/>
                    <a:pt x="2281" y="522"/>
                    <a:pt x="2387" y="627"/>
                  </a:cubicBezTo>
                  <a:lnTo>
                    <a:pt x="2576" y="816"/>
                  </a:lnTo>
                  <a:lnTo>
                    <a:pt x="801" y="816"/>
                  </a:lnTo>
                  <a:lnTo>
                    <a:pt x="1090" y="358"/>
                  </a:lnTo>
                  <a:cubicBezTo>
                    <a:pt x="1112" y="323"/>
                    <a:pt x="1115" y="285"/>
                    <a:pt x="1106" y="246"/>
                  </a:cubicBezTo>
                  <a:cubicBezTo>
                    <a:pt x="1057" y="76"/>
                    <a:pt x="935"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1999300" y="2291925"/>
              <a:ext cx="58025" cy="73675"/>
            </a:xfrm>
            <a:custGeom>
              <a:avLst/>
              <a:gdLst/>
              <a:ahLst/>
              <a:cxnLst/>
              <a:rect l="l" t="t" r="r" b="b"/>
              <a:pathLst>
                <a:path w="2321" h="2947" extrusionOk="0">
                  <a:moveTo>
                    <a:pt x="508" y="1"/>
                  </a:moveTo>
                  <a:cubicBezTo>
                    <a:pt x="453" y="1"/>
                    <a:pt x="399" y="15"/>
                    <a:pt x="353" y="44"/>
                  </a:cubicBezTo>
                  <a:cubicBezTo>
                    <a:pt x="292" y="83"/>
                    <a:pt x="251" y="143"/>
                    <a:pt x="235" y="217"/>
                  </a:cubicBezTo>
                  <a:lnTo>
                    <a:pt x="36" y="1117"/>
                  </a:lnTo>
                  <a:cubicBezTo>
                    <a:pt x="1" y="1265"/>
                    <a:pt x="97" y="1412"/>
                    <a:pt x="244" y="1444"/>
                  </a:cubicBezTo>
                  <a:cubicBezTo>
                    <a:pt x="263" y="1447"/>
                    <a:pt x="283" y="1450"/>
                    <a:pt x="305" y="1450"/>
                  </a:cubicBezTo>
                  <a:cubicBezTo>
                    <a:pt x="430" y="1450"/>
                    <a:pt x="542" y="1364"/>
                    <a:pt x="571" y="1236"/>
                  </a:cubicBezTo>
                  <a:lnTo>
                    <a:pt x="629" y="983"/>
                  </a:lnTo>
                  <a:lnTo>
                    <a:pt x="1519" y="2395"/>
                  </a:lnTo>
                  <a:lnTo>
                    <a:pt x="910" y="2395"/>
                  </a:lnTo>
                  <a:cubicBezTo>
                    <a:pt x="773" y="2395"/>
                    <a:pt x="651" y="2495"/>
                    <a:pt x="632" y="2629"/>
                  </a:cubicBezTo>
                  <a:cubicBezTo>
                    <a:pt x="606" y="2799"/>
                    <a:pt x="737" y="2946"/>
                    <a:pt x="904" y="2946"/>
                  </a:cubicBezTo>
                  <a:lnTo>
                    <a:pt x="2009" y="2946"/>
                  </a:lnTo>
                  <a:cubicBezTo>
                    <a:pt x="2083" y="2946"/>
                    <a:pt x="2153" y="2921"/>
                    <a:pt x="2205" y="2873"/>
                  </a:cubicBezTo>
                  <a:cubicBezTo>
                    <a:pt x="2304" y="2780"/>
                    <a:pt x="2320" y="2633"/>
                    <a:pt x="2250" y="2524"/>
                  </a:cubicBezTo>
                  <a:lnTo>
                    <a:pt x="1090" y="688"/>
                  </a:lnTo>
                  <a:lnTo>
                    <a:pt x="1337" y="739"/>
                  </a:lnTo>
                  <a:cubicBezTo>
                    <a:pt x="1358" y="744"/>
                    <a:pt x="1379" y="747"/>
                    <a:pt x="1401" y="747"/>
                  </a:cubicBezTo>
                  <a:cubicBezTo>
                    <a:pt x="1512" y="747"/>
                    <a:pt x="1620" y="680"/>
                    <a:pt x="1660" y="573"/>
                  </a:cubicBezTo>
                  <a:cubicBezTo>
                    <a:pt x="1721" y="412"/>
                    <a:pt x="1622" y="243"/>
                    <a:pt x="1461" y="204"/>
                  </a:cubicBezTo>
                  <a:lnTo>
                    <a:pt x="561" y="6"/>
                  </a:lnTo>
                  <a:cubicBezTo>
                    <a:pt x="544" y="2"/>
                    <a:pt x="526" y="1"/>
                    <a:pt x="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1938600" y="2254400"/>
              <a:ext cx="57525" cy="72425"/>
            </a:xfrm>
            <a:custGeom>
              <a:avLst/>
              <a:gdLst/>
              <a:ahLst/>
              <a:cxnLst/>
              <a:rect l="l" t="t" r="r" b="b"/>
              <a:pathLst>
                <a:path w="2301" h="2897" extrusionOk="0">
                  <a:moveTo>
                    <a:pt x="1988" y="1"/>
                  </a:moveTo>
                  <a:cubicBezTo>
                    <a:pt x="1897" y="1"/>
                    <a:pt x="1808" y="46"/>
                    <a:pt x="1756" y="129"/>
                  </a:cubicBezTo>
                  <a:lnTo>
                    <a:pt x="628" y="1917"/>
                  </a:lnTo>
                  <a:lnTo>
                    <a:pt x="571" y="1664"/>
                  </a:lnTo>
                  <a:cubicBezTo>
                    <a:pt x="543" y="1536"/>
                    <a:pt x="428" y="1449"/>
                    <a:pt x="302" y="1449"/>
                  </a:cubicBezTo>
                  <a:cubicBezTo>
                    <a:pt x="283" y="1449"/>
                    <a:pt x="263" y="1451"/>
                    <a:pt x="244" y="1455"/>
                  </a:cubicBezTo>
                  <a:cubicBezTo>
                    <a:pt x="96" y="1487"/>
                    <a:pt x="0" y="1635"/>
                    <a:pt x="36" y="1782"/>
                  </a:cubicBezTo>
                  <a:lnTo>
                    <a:pt x="234" y="2682"/>
                  </a:lnTo>
                  <a:cubicBezTo>
                    <a:pt x="250" y="2753"/>
                    <a:pt x="292" y="2817"/>
                    <a:pt x="353" y="2855"/>
                  </a:cubicBezTo>
                  <a:cubicBezTo>
                    <a:pt x="398" y="2884"/>
                    <a:pt x="449" y="2897"/>
                    <a:pt x="500" y="2897"/>
                  </a:cubicBezTo>
                  <a:cubicBezTo>
                    <a:pt x="523" y="2897"/>
                    <a:pt x="542" y="2897"/>
                    <a:pt x="561" y="2891"/>
                  </a:cubicBezTo>
                  <a:lnTo>
                    <a:pt x="1461" y="2692"/>
                  </a:lnTo>
                  <a:cubicBezTo>
                    <a:pt x="1609" y="2660"/>
                    <a:pt x="1705" y="2513"/>
                    <a:pt x="1669" y="2365"/>
                  </a:cubicBezTo>
                  <a:cubicBezTo>
                    <a:pt x="1642" y="2237"/>
                    <a:pt x="1527" y="2151"/>
                    <a:pt x="1401" y="2151"/>
                  </a:cubicBezTo>
                  <a:cubicBezTo>
                    <a:pt x="1382" y="2151"/>
                    <a:pt x="1362" y="2153"/>
                    <a:pt x="1343" y="2157"/>
                  </a:cubicBezTo>
                  <a:lnTo>
                    <a:pt x="1093" y="2211"/>
                  </a:lnTo>
                  <a:lnTo>
                    <a:pt x="1093" y="2211"/>
                  </a:lnTo>
                  <a:lnTo>
                    <a:pt x="2220" y="421"/>
                  </a:lnTo>
                  <a:cubicBezTo>
                    <a:pt x="2301" y="292"/>
                    <a:pt x="2262" y="123"/>
                    <a:pt x="2134" y="43"/>
                  </a:cubicBezTo>
                  <a:cubicBezTo>
                    <a:pt x="2089" y="14"/>
                    <a:pt x="2038"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6"/>
          <p:cNvGrpSpPr/>
          <p:nvPr/>
        </p:nvGrpSpPr>
        <p:grpSpPr>
          <a:xfrm>
            <a:off x="7869882" y="3389900"/>
            <a:ext cx="256535" cy="400100"/>
            <a:chOff x="7919625" y="3783125"/>
            <a:chExt cx="221075" cy="344825"/>
          </a:xfrm>
        </p:grpSpPr>
        <p:sp>
          <p:nvSpPr>
            <p:cNvPr id="194" name="Google Shape;194;p26"/>
            <p:cNvSpPr/>
            <p:nvPr/>
          </p:nvSpPr>
          <p:spPr>
            <a:xfrm>
              <a:off x="7926500" y="3824375"/>
              <a:ext cx="165725" cy="270900"/>
            </a:xfrm>
            <a:custGeom>
              <a:avLst/>
              <a:gdLst/>
              <a:ahLst/>
              <a:cxnLst/>
              <a:rect l="l" t="t" r="r" b="b"/>
              <a:pathLst>
                <a:path w="6629" h="10836" extrusionOk="0">
                  <a:moveTo>
                    <a:pt x="1" y="1"/>
                  </a:moveTo>
                  <a:lnTo>
                    <a:pt x="1" y="10835"/>
                  </a:lnTo>
                  <a:lnTo>
                    <a:pt x="4649" y="10835"/>
                  </a:lnTo>
                  <a:cubicBezTo>
                    <a:pt x="4380" y="10207"/>
                    <a:pt x="4499" y="9451"/>
                    <a:pt x="5011" y="8939"/>
                  </a:cubicBezTo>
                  <a:lnTo>
                    <a:pt x="5011" y="8942"/>
                  </a:lnTo>
                  <a:cubicBezTo>
                    <a:pt x="5306" y="8647"/>
                    <a:pt x="5972" y="8445"/>
                    <a:pt x="6629" y="8314"/>
                  </a:cubicBezTo>
                  <a:lnTo>
                    <a:pt x="6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8035750" y="4026925"/>
              <a:ext cx="97800" cy="94600"/>
            </a:xfrm>
            <a:custGeom>
              <a:avLst/>
              <a:gdLst/>
              <a:ahLst/>
              <a:cxnLst/>
              <a:rect l="l" t="t" r="r" b="b"/>
              <a:pathLst>
                <a:path w="3912" h="3784" extrusionOk="0">
                  <a:moveTo>
                    <a:pt x="3912" y="1"/>
                  </a:moveTo>
                  <a:lnTo>
                    <a:pt x="3912" y="1"/>
                  </a:lnTo>
                  <a:cubicBezTo>
                    <a:pt x="3912" y="1"/>
                    <a:pt x="3092" y="58"/>
                    <a:pt x="2253" y="228"/>
                  </a:cubicBezTo>
                  <a:cubicBezTo>
                    <a:pt x="1596" y="359"/>
                    <a:pt x="926" y="558"/>
                    <a:pt x="635" y="853"/>
                  </a:cubicBezTo>
                  <a:cubicBezTo>
                    <a:pt x="122" y="1365"/>
                    <a:pt x="0" y="2121"/>
                    <a:pt x="273" y="2749"/>
                  </a:cubicBezTo>
                  <a:cubicBezTo>
                    <a:pt x="356" y="2941"/>
                    <a:pt x="478" y="3121"/>
                    <a:pt x="635" y="3281"/>
                  </a:cubicBezTo>
                  <a:cubicBezTo>
                    <a:pt x="969" y="3616"/>
                    <a:pt x="1408" y="3783"/>
                    <a:pt x="1847" y="3783"/>
                  </a:cubicBezTo>
                  <a:cubicBezTo>
                    <a:pt x="2286" y="3783"/>
                    <a:pt x="2725" y="3616"/>
                    <a:pt x="3060" y="3281"/>
                  </a:cubicBezTo>
                  <a:cubicBezTo>
                    <a:pt x="3729" y="2608"/>
                    <a:pt x="3912" y="1"/>
                    <a:pt x="3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7951975" y="4032700"/>
              <a:ext cx="59125" cy="36450"/>
            </a:xfrm>
            <a:custGeom>
              <a:avLst/>
              <a:gdLst/>
              <a:ahLst/>
              <a:cxnLst/>
              <a:rect l="l" t="t" r="r" b="b"/>
              <a:pathLst>
                <a:path w="2365" h="1458" extrusionOk="0">
                  <a:moveTo>
                    <a:pt x="1" y="0"/>
                  </a:moveTo>
                  <a:lnTo>
                    <a:pt x="1" y="1458"/>
                  </a:lnTo>
                  <a:lnTo>
                    <a:pt x="2365" y="1458"/>
                  </a:lnTo>
                  <a:lnTo>
                    <a:pt x="23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7952625" y="3972150"/>
              <a:ext cx="113425" cy="36450"/>
            </a:xfrm>
            <a:custGeom>
              <a:avLst/>
              <a:gdLst/>
              <a:ahLst/>
              <a:cxnLst/>
              <a:rect l="l" t="t" r="r" b="b"/>
              <a:pathLst>
                <a:path w="4537" h="1458" extrusionOk="0">
                  <a:moveTo>
                    <a:pt x="0" y="0"/>
                  </a:moveTo>
                  <a:lnTo>
                    <a:pt x="0" y="1458"/>
                  </a:lnTo>
                  <a:lnTo>
                    <a:pt x="4536" y="1458"/>
                  </a:lnTo>
                  <a:lnTo>
                    <a:pt x="4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7952625" y="3911675"/>
              <a:ext cx="113425" cy="36475"/>
            </a:xfrm>
            <a:custGeom>
              <a:avLst/>
              <a:gdLst/>
              <a:ahLst/>
              <a:cxnLst/>
              <a:rect l="l" t="t" r="r" b="b"/>
              <a:pathLst>
                <a:path w="4537" h="1459" extrusionOk="0">
                  <a:moveTo>
                    <a:pt x="0" y="1"/>
                  </a:moveTo>
                  <a:lnTo>
                    <a:pt x="0" y="1458"/>
                  </a:lnTo>
                  <a:lnTo>
                    <a:pt x="4536" y="1458"/>
                  </a:lnTo>
                  <a:lnTo>
                    <a:pt x="4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7952625" y="3851200"/>
              <a:ext cx="113425" cy="36475"/>
            </a:xfrm>
            <a:custGeom>
              <a:avLst/>
              <a:gdLst/>
              <a:ahLst/>
              <a:cxnLst/>
              <a:rect l="l" t="t" r="r" b="b"/>
              <a:pathLst>
                <a:path w="4537" h="1459" extrusionOk="0">
                  <a:moveTo>
                    <a:pt x="0" y="1"/>
                  </a:moveTo>
                  <a:lnTo>
                    <a:pt x="0" y="1459"/>
                  </a:lnTo>
                  <a:lnTo>
                    <a:pt x="4536" y="1459"/>
                  </a:lnTo>
                  <a:lnTo>
                    <a:pt x="4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7979450" y="3790025"/>
              <a:ext cx="59850" cy="34375"/>
            </a:xfrm>
            <a:custGeom>
              <a:avLst/>
              <a:gdLst/>
              <a:ahLst/>
              <a:cxnLst/>
              <a:rect l="l" t="t" r="r" b="b"/>
              <a:pathLst>
                <a:path w="2394" h="1375" extrusionOk="0">
                  <a:moveTo>
                    <a:pt x="0" y="0"/>
                  </a:moveTo>
                  <a:lnTo>
                    <a:pt x="0" y="1375"/>
                  </a:lnTo>
                  <a:lnTo>
                    <a:pt x="2393" y="1375"/>
                  </a:lnTo>
                  <a:lnTo>
                    <a:pt x="2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7919625" y="3783125"/>
              <a:ext cx="221075" cy="344825"/>
            </a:xfrm>
            <a:custGeom>
              <a:avLst/>
              <a:gdLst/>
              <a:ahLst/>
              <a:cxnLst/>
              <a:rect l="l" t="t" r="r" b="b"/>
              <a:pathLst>
                <a:path w="8843" h="13793" extrusionOk="0">
                  <a:moveTo>
                    <a:pt x="4511" y="552"/>
                  </a:moveTo>
                  <a:lnTo>
                    <a:pt x="4511" y="1375"/>
                  </a:lnTo>
                  <a:lnTo>
                    <a:pt x="2669" y="1375"/>
                  </a:lnTo>
                  <a:lnTo>
                    <a:pt x="2669" y="552"/>
                  </a:lnTo>
                  <a:close/>
                  <a:moveTo>
                    <a:pt x="6628" y="1926"/>
                  </a:moveTo>
                  <a:lnTo>
                    <a:pt x="6628" y="9743"/>
                  </a:lnTo>
                  <a:cubicBezTo>
                    <a:pt x="5863" y="9913"/>
                    <a:pt x="5360" y="10127"/>
                    <a:pt x="5091" y="10396"/>
                  </a:cubicBezTo>
                  <a:cubicBezTo>
                    <a:pt x="4607" y="10880"/>
                    <a:pt x="4415" y="11559"/>
                    <a:pt x="4553" y="12210"/>
                  </a:cubicBezTo>
                  <a:lnTo>
                    <a:pt x="551" y="12210"/>
                  </a:lnTo>
                  <a:lnTo>
                    <a:pt x="551" y="1926"/>
                  </a:lnTo>
                  <a:close/>
                  <a:moveTo>
                    <a:pt x="8256" y="10057"/>
                  </a:moveTo>
                  <a:lnTo>
                    <a:pt x="8256" y="10057"/>
                  </a:lnTo>
                  <a:cubicBezTo>
                    <a:pt x="8157" y="11040"/>
                    <a:pt x="7900" y="12447"/>
                    <a:pt x="7509" y="12838"/>
                  </a:cubicBezTo>
                  <a:cubicBezTo>
                    <a:pt x="7237" y="13110"/>
                    <a:pt x="6878" y="13260"/>
                    <a:pt x="6491" y="13260"/>
                  </a:cubicBezTo>
                  <a:cubicBezTo>
                    <a:pt x="6199" y="13260"/>
                    <a:pt x="5924" y="13174"/>
                    <a:pt x="5687" y="13014"/>
                  </a:cubicBezTo>
                  <a:lnTo>
                    <a:pt x="6343" y="12357"/>
                  </a:lnTo>
                  <a:cubicBezTo>
                    <a:pt x="6452" y="12248"/>
                    <a:pt x="6452" y="12075"/>
                    <a:pt x="6343" y="11966"/>
                  </a:cubicBezTo>
                  <a:cubicBezTo>
                    <a:pt x="6290" y="11913"/>
                    <a:pt x="6220" y="11887"/>
                    <a:pt x="6149" y="11887"/>
                  </a:cubicBezTo>
                  <a:cubicBezTo>
                    <a:pt x="6079" y="11887"/>
                    <a:pt x="6009" y="11913"/>
                    <a:pt x="5956" y="11966"/>
                  </a:cubicBezTo>
                  <a:lnTo>
                    <a:pt x="5299" y="12623"/>
                  </a:lnTo>
                  <a:cubicBezTo>
                    <a:pt x="5248" y="12549"/>
                    <a:pt x="5206" y="12472"/>
                    <a:pt x="5171" y="12392"/>
                  </a:cubicBezTo>
                  <a:cubicBezTo>
                    <a:pt x="4934" y="11844"/>
                    <a:pt x="5052" y="11220"/>
                    <a:pt x="5475" y="10800"/>
                  </a:cubicBezTo>
                  <a:cubicBezTo>
                    <a:pt x="5594" y="10682"/>
                    <a:pt x="5943" y="10451"/>
                    <a:pt x="6952" y="10249"/>
                  </a:cubicBezTo>
                  <a:cubicBezTo>
                    <a:pt x="7449" y="10150"/>
                    <a:pt x="7945" y="10089"/>
                    <a:pt x="8256" y="10057"/>
                  </a:cubicBezTo>
                  <a:close/>
                  <a:moveTo>
                    <a:pt x="2393" y="1"/>
                  </a:moveTo>
                  <a:cubicBezTo>
                    <a:pt x="2243" y="1"/>
                    <a:pt x="2118" y="126"/>
                    <a:pt x="2118" y="276"/>
                  </a:cubicBezTo>
                  <a:lnTo>
                    <a:pt x="2118" y="1375"/>
                  </a:lnTo>
                  <a:lnTo>
                    <a:pt x="276" y="1375"/>
                  </a:lnTo>
                  <a:cubicBezTo>
                    <a:pt x="125" y="1375"/>
                    <a:pt x="0" y="1500"/>
                    <a:pt x="0" y="1651"/>
                  </a:cubicBezTo>
                  <a:lnTo>
                    <a:pt x="0" y="12485"/>
                  </a:lnTo>
                  <a:cubicBezTo>
                    <a:pt x="0" y="12636"/>
                    <a:pt x="125" y="12761"/>
                    <a:pt x="276" y="12761"/>
                  </a:cubicBezTo>
                  <a:lnTo>
                    <a:pt x="4754" y="12761"/>
                  </a:lnTo>
                  <a:cubicBezTo>
                    <a:pt x="4799" y="12844"/>
                    <a:pt x="4854" y="12924"/>
                    <a:pt x="4911" y="13001"/>
                  </a:cubicBezTo>
                  <a:lnTo>
                    <a:pt x="4597" y="13318"/>
                  </a:lnTo>
                  <a:cubicBezTo>
                    <a:pt x="4498" y="13414"/>
                    <a:pt x="4482" y="13571"/>
                    <a:pt x="4565" y="13680"/>
                  </a:cubicBezTo>
                  <a:cubicBezTo>
                    <a:pt x="4620" y="13754"/>
                    <a:pt x="4703" y="13792"/>
                    <a:pt x="4786" y="13792"/>
                  </a:cubicBezTo>
                  <a:cubicBezTo>
                    <a:pt x="4857" y="13792"/>
                    <a:pt x="4927" y="13763"/>
                    <a:pt x="4979" y="13712"/>
                  </a:cubicBezTo>
                  <a:lnTo>
                    <a:pt x="5299" y="13392"/>
                  </a:lnTo>
                  <a:cubicBezTo>
                    <a:pt x="5642" y="13651"/>
                    <a:pt x="6058" y="13792"/>
                    <a:pt x="6497" y="13792"/>
                  </a:cubicBezTo>
                  <a:cubicBezTo>
                    <a:pt x="7029" y="13792"/>
                    <a:pt x="7529" y="13587"/>
                    <a:pt x="7903" y="13209"/>
                  </a:cubicBezTo>
                  <a:cubicBezTo>
                    <a:pt x="8627" y="12488"/>
                    <a:pt x="8816" y="10034"/>
                    <a:pt x="8836" y="9759"/>
                  </a:cubicBezTo>
                  <a:cubicBezTo>
                    <a:pt x="8842" y="9679"/>
                    <a:pt x="8813" y="9602"/>
                    <a:pt x="8756" y="9544"/>
                  </a:cubicBezTo>
                  <a:cubicBezTo>
                    <a:pt x="8706" y="9494"/>
                    <a:pt x="8634" y="9463"/>
                    <a:pt x="8564" y="9463"/>
                  </a:cubicBezTo>
                  <a:cubicBezTo>
                    <a:pt x="8557" y="9463"/>
                    <a:pt x="8551" y="9464"/>
                    <a:pt x="8544" y="9464"/>
                  </a:cubicBezTo>
                  <a:cubicBezTo>
                    <a:pt x="8512" y="9467"/>
                    <a:pt x="7894" y="9512"/>
                    <a:pt x="7179" y="9634"/>
                  </a:cubicBezTo>
                  <a:lnTo>
                    <a:pt x="7179" y="1651"/>
                  </a:lnTo>
                  <a:cubicBezTo>
                    <a:pt x="7179" y="1500"/>
                    <a:pt x="7054" y="1375"/>
                    <a:pt x="6904" y="1375"/>
                  </a:cubicBezTo>
                  <a:lnTo>
                    <a:pt x="5062" y="1375"/>
                  </a:lnTo>
                  <a:lnTo>
                    <a:pt x="5062" y="276"/>
                  </a:lnTo>
                  <a:cubicBezTo>
                    <a:pt x="5062" y="126"/>
                    <a:pt x="4937"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7945075" y="4025800"/>
              <a:ext cx="72925" cy="50250"/>
            </a:xfrm>
            <a:custGeom>
              <a:avLst/>
              <a:gdLst/>
              <a:ahLst/>
              <a:cxnLst/>
              <a:rect l="l" t="t" r="r" b="b"/>
              <a:pathLst>
                <a:path w="2917" h="2010" extrusionOk="0">
                  <a:moveTo>
                    <a:pt x="2365" y="552"/>
                  </a:moveTo>
                  <a:lnTo>
                    <a:pt x="2365" y="1458"/>
                  </a:lnTo>
                  <a:lnTo>
                    <a:pt x="552" y="1458"/>
                  </a:lnTo>
                  <a:lnTo>
                    <a:pt x="552" y="552"/>
                  </a:lnTo>
                  <a:close/>
                  <a:moveTo>
                    <a:pt x="277" y="1"/>
                  </a:moveTo>
                  <a:cubicBezTo>
                    <a:pt x="123" y="1"/>
                    <a:pt x="1" y="122"/>
                    <a:pt x="1" y="276"/>
                  </a:cubicBezTo>
                  <a:lnTo>
                    <a:pt x="1" y="1734"/>
                  </a:lnTo>
                  <a:cubicBezTo>
                    <a:pt x="1" y="1884"/>
                    <a:pt x="123" y="2009"/>
                    <a:pt x="277" y="2009"/>
                  </a:cubicBezTo>
                  <a:lnTo>
                    <a:pt x="2641" y="2009"/>
                  </a:lnTo>
                  <a:cubicBezTo>
                    <a:pt x="2791" y="2009"/>
                    <a:pt x="2916" y="1884"/>
                    <a:pt x="2916" y="1734"/>
                  </a:cubicBezTo>
                  <a:lnTo>
                    <a:pt x="2916" y="276"/>
                  </a:lnTo>
                  <a:cubicBezTo>
                    <a:pt x="2916" y="126"/>
                    <a:pt x="2791" y="1"/>
                    <a:pt x="2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7945800" y="3965325"/>
              <a:ext cx="127125" cy="50175"/>
            </a:xfrm>
            <a:custGeom>
              <a:avLst/>
              <a:gdLst/>
              <a:ahLst/>
              <a:cxnLst/>
              <a:rect l="l" t="t" r="r" b="b"/>
              <a:pathLst>
                <a:path w="5085" h="2007" extrusionOk="0">
                  <a:moveTo>
                    <a:pt x="4537" y="549"/>
                  </a:moveTo>
                  <a:lnTo>
                    <a:pt x="4537" y="1459"/>
                  </a:lnTo>
                  <a:lnTo>
                    <a:pt x="549" y="1459"/>
                  </a:lnTo>
                  <a:lnTo>
                    <a:pt x="549" y="549"/>
                  </a:lnTo>
                  <a:close/>
                  <a:moveTo>
                    <a:pt x="273" y="1"/>
                  </a:moveTo>
                  <a:cubicBezTo>
                    <a:pt x="123" y="1"/>
                    <a:pt x="1" y="123"/>
                    <a:pt x="1" y="276"/>
                  </a:cubicBezTo>
                  <a:lnTo>
                    <a:pt x="1" y="1731"/>
                  </a:lnTo>
                  <a:cubicBezTo>
                    <a:pt x="1" y="1885"/>
                    <a:pt x="123" y="2006"/>
                    <a:pt x="273" y="2006"/>
                  </a:cubicBezTo>
                  <a:lnTo>
                    <a:pt x="4813" y="2006"/>
                  </a:lnTo>
                  <a:cubicBezTo>
                    <a:pt x="4963" y="2006"/>
                    <a:pt x="5085" y="1885"/>
                    <a:pt x="5085" y="1731"/>
                  </a:cubicBezTo>
                  <a:lnTo>
                    <a:pt x="5085" y="276"/>
                  </a:lnTo>
                  <a:cubicBezTo>
                    <a:pt x="5085" y="123"/>
                    <a:pt x="4963" y="1"/>
                    <a:pt x="4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945800" y="3904800"/>
              <a:ext cx="127125" cy="50225"/>
            </a:xfrm>
            <a:custGeom>
              <a:avLst/>
              <a:gdLst/>
              <a:ahLst/>
              <a:cxnLst/>
              <a:rect l="l" t="t" r="r" b="b"/>
              <a:pathLst>
                <a:path w="5085" h="2009" extrusionOk="0">
                  <a:moveTo>
                    <a:pt x="4537" y="551"/>
                  </a:moveTo>
                  <a:lnTo>
                    <a:pt x="4537" y="1458"/>
                  </a:lnTo>
                  <a:lnTo>
                    <a:pt x="549" y="1458"/>
                  </a:lnTo>
                  <a:lnTo>
                    <a:pt x="549" y="551"/>
                  </a:lnTo>
                  <a:close/>
                  <a:moveTo>
                    <a:pt x="273" y="0"/>
                  </a:moveTo>
                  <a:cubicBezTo>
                    <a:pt x="123" y="0"/>
                    <a:pt x="1" y="125"/>
                    <a:pt x="1" y="276"/>
                  </a:cubicBezTo>
                  <a:lnTo>
                    <a:pt x="1" y="1733"/>
                  </a:lnTo>
                  <a:cubicBezTo>
                    <a:pt x="1" y="1884"/>
                    <a:pt x="123" y="2009"/>
                    <a:pt x="273" y="2009"/>
                  </a:cubicBezTo>
                  <a:lnTo>
                    <a:pt x="4813" y="2009"/>
                  </a:lnTo>
                  <a:cubicBezTo>
                    <a:pt x="4963" y="2009"/>
                    <a:pt x="5085" y="1884"/>
                    <a:pt x="5085" y="1733"/>
                  </a:cubicBezTo>
                  <a:lnTo>
                    <a:pt x="5085" y="276"/>
                  </a:lnTo>
                  <a:cubicBezTo>
                    <a:pt x="5085" y="125"/>
                    <a:pt x="4963" y="0"/>
                    <a:pt x="4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945800" y="3844325"/>
              <a:ext cx="127125" cy="50250"/>
            </a:xfrm>
            <a:custGeom>
              <a:avLst/>
              <a:gdLst/>
              <a:ahLst/>
              <a:cxnLst/>
              <a:rect l="l" t="t" r="r" b="b"/>
              <a:pathLst>
                <a:path w="5085" h="2010" extrusionOk="0">
                  <a:moveTo>
                    <a:pt x="4537" y="551"/>
                  </a:moveTo>
                  <a:lnTo>
                    <a:pt x="4537" y="1458"/>
                  </a:lnTo>
                  <a:lnTo>
                    <a:pt x="549" y="1458"/>
                  </a:lnTo>
                  <a:lnTo>
                    <a:pt x="549" y="551"/>
                  </a:lnTo>
                  <a:close/>
                  <a:moveTo>
                    <a:pt x="273" y="0"/>
                  </a:moveTo>
                  <a:cubicBezTo>
                    <a:pt x="123" y="0"/>
                    <a:pt x="1" y="122"/>
                    <a:pt x="1" y="276"/>
                  </a:cubicBezTo>
                  <a:lnTo>
                    <a:pt x="1" y="1734"/>
                  </a:lnTo>
                  <a:cubicBezTo>
                    <a:pt x="1" y="1884"/>
                    <a:pt x="123" y="2009"/>
                    <a:pt x="273" y="2009"/>
                  </a:cubicBezTo>
                  <a:lnTo>
                    <a:pt x="4813" y="2009"/>
                  </a:lnTo>
                  <a:cubicBezTo>
                    <a:pt x="4963" y="2009"/>
                    <a:pt x="5085" y="1884"/>
                    <a:pt x="5085" y="1734"/>
                  </a:cubicBezTo>
                  <a:lnTo>
                    <a:pt x="5085" y="276"/>
                  </a:lnTo>
                  <a:cubicBezTo>
                    <a:pt x="5085" y="125"/>
                    <a:pt x="4963" y="0"/>
                    <a:pt x="4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8081075" y="4061075"/>
              <a:ext cx="19000" cy="17600"/>
            </a:xfrm>
            <a:custGeom>
              <a:avLst/>
              <a:gdLst/>
              <a:ahLst/>
              <a:cxnLst/>
              <a:rect l="l" t="t" r="r" b="b"/>
              <a:pathLst>
                <a:path w="760" h="704" extrusionOk="0">
                  <a:moveTo>
                    <a:pt x="457" y="0"/>
                  </a:moveTo>
                  <a:cubicBezTo>
                    <a:pt x="387" y="0"/>
                    <a:pt x="316" y="26"/>
                    <a:pt x="263" y="79"/>
                  </a:cubicBezTo>
                  <a:lnTo>
                    <a:pt x="110" y="233"/>
                  </a:lnTo>
                  <a:cubicBezTo>
                    <a:pt x="1" y="342"/>
                    <a:pt x="1" y="515"/>
                    <a:pt x="110" y="621"/>
                  </a:cubicBezTo>
                  <a:cubicBezTo>
                    <a:pt x="164" y="675"/>
                    <a:pt x="234" y="704"/>
                    <a:pt x="305" y="704"/>
                  </a:cubicBezTo>
                  <a:cubicBezTo>
                    <a:pt x="372" y="704"/>
                    <a:pt x="443" y="675"/>
                    <a:pt x="497" y="621"/>
                  </a:cubicBezTo>
                  <a:lnTo>
                    <a:pt x="651" y="470"/>
                  </a:lnTo>
                  <a:cubicBezTo>
                    <a:pt x="760" y="361"/>
                    <a:pt x="760" y="188"/>
                    <a:pt x="651" y="79"/>
                  </a:cubicBezTo>
                  <a:cubicBezTo>
                    <a:pt x="598" y="26"/>
                    <a:pt x="528"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6"/>
          <p:cNvGrpSpPr/>
          <p:nvPr/>
        </p:nvGrpSpPr>
        <p:grpSpPr>
          <a:xfrm>
            <a:off x="7866522" y="2371439"/>
            <a:ext cx="262657" cy="400623"/>
            <a:chOff x="6374075" y="3773450"/>
            <a:chExt cx="226350" cy="345275"/>
          </a:xfrm>
        </p:grpSpPr>
        <p:sp>
          <p:nvSpPr>
            <p:cNvPr id="208" name="Google Shape;208;p26"/>
            <p:cNvSpPr/>
            <p:nvPr/>
          </p:nvSpPr>
          <p:spPr>
            <a:xfrm>
              <a:off x="6381525" y="3830550"/>
              <a:ext cx="201525" cy="270800"/>
            </a:xfrm>
            <a:custGeom>
              <a:avLst/>
              <a:gdLst/>
              <a:ahLst/>
              <a:cxnLst/>
              <a:rect l="l" t="t" r="r" b="b"/>
              <a:pathLst>
                <a:path w="8061" h="10832" extrusionOk="0">
                  <a:moveTo>
                    <a:pt x="0" y="0"/>
                  </a:moveTo>
                  <a:cubicBezTo>
                    <a:pt x="0" y="0"/>
                    <a:pt x="308" y="6593"/>
                    <a:pt x="574" y="8977"/>
                  </a:cubicBezTo>
                  <a:cubicBezTo>
                    <a:pt x="686" y="9995"/>
                    <a:pt x="1403" y="10832"/>
                    <a:pt x="2428" y="10832"/>
                  </a:cubicBezTo>
                  <a:lnTo>
                    <a:pt x="6183" y="10832"/>
                  </a:lnTo>
                  <a:cubicBezTo>
                    <a:pt x="5930" y="10562"/>
                    <a:pt x="5786" y="10191"/>
                    <a:pt x="5827" y="9784"/>
                  </a:cubicBezTo>
                  <a:cubicBezTo>
                    <a:pt x="5891" y="9163"/>
                    <a:pt x="6391" y="8663"/>
                    <a:pt x="7013" y="8599"/>
                  </a:cubicBezTo>
                  <a:cubicBezTo>
                    <a:pt x="7059" y="8594"/>
                    <a:pt x="7106" y="8592"/>
                    <a:pt x="7151" y="8592"/>
                  </a:cubicBezTo>
                  <a:cubicBezTo>
                    <a:pt x="7504" y="8592"/>
                    <a:pt x="7822" y="8730"/>
                    <a:pt x="8060" y="8954"/>
                  </a:cubicBezTo>
                  <a:lnTo>
                    <a:pt x="8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526875" y="4045175"/>
              <a:ext cx="66425" cy="66500"/>
            </a:xfrm>
            <a:custGeom>
              <a:avLst/>
              <a:gdLst/>
              <a:ahLst/>
              <a:cxnLst/>
              <a:rect l="l" t="t" r="r" b="b"/>
              <a:pathLst>
                <a:path w="2657" h="2660" extrusionOk="0">
                  <a:moveTo>
                    <a:pt x="1327" y="1"/>
                  </a:moveTo>
                  <a:cubicBezTo>
                    <a:pt x="593" y="1"/>
                    <a:pt x="1" y="597"/>
                    <a:pt x="1" y="1330"/>
                  </a:cubicBezTo>
                  <a:cubicBezTo>
                    <a:pt x="1" y="1683"/>
                    <a:pt x="135" y="2003"/>
                    <a:pt x="359" y="2240"/>
                  </a:cubicBezTo>
                  <a:cubicBezTo>
                    <a:pt x="603" y="2496"/>
                    <a:pt x="946" y="2660"/>
                    <a:pt x="1327" y="2660"/>
                  </a:cubicBezTo>
                  <a:cubicBezTo>
                    <a:pt x="2060" y="2660"/>
                    <a:pt x="2656" y="2064"/>
                    <a:pt x="2656" y="1330"/>
                  </a:cubicBezTo>
                  <a:cubicBezTo>
                    <a:pt x="2656" y="949"/>
                    <a:pt x="2493" y="603"/>
                    <a:pt x="2237" y="363"/>
                  </a:cubicBezTo>
                  <a:cubicBezTo>
                    <a:pt x="2000" y="139"/>
                    <a:pt x="1679" y="1"/>
                    <a:pt x="1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396175" y="3780325"/>
              <a:ext cx="173250" cy="28950"/>
            </a:xfrm>
            <a:custGeom>
              <a:avLst/>
              <a:gdLst/>
              <a:ahLst/>
              <a:cxnLst/>
              <a:rect l="l" t="t" r="r" b="b"/>
              <a:pathLst>
                <a:path w="6930" h="1158" extrusionOk="0">
                  <a:moveTo>
                    <a:pt x="1157" y="1"/>
                  </a:moveTo>
                  <a:cubicBezTo>
                    <a:pt x="519" y="1"/>
                    <a:pt x="0" y="520"/>
                    <a:pt x="0" y="1157"/>
                  </a:cubicBezTo>
                  <a:lnTo>
                    <a:pt x="6930" y="1157"/>
                  </a:lnTo>
                  <a:cubicBezTo>
                    <a:pt x="6930" y="520"/>
                    <a:pt x="6414" y="1"/>
                    <a:pt x="57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374075" y="3773450"/>
              <a:ext cx="216100" cy="42700"/>
            </a:xfrm>
            <a:custGeom>
              <a:avLst/>
              <a:gdLst/>
              <a:ahLst/>
              <a:cxnLst/>
              <a:rect l="l" t="t" r="r" b="b"/>
              <a:pathLst>
                <a:path w="8644" h="1708" extrusionOk="0">
                  <a:moveTo>
                    <a:pt x="6641" y="551"/>
                  </a:moveTo>
                  <a:cubicBezTo>
                    <a:pt x="7026" y="551"/>
                    <a:pt x="7356" y="804"/>
                    <a:pt x="7471" y="1157"/>
                  </a:cubicBezTo>
                  <a:lnTo>
                    <a:pt x="1230" y="1157"/>
                  </a:lnTo>
                  <a:cubicBezTo>
                    <a:pt x="1346" y="804"/>
                    <a:pt x="1672" y="551"/>
                    <a:pt x="2057" y="551"/>
                  </a:cubicBezTo>
                  <a:close/>
                  <a:moveTo>
                    <a:pt x="2041" y="0"/>
                  </a:moveTo>
                  <a:cubicBezTo>
                    <a:pt x="1346" y="0"/>
                    <a:pt x="766" y="500"/>
                    <a:pt x="635" y="1157"/>
                  </a:cubicBezTo>
                  <a:lnTo>
                    <a:pt x="305" y="1157"/>
                  </a:lnTo>
                  <a:cubicBezTo>
                    <a:pt x="167" y="1157"/>
                    <a:pt x="42" y="1253"/>
                    <a:pt x="23" y="1391"/>
                  </a:cubicBezTo>
                  <a:cubicBezTo>
                    <a:pt x="0" y="1560"/>
                    <a:pt x="132" y="1708"/>
                    <a:pt x="295" y="1708"/>
                  </a:cubicBezTo>
                  <a:lnTo>
                    <a:pt x="8339" y="1708"/>
                  </a:lnTo>
                  <a:cubicBezTo>
                    <a:pt x="8477" y="1708"/>
                    <a:pt x="8602" y="1609"/>
                    <a:pt x="8621" y="1471"/>
                  </a:cubicBezTo>
                  <a:cubicBezTo>
                    <a:pt x="8643" y="1301"/>
                    <a:pt x="8512" y="1157"/>
                    <a:pt x="8349" y="1157"/>
                  </a:cubicBezTo>
                  <a:lnTo>
                    <a:pt x="8064" y="1157"/>
                  </a:lnTo>
                  <a:cubicBezTo>
                    <a:pt x="7935" y="500"/>
                    <a:pt x="7356" y="0"/>
                    <a:pt x="6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374475" y="3823650"/>
              <a:ext cx="225950" cy="295075"/>
            </a:xfrm>
            <a:custGeom>
              <a:avLst/>
              <a:gdLst/>
              <a:ahLst/>
              <a:cxnLst/>
              <a:rect l="l" t="t" r="r" b="b"/>
              <a:pathLst>
                <a:path w="9038" h="11803" extrusionOk="0">
                  <a:moveTo>
                    <a:pt x="8067" y="552"/>
                  </a:moveTo>
                  <a:lnTo>
                    <a:pt x="8067" y="8724"/>
                  </a:lnTo>
                  <a:cubicBezTo>
                    <a:pt x="7871" y="8641"/>
                    <a:pt x="7654" y="8593"/>
                    <a:pt x="7432" y="8593"/>
                  </a:cubicBezTo>
                  <a:cubicBezTo>
                    <a:pt x="6548" y="8593"/>
                    <a:pt x="5827" y="9314"/>
                    <a:pt x="5827" y="10198"/>
                  </a:cubicBezTo>
                  <a:cubicBezTo>
                    <a:pt x="5827" y="10419"/>
                    <a:pt x="5872" y="10637"/>
                    <a:pt x="5959" y="10835"/>
                  </a:cubicBezTo>
                  <a:lnTo>
                    <a:pt x="2710" y="10835"/>
                  </a:lnTo>
                  <a:cubicBezTo>
                    <a:pt x="1884" y="10835"/>
                    <a:pt x="1234" y="10172"/>
                    <a:pt x="1128" y="9224"/>
                  </a:cubicBezTo>
                  <a:cubicBezTo>
                    <a:pt x="897" y="7158"/>
                    <a:pt x="631" y="1846"/>
                    <a:pt x="570" y="552"/>
                  </a:cubicBezTo>
                  <a:close/>
                  <a:moveTo>
                    <a:pt x="7423" y="9137"/>
                  </a:moveTo>
                  <a:cubicBezTo>
                    <a:pt x="7692" y="9137"/>
                    <a:pt x="7948" y="9240"/>
                    <a:pt x="8144" y="9423"/>
                  </a:cubicBezTo>
                  <a:cubicBezTo>
                    <a:pt x="8358" y="9624"/>
                    <a:pt x="8477" y="9897"/>
                    <a:pt x="8477" y="10191"/>
                  </a:cubicBezTo>
                  <a:cubicBezTo>
                    <a:pt x="8477" y="10771"/>
                    <a:pt x="8003" y="11245"/>
                    <a:pt x="7423" y="11245"/>
                  </a:cubicBezTo>
                  <a:cubicBezTo>
                    <a:pt x="7131" y="11245"/>
                    <a:pt x="6856" y="11127"/>
                    <a:pt x="6657" y="10912"/>
                  </a:cubicBezTo>
                  <a:cubicBezTo>
                    <a:pt x="6471" y="10717"/>
                    <a:pt x="6369" y="10460"/>
                    <a:pt x="6369" y="10191"/>
                  </a:cubicBezTo>
                  <a:cubicBezTo>
                    <a:pt x="6369" y="9612"/>
                    <a:pt x="6843" y="9137"/>
                    <a:pt x="7423" y="9137"/>
                  </a:cubicBezTo>
                  <a:close/>
                  <a:moveTo>
                    <a:pt x="285" y="1"/>
                  </a:moveTo>
                  <a:cubicBezTo>
                    <a:pt x="250" y="1"/>
                    <a:pt x="215" y="4"/>
                    <a:pt x="183" y="17"/>
                  </a:cubicBezTo>
                  <a:cubicBezTo>
                    <a:pt x="68" y="65"/>
                    <a:pt x="0" y="174"/>
                    <a:pt x="7" y="289"/>
                  </a:cubicBezTo>
                  <a:cubicBezTo>
                    <a:pt x="10" y="357"/>
                    <a:pt x="317" y="6917"/>
                    <a:pt x="580" y="9285"/>
                  </a:cubicBezTo>
                  <a:cubicBezTo>
                    <a:pt x="644" y="9852"/>
                    <a:pt x="878" y="10374"/>
                    <a:pt x="1240" y="10752"/>
                  </a:cubicBezTo>
                  <a:cubicBezTo>
                    <a:pt x="1634" y="11165"/>
                    <a:pt x="2143" y="11383"/>
                    <a:pt x="2707" y="11383"/>
                  </a:cubicBezTo>
                  <a:lnTo>
                    <a:pt x="6350" y="11383"/>
                  </a:lnTo>
                  <a:cubicBezTo>
                    <a:pt x="6644" y="11652"/>
                    <a:pt x="7032" y="11803"/>
                    <a:pt x="7432" y="11803"/>
                  </a:cubicBezTo>
                  <a:cubicBezTo>
                    <a:pt x="8317" y="11803"/>
                    <a:pt x="9037" y="11085"/>
                    <a:pt x="9037" y="10198"/>
                  </a:cubicBezTo>
                  <a:cubicBezTo>
                    <a:pt x="9037" y="9801"/>
                    <a:pt x="8884" y="9413"/>
                    <a:pt x="8618" y="9118"/>
                  </a:cubicBezTo>
                  <a:lnTo>
                    <a:pt x="8618" y="276"/>
                  </a:lnTo>
                  <a:cubicBezTo>
                    <a:pt x="8618" y="123"/>
                    <a:pt x="8496" y="1"/>
                    <a:pt x="8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499975" y="3920900"/>
              <a:ext cx="57275" cy="73300"/>
            </a:xfrm>
            <a:custGeom>
              <a:avLst/>
              <a:gdLst/>
              <a:ahLst/>
              <a:cxnLst/>
              <a:rect l="l" t="t" r="r" b="b"/>
              <a:pathLst>
                <a:path w="2291" h="2932" extrusionOk="0">
                  <a:moveTo>
                    <a:pt x="498" y="0"/>
                  </a:moveTo>
                  <a:cubicBezTo>
                    <a:pt x="371" y="0"/>
                    <a:pt x="258" y="87"/>
                    <a:pt x="228" y="215"/>
                  </a:cubicBezTo>
                  <a:lnTo>
                    <a:pt x="32" y="1112"/>
                  </a:lnTo>
                  <a:cubicBezTo>
                    <a:pt x="0" y="1259"/>
                    <a:pt x="93" y="1406"/>
                    <a:pt x="240" y="1438"/>
                  </a:cubicBezTo>
                  <a:cubicBezTo>
                    <a:pt x="260" y="1442"/>
                    <a:pt x="282" y="1445"/>
                    <a:pt x="301" y="1445"/>
                  </a:cubicBezTo>
                  <a:cubicBezTo>
                    <a:pt x="426" y="1445"/>
                    <a:pt x="542" y="1358"/>
                    <a:pt x="567" y="1227"/>
                  </a:cubicBezTo>
                  <a:lnTo>
                    <a:pt x="622" y="984"/>
                  </a:lnTo>
                  <a:lnTo>
                    <a:pt x="1506" y="2380"/>
                  </a:lnTo>
                  <a:lnTo>
                    <a:pt x="904" y="2380"/>
                  </a:lnTo>
                  <a:cubicBezTo>
                    <a:pt x="766" y="2380"/>
                    <a:pt x="644" y="2480"/>
                    <a:pt x="625" y="2614"/>
                  </a:cubicBezTo>
                  <a:cubicBezTo>
                    <a:pt x="599" y="2784"/>
                    <a:pt x="731" y="2931"/>
                    <a:pt x="894" y="2931"/>
                  </a:cubicBezTo>
                  <a:lnTo>
                    <a:pt x="2002" y="2931"/>
                  </a:lnTo>
                  <a:cubicBezTo>
                    <a:pt x="2102" y="2931"/>
                    <a:pt x="2195" y="2877"/>
                    <a:pt x="2243" y="2787"/>
                  </a:cubicBezTo>
                  <a:cubicBezTo>
                    <a:pt x="2291" y="2701"/>
                    <a:pt x="2288" y="2592"/>
                    <a:pt x="2236" y="2508"/>
                  </a:cubicBezTo>
                  <a:lnTo>
                    <a:pt x="1086" y="686"/>
                  </a:lnTo>
                  <a:lnTo>
                    <a:pt x="1323" y="737"/>
                  </a:lnTo>
                  <a:cubicBezTo>
                    <a:pt x="1345" y="742"/>
                    <a:pt x="1367" y="745"/>
                    <a:pt x="1389" y="745"/>
                  </a:cubicBezTo>
                  <a:cubicBezTo>
                    <a:pt x="1502" y="745"/>
                    <a:pt x="1610" y="678"/>
                    <a:pt x="1650" y="570"/>
                  </a:cubicBezTo>
                  <a:cubicBezTo>
                    <a:pt x="1711" y="410"/>
                    <a:pt x="1612" y="240"/>
                    <a:pt x="1451" y="202"/>
                  </a:cubicBezTo>
                  <a:lnTo>
                    <a:pt x="558" y="6"/>
                  </a:lnTo>
                  <a:cubicBezTo>
                    <a:pt x="538" y="2"/>
                    <a:pt x="518"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492200" y="3902150"/>
              <a:ext cx="17575" cy="16925"/>
            </a:xfrm>
            <a:custGeom>
              <a:avLst/>
              <a:gdLst/>
              <a:ahLst/>
              <a:cxnLst/>
              <a:rect l="l" t="t" r="r" b="b"/>
              <a:pathLst>
                <a:path w="703" h="677" extrusionOk="0">
                  <a:moveTo>
                    <a:pt x="313" y="0"/>
                  </a:moveTo>
                  <a:cubicBezTo>
                    <a:pt x="265" y="0"/>
                    <a:pt x="217" y="13"/>
                    <a:pt x="173" y="39"/>
                  </a:cubicBezTo>
                  <a:cubicBezTo>
                    <a:pt x="42" y="119"/>
                    <a:pt x="0" y="289"/>
                    <a:pt x="77" y="417"/>
                  </a:cubicBezTo>
                  <a:lnTo>
                    <a:pt x="154" y="545"/>
                  </a:lnTo>
                  <a:cubicBezTo>
                    <a:pt x="205" y="632"/>
                    <a:pt x="295" y="676"/>
                    <a:pt x="388" y="676"/>
                  </a:cubicBezTo>
                  <a:cubicBezTo>
                    <a:pt x="436" y="676"/>
                    <a:pt x="487" y="664"/>
                    <a:pt x="532" y="638"/>
                  </a:cubicBezTo>
                  <a:cubicBezTo>
                    <a:pt x="660" y="561"/>
                    <a:pt x="702" y="391"/>
                    <a:pt x="625" y="260"/>
                  </a:cubicBezTo>
                  <a:lnTo>
                    <a:pt x="548" y="135"/>
                  </a:lnTo>
                  <a:cubicBezTo>
                    <a:pt x="497" y="48"/>
                    <a:pt x="406"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419950" y="3960125"/>
              <a:ext cx="88050" cy="50075"/>
            </a:xfrm>
            <a:custGeom>
              <a:avLst/>
              <a:gdLst/>
              <a:ahLst/>
              <a:cxnLst/>
              <a:rect l="l" t="t" r="r" b="b"/>
              <a:pathLst>
                <a:path w="3522" h="2003" extrusionOk="0">
                  <a:moveTo>
                    <a:pt x="818" y="1"/>
                  </a:moveTo>
                  <a:cubicBezTo>
                    <a:pt x="726" y="1"/>
                    <a:pt x="636" y="46"/>
                    <a:pt x="584" y="129"/>
                  </a:cubicBezTo>
                  <a:lnTo>
                    <a:pt x="55" y="971"/>
                  </a:lnTo>
                  <a:cubicBezTo>
                    <a:pt x="46" y="984"/>
                    <a:pt x="39" y="1003"/>
                    <a:pt x="36" y="1023"/>
                  </a:cubicBezTo>
                  <a:cubicBezTo>
                    <a:pt x="1" y="1218"/>
                    <a:pt x="145" y="1362"/>
                    <a:pt x="305" y="1362"/>
                  </a:cubicBezTo>
                  <a:lnTo>
                    <a:pt x="2551" y="1362"/>
                  </a:lnTo>
                  <a:lnTo>
                    <a:pt x="2320" y="1590"/>
                  </a:lnTo>
                  <a:cubicBezTo>
                    <a:pt x="2295" y="1615"/>
                    <a:pt x="2282" y="1651"/>
                    <a:pt x="2282" y="1686"/>
                  </a:cubicBezTo>
                  <a:cubicBezTo>
                    <a:pt x="2291" y="1897"/>
                    <a:pt x="2432" y="2003"/>
                    <a:pt x="2570" y="2003"/>
                  </a:cubicBezTo>
                  <a:cubicBezTo>
                    <a:pt x="2641" y="2003"/>
                    <a:pt x="2711" y="1977"/>
                    <a:pt x="2766" y="1923"/>
                  </a:cubicBezTo>
                  <a:lnTo>
                    <a:pt x="3413" y="1276"/>
                  </a:lnTo>
                  <a:cubicBezTo>
                    <a:pt x="3522" y="1167"/>
                    <a:pt x="3522" y="994"/>
                    <a:pt x="3413" y="885"/>
                  </a:cubicBezTo>
                  <a:lnTo>
                    <a:pt x="2766" y="238"/>
                  </a:lnTo>
                  <a:cubicBezTo>
                    <a:pt x="2712" y="184"/>
                    <a:pt x="2641" y="157"/>
                    <a:pt x="2570" y="157"/>
                  </a:cubicBezTo>
                  <a:cubicBezTo>
                    <a:pt x="2430" y="157"/>
                    <a:pt x="2290" y="262"/>
                    <a:pt x="2282" y="475"/>
                  </a:cubicBezTo>
                  <a:cubicBezTo>
                    <a:pt x="2282" y="510"/>
                    <a:pt x="2295" y="545"/>
                    <a:pt x="2320" y="571"/>
                  </a:cubicBezTo>
                  <a:lnTo>
                    <a:pt x="2560" y="811"/>
                  </a:lnTo>
                  <a:lnTo>
                    <a:pt x="805" y="811"/>
                  </a:lnTo>
                  <a:lnTo>
                    <a:pt x="1090" y="356"/>
                  </a:lnTo>
                  <a:cubicBezTo>
                    <a:pt x="1109" y="324"/>
                    <a:pt x="1119" y="289"/>
                    <a:pt x="1109" y="254"/>
                  </a:cubicBezTo>
                  <a:cubicBezTo>
                    <a:pt x="1062" y="79"/>
                    <a:pt x="938" y="1"/>
                    <a:pt x="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6439250" y="3883875"/>
              <a:ext cx="57225" cy="72125"/>
            </a:xfrm>
            <a:custGeom>
              <a:avLst/>
              <a:gdLst/>
              <a:ahLst/>
              <a:cxnLst/>
              <a:rect l="l" t="t" r="r" b="b"/>
              <a:pathLst>
                <a:path w="2289" h="2885" extrusionOk="0">
                  <a:moveTo>
                    <a:pt x="1976" y="1"/>
                  </a:moveTo>
                  <a:cubicBezTo>
                    <a:pt x="1885" y="1"/>
                    <a:pt x="1795" y="46"/>
                    <a:pt x="1744" y="129"/>
                  </a:cubicBezTo>
                  <a:lnTo>
                    <a:pt x="626" y="1904"/>
                  </a:lnTo>
                  <a:lnTo>
                    <a:pt x="571" y="1657"/>
                  </a:lnTo>
                  <a:cubicBezTo>
                    <a:pt x="543" y="1527"/>
                    <a:pt x="429" y="1439"/>
                    <a:pt x="301" y="1439"/>
                  </a:cubicBezTo>
                  <a:cubicBezTo>
                    <a:pt x="281" y="1439"/>
                    <a:pt x="261" y="1442"/>
                    <a:pt x="241" y="1446"/>
                  </a:cubicBezTo>
                  <a:cubicBezTo>
                    <a:pt x="94" y="1478"/>
                    <a:pt x="1" y="1625"/>
                    <a:pt x="33" y="1773"/>
                  </a:cubicBezTo>
                  <a:lnTo>
                    <a:pt x="232" y="2670"/>
                  </a:lnTo>
                  <a:cubicBezTo>
                    <a:pt x="260" y="2798"/>
                    <a:pt x="373" y="2884"/>
                    <a:pt x="497" y="2884"/>
                  </a:cubicBezTo>
                  <a:cubicBezTo>
                    <a:pt x="517" y="2884"/>
                    <a:pt x="539" y="2881"/>
                    <a:pt x="558" y="2878"/>
                  </a:cubicBezTo>
                  <a:lnTo>
                    <a:pt x="1452" y="2679"/>
                  </a:lnTo>
                  <a:cubicBezTo>
                    <a:pt x="1603" y="2647"/>
                    <a:pt x="1696" y="2500"/>
                    <a:pt x="1664" y="2352"/>
                  </a:cubicBezTo>
                  <a:cubicBezTo>
                    <a:pt x="1636" y="2225"/>
                    <a:pt x="1521" y="2138"/>
                    <a:pt x="1393" y="2138"/>
                  </a:cubicBezTo>
                  <a:cubicBezTo>
                    <a:pt x="1374" y="2138"/>
                    <a:pt x="1354" y="2140"/>
                    <a:pt x="1334" y="2144"/>
                  </a:cubicBezTo>
                  <a:lnTo>
                    <a:pt x="1090" y="2199"/>
                  </a:lnTo>
                  <a:lnTo>
                    <a:pt x="2208" y="424"/>
                  </a:lnTo>
                  <a:cubicBezTo>
                    <a:pt x="2288" y="293"/>
                    <a:pt x="2250" y="123"/>
                    <a:pt x="2122" y="43"/>
                  </a:cubicBezTo>
                  <a:cubicBezTo>
                    <a:pt x="2076" y="14"/>
                    <a:pt x="2026"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546500" y="4065575"/>
              <a:ext cx="26775" cy="25450"/>
            </a:xfrm>
            <a:custGeom>
              <a:avLst/>
              <a:gdLst/>
              <a:ahLst/>
              <a:cxnLst/>
              <a:rect l="l" t="t" r="r" b="b"/>
              <a:pathLst>
                <a:path w="1071" h="1018" extrusionOk="0">
                  <a:moveTo>
                    <a:pt x="769" y="0"/>
                  </a:moveTo>
                  <a:cubicBezTo>
                    <a:pt x="699" y="0"/>
                    <a:pt x="628" y="27"/>
                    <a:pt x="574" y="82"/>
                  </a:cubicBezTo>
                  <a:lnTo>
                    <a:pt x="106" y="550"/>
                  </a:lnTo>
                  <a:cubicBezTo>
                    <a:pt x="0" y="655"/>
                    <a:pt x="0" y="828"/>
                    <a:pt x="106" y="937"/>
                  </a:cubicBezTo>
                  <a:cubicBezTo>
                    <a:pt x="161" y="992"/>
                    <a:pt x="231" y="1017"/>
                    <a:pt x="302" y="1017"/>
                  </a:cubicBezTo>
                  <a:cubicBezTo>
                    <a:pt x="372" y="1017"/>
                    <a:pt x="443" y="992"/>
                    <a:pt x="497" y="937"/>
                  </a:cubicBezTo>
                  <a:lnTo>
                    <a:pt x="965" y="470"/>
                  </a:lnTo>
                  <a:cubicBezTo>
                    <a:pt x="1070" y="364"/>
                    <a:pt x="1070" y="188"/>
                    <a:pt x="965" y="82"/>
                  </a:cubicBezTo>
                  <a:cubicBezTo>
                    <a:pt x="910" y="27"/>
                    <a:pt x="840"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6"/>
          <p:cNvCxnSpPr>
            <a:stCxn id="159" idx="3"/>
            <a:endCxn id="156" idx="1"/>
          </p:cNvCxnSpPr>
          <p:nvPr/>
        </p:nvCxnSpPr>
        <p:spPr>
          <a:xfrm>
            <a:off x="7412550" y="15535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19" name="Google Shape;219;p26"/>
          <p:cNvCxnSpPr>
            <a:stCxn id="156" idx="2"/>
            <a:endCxn id="155" idx="0"/>
          </p:cNvCxnSpPr>
          <p:nvPr/>
        </p:nvCxnSpPr>
        <p:spPr>
          <a:xfrm rot="-5400000" flipH="1">
            <a:off x="7921950" y="20623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0" name="Google Shape;220;p26"/>
          <p:cNvCxnSpPr>
            <a:stCxn id="155" idx="2"/>
            <a:endCxn id="157" idx="0"/>
          </p:cNvCxnSpPr>
          <p:nvPr/>
        </p:nvCxnSpPr>
        <p:spPr>
          <a:xfrm rot="-5400000" flipH="1">
            <a:off x="7921950" y="30805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1" name="Google Shape;221;p26"/>
          <p:cNvCxnSpPr>
            <a:stCxn id="157" idx="1"/>
            <a:endCxn id="158" idx="3"/>
          </p:cNvCxnSpPr>
          <p:nvPr/>
        </p:nvCxnSpPr>
        <p:spPr>
          <a:xfrm flipH="1">
            <a:off x="7412550" y="35899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2" name="Google Shape;222;p26"/>
          <p:cNvCxnSpPr>
            <a:stCxn id="158" idx="0"/>
            <a:endCxn id="154" idx="2"/>
          </p:cNvCxnSpPr>
          <p:nvPr/>
        </p:nvCxnSpPr>
        <p:spPr>
          <a:xfrm rot="-5400000">
            <a:off x="6903750" y="30805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3" name="Google Shape;223;p26"/>
          <p:cNvCxnSpPr>
            <a:stCxn id="154" idx="0"/>
            <a:endCxn id="159" idx="2"/>
          </p:cNvCxnSpPr>
          <p:nvPr/>
        </p:nvCxnSpPr>
        <p:spPr>
          <a:xfrm rot="-5400000">
            <a:off x="6903750" y="20623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ctrTitle"/>
          </p:nvPr>
        </p:nvSpPr>
        <p:spPr>
          <a:xfrm>
            <a:off x="371199" y="349136"/>
            <a:ext cx="4440678" cy="2100143"/>
          </a:xfrm>
          <a:prstGeom prst="rect">
            <a:avLst/>
          </a:prstGeom>
        </p:spPr>
        <p:txBody>
          <a:bodyPr spcFirstLastPara="1" wrap="square" lIns="91425" tIns="91425" rIns="91425" bIns="91425" anchor="b" anchorCtr="0">
            <a:noAutofit/>
          </a:bodyPr>
          <a:lstStyle/>
          <a:p>
            <a:pPr algn="l"/>
            <a:r>
              <a:rPr lang="en-US" sz="1400" i="0" dirty="0">
                <a:solidFill>
                  <a:srgbClr val="1B1E23"/>
                </a:solidFill>
                <a:effectLst/>
                <a:latin typeface="+mn-lt"/>
              </a:rPr>
              <a:t>Dataset: Environment, Social &amp; Economic Data</a:t>
            </a:r>
            <a:br>
              <a:rPr lang="en-US" sz="1400" b="0" i="0" dirty="0">
                <a:solidFill>
                  <a:srgbClr val="1B1E23"/>
                </a:solidFill>
                <a:effectLst/>
                <a:latin typeface="+mn-lt"/>
              </a:rPr>
            </a:br>
            <a:br>
              <a:rPr lang="en-US" sz="1400" b="0" i="0" dirty="0">
                <a:solidFill>
                  <a:srgbClr val="1B1E23"/>
                </a:solidFill>
                <a:effectLst/>
                <a:latin typeface="+mn-lt"/>
              </a:rPr>
            </a:br>
            <a:r>
              <a:rPr lang="en-US" sz="1400" b="0" i="0" dirty="0">
                <a:solidFill>
                  <a:srgbClr val="1B1E23"/>
                </a:solidFill>
                <a:effectLst/>
                <a:latin typeface="+mn-lt"/>
              </a:rPr>
              <a:t>- </a:t>
            </a:r>
            <a:r>
              <a:rPr lang="en-US" sz="1200" b="0" i="0" dirty="0">
                <a:solidFill>
                  <a:srgbClr val="1B1E23"/>
                </a:solidFill>
                <a:effectLst/>
                <a:latin typeface="+mn-lt"/>
              </a:rPr>
              <a:t>The delicate balance between our planet's resources, governmental policies, and economic prosperity has emerged as a defining global issue in an era marked by environmental challenges. It is more important than ever to comprehend how these three dimensions interact as our planet struggles with the effects of resource depletion, climate change, and environmental degradation.</a:t>
            </a:r>
            <a:endParaRPr lang="en-US" sz="1200" b="1" i="0" dirty="0">
              <a:solidFill>
                <a:srgbClr val="333333"/>
              </a:solidFill>
              <a:effectLst/>
              <a:latin typeface="+mn-lt"/>
            </a:endParaRPr>
          </a:p>
        </p:txBody>
      </p:sp>
      <p:sp>
        <p:nvSpPr>
          <p:cNvPr id="152" name="Google Shape;152;p26"/>
          <p:cNvSpPr txBox="1">
            <a:spLocks noGrp="1"/>
          </p:cNvSpPr>
          <p:nvPr>
            <p:ph type="subTitle" idx="1"/>
          </p:nvPr>
        </p:nvSpPr>
        <p:spPr>
          <a:xfrm>
            <a:off x="1996164" y="2591820"/>
            <a:ext cx="4305896" cy="1652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a:r>
            <a:r>
              <a:rPr lang="en-US" sz="1400" dirty="0">
                <a:latin typeface="+mn-lt"/>
              </a:rPr>
              <a:t>Goal</a:t>
            </a:r>
            <a:r>
              <a:rPr lang="en-US" dirty="0">
                <a:latin typeface="+mn-lt"/>
              </a:rPr>
              <a:t>: </a:t>
            </a:r>
            <a:r>
              <a:rPr lang="en-US" sz="1200" b="0" i="0" dirty="0">
                <a:solidFill>
                  <a:srgbClr val="1B1E23"/>
                </a:solidFill>
                <a:effectLst/>
                <a:latin typeface="+mn-lt"/>
              </a:rPr>
              <a:t>examines how wise resource management, informed governance, and increased public awareness have affected countries' economic fortunes</a:t>
            </a:r>
            <a:endParaRPr sz="1200" dirty="0">
              <a:latin typeface="+mn-lt"/>
            </a:endParaRPr>
          </a:p>
        </p:txBody>
      </p:sp>
      <p:sp>
        <p:nvSpPr>
          <p:cNvPr id="154" name="Google Shape;154;p26"/>
          <p:cNvSpPr/>
          <p:nvPr/>
        </p:nvSpPr>
        <p:spPr>
          <a:xfrm>
            <a:off x="6546750" y="21388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7564950" y="21388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7564950" y="11206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564950" y="31570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6546750" y="31570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546750" y="11206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6"/>
          <p:cNvGrpSpPr/>
          <p:nvPr/>
        </p:nvGrpSpPr>
        <p:grpSpPr>
          <a:xfrm>
            <a:off x="6858867" y="1353297"/>
            <a:ext cx="241566" cy="400507"/>
            <a:chOff x="4888975" y="3773475"/>
            <a:chExt cx="208175" cy="345175"/>
          </a:xfrm>
        </p:grpSpPr>
        <p:sp>
          <p:nvSpPr>
            <p:cNvPr id="161" name="Google Shape;161;p26"/>
            <p:cNvSpPr/>
            <p:nvPr/>
          </p:nvSpPr>
          <p:spPr>
            <a:xfrm>
              <a:off x="4896275" y="3884200"/>
              <a:ext cx="193675" cy="227575"/>
            </a:xfrm>
            <a:custGeom>
              <a:avLst/>
              <a:gdLst/>
              <a:ahLst/>
              <a:cxnLst/>
              <a:rect l="l" t="t" r="r" b="b"/>
              <a:pathLst>
                <a:path w="7747" h="9103" extrusionOk="0">
                  <a:moveTo>
                    <a:pt x="0" y="1"/>
                  </a:moveTo>
                  <a:lnTo>
                    <a:pt x="1320" y="9102"/>
                  </a:lnTo>
                  <a:lnTo>
                    <a:pt x="6423" y="9102"/>
                  </a:lnTo>
                  <a:lnTo>
                    <a:pt x="7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956575" y="3789675"/>
              <a:ext cx="73950" cy="72525"/>
            </a:xfrm>
            <a:custGeom>
              <a:avLst/>
              <a:gdLst/>
              <a:ahLst/>
              <a:cxnLst/>
              <a:rect l="l" t="t" r="r" b="b"/>
              <a:pathLst>
                <a:path w="2958" h="2901" extrusionOk="0">
                  <a:moveTo>
                    <a:pt x="785" y="0"/>
                  </a:moveTo>
                  <a:cubicBezTo>
                    <a:pt x="705" y="0"/>
                    <a:pt x="624" y="30"/>
                    <a:pt x="561" y="91"/>
                  </a:cubicBezTo>
                  <a:lnTo>
                    <a:pt x="122" y="530"/>
                  </a:lnTo>
                  <a:cubicBezTo>
                    <a:pt x="1" y="655"/>
                    <a:pt x="1" y="854"/>
                    <a:pt x="122" y="976"/>
                  </a:cubicBezTo>
                  <a:lnTo>
                    <a:pt x="369" y="1222"/>
                  </a:lnTo>
                  <a:cubicBezTo>
                    <a:pt x="380" y="1233"/>
                    <a:pt x="395" y="1239"/>
                    <a:pt x="411" y="1239"/>
                  </a:cubicBezTo>
                  <a:cubicBezTo>
                    <a:pt x="426" y="1239"/>
                    <a:pt x="441" y="1233"/>
                    <a:pt x="452" y="1222"/>
                  </a:cubicBezTo>
                  <a:cubicBezTo>
                    <a:pt x="466" y="1209"/>
                    <a:pt x="481" y="1203"/>
                    <a:pt x="497" y="1203"/>
                  </a:cubicBezTo>
                  <a:cubicBezTo>
                    <a:pt x="511" y="1203"/>
                    <a:pt x="525" y="1208"/>
                    <a:pt x="536" y="1219"/>
                  </a:cubicBezTo>
                  <a:cubicBezTo>
                    <a:pt x="539" y="1219"/>
                    <a:pt x="539" y="1219"/>
                    <a:pt x="539" y="1222"/>
                  </a:cubicBezTo>
                  <a:lnTo>
                    <a:pt x="891" y="1571"/>
                  </a:lnTo>
                  <a:lnTo>
                    <a:pt x="894" y="1578"/>
                  </a:lnTo>
                  <a:cubicBezTo>
                    <a:pt x="920" y="1600"/>
                    <a:pt x="920" y="1639"/>
                    <a:pt x="894" y="1661"/>
                  </a:cubicBezTo>
                  <a:cubicBezTo>
                    <a:pt x="872" y="1687"/>
                    <a:pt x="872" y="1725"/>
                    <a:pt x="894" y="1748"/>
                  </a:cubicBezTo>
                  <a:lnTo>
                    <a:pt x="1968" y="2821"/>
                  </a:lnTo>
                  <a:cubicBezTo>
                    <a:pt x="2020" y="2874"/>
                    <a:pt x="2089" y="2900"/>
                    <a:pt x="2158" y="2900"/>
                  </a:cubicBezTo>
                  <a:cubicBezTo>
                    <a:pt x="2226" y="2900"/>
                    <a:pt x="2294" y="2874"/>
                    <a:pt x="2346" y="2821"/>
                  </a:cubicBezTo>
                  <a:lnTo>
                    <a:pt x="2852" y="2315"/>
                  </a:lnTo>
                  <a:cubicBezTo>
                    <a:pt x="2958" y="2212"/>
                    <a:pt x="2958" y="2042"/>
                    <a:pt x="2852" y="1937"/>
                  </a:cubicBezTo>
                  <a:lnTo>
                    <a:pt x="1779" y="867"/>
                  </a:lnTo>
                  <a:cubicBezTo>
                    <a:pt x="1767" y="854"/>
                    <a:pt x="1752" y="847"/>
                    <a:pt x="1737" y="847"/>
                  </a:cubicBezTo>
                  <a:cubicBezTo>
                    <a:pt x="1721" y="847"/>
                    <a:pt x="1705" y="854"/>
                    <a:pt x="1692" y="867"/>
                  </a:cubicBezTo>
                  <a:cubicBezTo>
                    <a:pt x="1681" y="878"/>
                    <a:pt x="1666" y="883"/>
                    <a:pt x="1650" y="883"/>
                  </a:cubicBezTo>
                  <a:cubicBezTo>
                    <a:pt x="1635" y="883"/>
                    <a:pt x="1620" y="878"/>
                    <a:pt x="1609" y="867"/>
                  </a:cubicBezTo>
                  <a:lnTo>
                    <a:pt x="1602" y="860"/>
                  </a:lnTo>
                  <a:lnTo>
                    <a:pt x="1250" y="508"/>
                  </a:lnTo>
                  <a:cubicBezTo>
                    <a:pt x="1250" y="508"/>
                    <a:pt x="1250" y="508"/>
                    <a:pt x="1250" y="505"/>
                  </a:cubicBezTo>
                  <a:cubicBezTo>
                    <a:pt x="1228" y="482"/>
                    <a:pt x="1228" y="447"/>
                    <a:pt x="1250" y="421"/>
                  </a:cubicBezTo>
                  <a:cubicBezTo>
                    <a:pt x="1276" y="399"/>
                    <a:pt x="1276" y="360"/>
                    <a:pt x="1250" y="338"/>
                  </a:cubicBezTo>
                  <a:lnTo>
                    <a:pt x="1007" y="91"/>
                  </a:lnTo>
                  <a:cubicBezTo>
                    <a:pt x="946" y="30"/>
                    <a:pt x="866"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888975" y="3877325"/>
              <a:ext cx="208175" cy="241325"/>
            </a:xfrm>
            <a:custGeom>
              <a:avLst/>
              <a:gdLst/>
              <a:ahLst/>
              <a:cxnLst/>
              <a:rect l="l" t="t" r="r" b="b"/>
              <a:pathLst>
                <a:path w="8327" h="9653" extrusionOk="0">
                  <a:moveTo>
                    <a:pt x="7721" y="551"/>
                  </a:moveTo>
                  <a:lnTo>
                    <a:pt x="6478" y="9102"/>
                  </a:lnTo>
                  <a:lnTo>
                    <a:pt x="1852" y="9102"/>
                  </a:lnTo>
                  <a:lnTo>
                    <a:pt x="610" y="551"/>
                  </a:lnTo>
                  <a:close/>
                  <a:moveTo>
                    <a:pt x="296" y="0"/>
                  </a:moveTo>
                  <a:cubicBezTo>
                    <a:pt x="257" y="0"/>
                    <a:pt x="219" y="7"/>
                    <a:pt x="187" y="20"/>
                  </a:cubicBezTo>
                  <a:cubicBezTo>
                    <a:pt x="65" y="74"/>
                    <a:pt x="1" y="196"/>
                    <a:pt x="20" y="314"/>
                  </a:cubicBezTo>
                  <a:lnTo>
                    <a:pt x="1343" y="9415"/>
                  </a:lnTo>
                  <a:cubicBezTo>
                    <a:pt x="1362" y="9550"/>
                    <a:pt x="1478" y="9653"/>
                    <a:pt x="1612" y="9653"/>
                  </a:cubicBezTo>
                  <a:lnTo>
                    <a:pt x="6715" y="9653"/>
                  </a:lnTo>
                  <a:cubicBezTo>
                    <a:pt x="6853" y="9653"/>
                    <a:pt x="6969" y="9550"/>
                    <a:pt x="6988" y="9415"/>
                  </a:cubicBezTo>
                  <a:lnTo>
                    <a:pt x="8311" y="314"/>
                  </a:lnTo>
                  <a:cubicBezTo>
                    <a:pt x="8327" y="196"/>
                    <a:pt x="8266" y="74"/>
                    <a:pt x="8144" y="20"/>
                  </a:cubicBezTo>
                  <a:cubicBezTo>
                    <a:pt x="8109" y="7"/>
                    <a:pt x="8074" y="0"/>
                    <a:pt x="8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932700" y="4003450"/>
              <a:ext cx="78675" cy="45200"/>
            </a:xfrm>
            <a:custGeom>
              <a:avLst/>
              <a:gdLst/>
              <a:ahLst/>
              <a:cxnLst/>
              <a:rect l="l" t="t" r="r" b="b"/>
              <a:pathLst>
                <a:path w="3147" h="1808" extrusionOk="0">
                  <a:moveTo>
                    <a:pt x="764" y="1"/>
                  </a:moveTo>
                  <a:cubicBezTo>
                    <a:pt x="673" y="1"/>
                    <a:pt x="583" y="46"/>
                    <a:pt x="530" y="129"/>
                  </a:cubicBezTo>
                  <a:lnTo>
                    <a:pt x="87" y="831"/>
                  </a:lnTo>
                  <a:cubicBezTo>
                    <a:pt x="1" y="972"/>
                    <a:pt x="49" y="1173"/>
                    <a:pt x="244" y="1247"/>
                  </a:cubicBezTo>
                  <a:cubicBezTo>
                    <a:pt x="254" y="1250"/>
                    <a:pt x="267" y="1250"/>
                    <a:pt x="276" y="1250"/>
                  </a:cubicBezTo>
                  <a:lnTo>
                    <a:pt x="2173" y="1250"/>
                  </a:lnTo>
                  <a:lnTo>
                    <a:pt x="2016" y="1404"/>
                  </a:lnTo>
                  <a:cubicBezTo>
                    <a:pt x="2000" y="1423"/>
                    <a:pt x="1990" y="1446"/>
                    <a:pt x="1990" y="1471"/>
                  </a:cubicBezTo>
                  <a:cubicBezTo>
                    <a:pt x="1994" y="1696"/>
                    <a:pt x="2138" y="1808"/>
                    <a:pt x="2279" y="1808"/>
                  </a:cubicBezTo>
                  <a:cubicBezTo>
                    <a:pt x="2349" y="1808"/>
                    <a:pt x="2420" y="1779"/>
                    <a:pt x="2474" y="1728"/>
                  </a:cubicBezTo>
                  <a:lnTo>
                    <a:pt x="3051" y="1151"/>
                  </a:lnTo>
                  <a:cubicBezTo>
                    <a:pt x="3054" y="1145"/>
                    <a:pt x="3060" y="1141"/>
                    <a:pt x="3064" y="1135"/>
                  </a:cubicBezTo>
                  <a:cubicBezTo>
                    <a:pt x="3147" y="1016"/>
                    <a:pt x="3128" y="869"/>
                    <a:pt x="3035" y="776"/>
                  </a:cubicBezTo>
                  <a:lnTo>
                    <a:pt x="2474" y="216"/>
                  </a:lnTo>
                  <a:cubicBezTo>
                    <a:pt x="2421" y="163"/>
                    <a:pt x="2351" y="136"/>
                    <a:pt x="2280" y="136"/>
                  </a:cubicBezTo>
                  <a:cubicBezTo>
                    <a:pt x="2210" y="136"/>
                    <a:pt x="2139" y="163"/>
                    <a:pt x="2086" y="216"/>
                  </a:cubicBezTo>
                  <a:cubicBezTo>
                    <a:pt x="1978" y="324"/>
                    <a:pt x="1978" y="497"/>
                    <a:pt x="2086" y="606"/>
                  </a:cubicBezTo>
                  <a:lnTo>
                    <a:pt x="2183" y="702"/>
                  </a:lnTo>
                  <a:lnTo>
                    <a:pt x="818" y="702"/>
                  </a:lnTo>
                  <a:lnTo>
                    <a:pt x="1049" y="340"/>
                  </a:lnTo>
                  <a:cubicBezTo>
                    <a:pt x="1061" y="318"/>
                    <a:pt x="1065" y="296"/>
                    <a:pt x="1058" y="270"/>
                  </a:cubicBezTo>
                  <a:cubicBezTo>
                    <a:pt x="1016" y="84"/>
                    <a:pt x="889" y="1"/>
                    <a:pt x="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995500" y="3953075"/>
              <a:ext cx="16450" cy="14925"/>
            </a:xfrm>
            <a:custGeom>
              <a:avLst/>
              <a:gdLst/>
              <a:ahLst/>
              <a:cxnLst/>
              <a:rect l="l" t="t" r="r" b="b"/>
              <a:pathLst>
                <a:path w="658" h="597" extrusionOk="0">
                  <a:moveTo>
                    <a:pt x="315" y="1"/>
                  </a:moveTo>
                  <a:cubicBezTo>
                    <a:pt x="265" y="1"/>
                    <a:pt x="215" y="14"/>
                    <a:pt x="170" y="42"/>
                  </a:cubicBezTo>
                  <a:cubicBezTo>
                    <a:pt x="39" y="123"/>
                    <a:pt x="1" y="292"/>
                    <a:pt x="81" y="424"/>
                  </a:cubicBezTo>
                  <a:lnTo>
                    <a:pt x="109" y="469"/>
                  </a:lnTo>
                  <a:cubicBezTo>
                    <a:pt x="164" y="552"/>
                    <a:pt x="250" y="597"/>
                    <a:pt x="343" y="597"/>
                  </a:cubicBezTo>
                  <a:cubicBezTo>
                    <a:pt x="395" y="597"/>
                    <a:pt x="443" y="584"/>
                    <a:pt x="487" y="555"/>
                  </a:cubicBezTo>
                  <a:cubicBezTo>
                    <a:pt x="619" y="475"/>
                    <a:pt x="657" y="305"/>
                    <a:pt x="577" y="177"/>
                  </a:cubicBezTo>
                  <a:lnTo>
                    <a:pt x="548" y="132"/>
                  </a:lnTo>
                  <a:cubicBezTo>
                    <a:pt x="496" y="47"/>
                    <a:pt x="407"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5002000" y="3969475"/>
              <a:ext cx="52075" cy="65250"/>
            </a:xfrm>
            <a:custGeom>
              <a:avLst/>
              <a:gdLst/>
              <a:ahLst/>
              <a:cxnLst/>
              <a:rect l="l" t="t" r="r" b="b"/>
              <a:pathLst>
                <a:path w="2083" h="2610" extrusionOk="0">
                  <a:moveTo>
                    <a:pt x="467" y="1"/>
                  </a:moveTo>
                  <a:cubicBezTo>
                    <a:pt x="342" y="1"/>
                    <a:pt x="229" y="90"/>
                    <a:pt x="202" y="216"/>
                  </a:cubicBezTo>
                  <a:lnTo>
                    <a:pt x="32" y="991"/>
                  </a:lnTo>
                  <a:cubicBezTo>
                    <a:pt x="0" y="1139"/>
                    <a:pt x="93" y="1286"/>
                    <a:pt x="240" y="1318"/>
                  </a:cubicBezTo>
                  <a:cubicBezTo>
                    <a:pt x="260" y="1321"/>
                    <a:pt x="282" y="1325"/>
                    <a:pt x="301" y="1325"/>
                  </a:cubicBezTo>
                  <a:cubicBezTo>
                    <a:pt x="426" y="1325"/>
                    <a:pt x="541" y="1238"/>
                    <a:pt x="567" y="1110"/>
                  </a:cubicBezTo>
                  <a:lnTo>
                    <a:pt x="596" y="985"/>
                  </a:lnTo>
                  <a:lnTo>
                    <a:pt x="1275" y="2061"/>
                  </a:lnTo>
                  <a:lnTo>
                    <a:pt x="804" y="2061"/>
                  </a:lnTo>
                  <a:cubicBezTo>
                    <a:pt x="705" y="2061"/>
                    <a:pt x="612" y="2116"/>
                    <a:pt x="570" y="2202"/>
                  </a:cubicBezTo>
                  <a:cubicBezTo>
                    <a:pt x="474" y="2407"/>
                    <a:pt x="622" y="2609"/>
                    <a:pt x="814" y="2609"/>
                  </a:cubicBezTo>
                  <a:lnTo>
                    <a:pt x="1778" y="2609"/>
                  </a:lnTo>
                  <a:cubicBezTo>
                    <a:pt x="1829" y="2609"/>
                    <a:pt x="1877" y="2596"/>
                    <a:pt x="1922" y="2568"/>
                  </a:cubicBezTo>
                  <a:cubicBezTo>
                    <a:pt x="2054" y="2478"/>
                    <a:pt x="2082" y="2311"/>
                    <a:pt x="2005" y="2190"/>
                  </a:cubicBezTo>
                  <a:lnTo>
                    <a:pt x="1057" y="687"/>
                  </a:lnTo>
                  <a:lnTo>
                    <a:pt x="1198" y="716"/>
                  </a:lnTo>
                  <a:cubicBezTo>
                    <a:pt x="1218" y="721"/>
                    <a:pt x="1238" y="723"/>
                    <a:pt x="1258" y="723"/>
                  </a:cubicBezTo>
                  <a:cubicBezTo>
                    <a:pt x="1334" y="723"/>
                    <a:pt x="1406" y="690"/>
                    <a:pt x="1454" y="626"/>
                  </a:cubicBezTo>
                  <a:cubicBezTo>
                    <a:pt x="1595" y="447"/>
                    <a:pt x="1493" y="219"/>
                    <a:pt x="1304" y="178"/>
                  </a:cubicBezTo>
                  <a:lnTo>
                    <a:pt x="529" y="8"/>
                  </a:lnTo>
                  <a:cubicBezTo>
                    <a:pt x="508" y="3"/>
                    <a:pt x="48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4949775" y="3937300"/>
              <a:ext cx="51600" cy="64175"/>
            </a:xfrm>
            <a:custGeom>
              <a:avLst/>
              <a:gdLst/>
              <a:ahLst/>
              <a:cxnLst/>
              <a:rect l="l" t="t" r="r" b="b"/>
              <a:pathLst>
                <a:path w="2064" h="2567" extrusionOk="0">
                  <a:moveTo>
                    <a:pt x="1751" y="1"/>
                  </a:moveTo>
                  <a:cubicBezTo>
                    <a:pt x="1660" y="1"/>
                    <a:pt x="1571" y="46"/>
                    <a:pt x="1519" y="129"/>
                  </a:cubicBezTo>
                  <a:lnTo>
                    <a:pt x="599" y="1587"/>
                  </a:lnTo>
                  <a:lnTo>
                    <a:pt x="571" y="1462"/>
                  </a:lnTo>
                  <a:cubicBezTo>
                    <a:pt x="543" y="1331"/>
                    <a:pt x="428" y="1244"/>
                    <a:pt x="302" y="1244"/>
                  </a:cubicBezTo>
                  <a:cubicBezTo>
                    <a:pt x="283" y="1244"/>
                    <a:pt x="263" y="1246"/>
                    <a:pt x="244" y="1250"/>
                  </a:cubicBezTo>
                  <a:cubicBezTo>
                    <a:pt x="93" y="1285"/>
                    <a:pt x="0" y="1430"/>
                    <a:pt x="32" y="1580"/>
                  </a:cubicBezTo>
                  <a:lnTo>
                    <a:pt x="205" y="2352"/>
                  </a:lnTo>
                  <a:cubicBezTo>
                    <a:pt x="231" y="2480"/>
                    <a:pt x="346" y="2567"/>
                    <a:pt x="471" y="2567"/>
                  </a:cubicBezTo>
                  <a:cubicBezTo>
                    <a:pt x="490" y="2567"/>
                    <a:pt x="513" y="2567"/>
                    <a:pt x="532" y="2564"/>
                  </a:cubicBezTo>
                  <a:lnTo>
                    <a:pt x="1304" y="2391"/>
                  </a:lnTo>
                  <a:cubicBezTo>
                    <a:pt x="1455" y="2359"/>
                    <a:pt x="1548" y="2211"/>
                    <a:pt x="1516" y="2064"/>
                  </a:cubicBezTo>
                  <a:cubicBezTo>
                    <a:pt x="1488" y="1937"/>
                    <a:pt x="1375" y="1848"/>
                    <a:pt x="1250" y="1848"/>
                  </a:cubicBezTo>
                  <a:cubicBezTo>
                    <a:pt x="1230" y="1848"/>
                    <a:pt x="1209" y="1851"/>
                    <a:pt x="1189" y="1856"/>
                  </a:cubicBezTo>
                  <a:lnTo>
                    <a:pt x="1061" y="1881"/>
                  </a:lnTo>
                  <a:lnTo>
                    <a:pt x="1983" y="420"/>
                  </a:lnTo>
                  <a:cubicBezTo>
                    <a:pt x="2063" y="292"/>
                    <a:pt x="2025" y="122"/>
                    <a:pt x="1897" y="42"/>
                  </a:cubicBezTo>
                  <a:cubicBezTo>
                    <a:pt x="1852" y="14"/>
                    <a:pt x="1801"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4940875" y="3773475"/>
              <a:ext cx="24850" cy="23450"/>
            </a:xfrm>
            <a:custGeom>
              <a:avLst/>
              <a:gdLst/>
              <a:ahLst/>
              <a:cxnLst/>
              <a:rect l="l" t="t" r="r" b="b"/>
              <a:pathLst>
                <a:path w="994" h="938" extrusionOk="0">
                  <a:moveTo>
                    <a:pt x="691" y="0"/>
                  </a:moveTo>
                  <a:cubicBezTo>
                    <a:pt x="621" y="0"/>
                    <a:pt x="550" y="27"/>
                    <a:pt x="497" y="79"/>
                  </a:cubicBezTo>
                  <a:lnTo>
                    <a:pt x="106" y="470"/>
                  </a:lnTo>
                  <a:cubicBezTo>
                    <a:pt x="1" y="576"/>
                    <a:pt x="1" y="752"/>
                    <a:pt x="106" y="858"/>
                  </a:cubicBezTo>
                  <a:cubicBezTo>
                    <a:pt x="161" y="912"/>
                    <a:pt x="231" y="938"/>
                    <a:pt x="302" y="938"/>
                  </a:cubicBezTo>
                  <a:cubicBezTo>
                    <a:pt x="372" y="938"/>
                    <a:pt x="443" y="912"/>
                    <a:pt x="497" y="858"/>
                  </a:cubicBezTo>
                  <a:lnTo>
                    <a:pt x="885" y="470"/>
                  </a:lnTo>
                  <a:cubicBezTo>
                    <a:pt x="994" y="361"/>
                    <a:pt x="994" y="188"/>
                    <a:pt x="885" y="79"/>
                  </a:cubicBezTo>
                  <a:cubicBezTo>
                    <a:pt x="832" y="27"/>
                    <a:pt x="762"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949050" y="3782900"/>
              <a:ext cx="89000" cy="86200"/>
            </a:xfrm>
            <a:custGeom>
              <a:avLst/>
              <a:gdLst/>
              <a:ahLst/>
              <a:cxnLst/>
              <a:rect l="l" t="t" r="r" b="b"/>
              <a:pathLst>
                <a:path w="3560" h="3448" extrusionOk="0">
                  <a:moveTo>
                    <a:pt x="1086" y="546"/>
                  </a:moveTo>
                  <a:cubicBezTo>
                    <a:pt x="1096" y="546"/>
                    <a:pt x="1106" y="550"/>
                    <a:pt x="1112" y="558"/>
                  </a:cubicBezTo>
                  <a:lnTo>
                    <a:pt x="1263" y="705"/>
                  </a:lnTo>
                  <a:cubicBezTo>
                    <a:pt x="1253" y="795"/>
                    <a:pt x="1279" y="888"/>
                    <a:pt x="1343" y="958"/>
                  </a:cubicBezTo>
                  <a:lnTo>
                    <a:pt x="1714" y="1330"/>
                  </a:lnTo>
                  <a:cubicBezTo>
                    <a:pt x="1778" y="1394"/>
                    <a:pt x="1862" y="1429"/>
                    <a:pt x="1951" y="1429"/>
                  </a:cubicBezTo>
                  <a:cubicBezTo>
                    <a:pt x="1961" y="1429"/>
                    <a:pt x="1971" y="1429"/>
                    <a:pt x="1983" y="1426"/>
                  </a:cubicBezTo>
                  <a:lnTo>
                    <a:pt x="2954" y="2397"/>
                  </a:lnTo>
                  <a:lnTo>
                    <a:pt x="2458" y="2893"/>
                  </a:lnTo>
                  <a:lnTo>
                    <a:pt x="1487" y="1922"/>
                  </a:lnTo>
                  <a:cubicBezTo>
                    <a:pt x="1490" y="1910"/>
                    <a:pt x="1490" y="1900"/>
                    <a:pt x="1490" y="1890"/>
                  </a:cubicBezTo>
                  <a:cubicBezTo>
                    <a:pt x="1490" y="1801"/>
                    <a:pt x="1455" y="1717"/>
                    <a:pt x="1391" y="1653"/>
                  </a:cubicBezTo>
                  <a:lnTo>
                    <a:pt x="1019" y="1282"/>
                  </a:lnTo>
                  <a:cubicBezTo>
                    <a:pt x="958" y="1226"/>
                    <a:pt x="881" y="1200"/>
                    <a:pt x="803" y="1200"/>
                  </a:cubicBezTo>
                  <a:cubicBezTo>
                    <a:pt x="791" y="1200"/>
                    <a:pt x="778" y="1200"/>
                    <a:pt x="766" y="1202"/>
                  </a:cubicBezTo>
                  <a:lnTo>
                    <a:pt x="619" y="1051"/>
                  </a:lnTo>
                  <a:cubicBezTo>
                    <a:pt x="603" y="1038"/>
                    <a:pt x="603" y="1013"/>
                    <a:pt x="619" y="997"/>
                  </a:cubicBezTo>
                  <a:lnTo>
                    <a:pt x="1058" y="558"/>
                  </a:lnTo>
                  <a:cubicBezTo>
                    <a:pt x="1066" y="550"/>
                    <a:pt x="1076" y="546"/>
                    <a:pt x="1086" y="546"/>
                  </a:cubicBezTo>
                  <a:close/>
                  <a:moveTo>
                    <a:pt x="1085" y="0"/>
                  </a:moveTo>
                  <a:cubicBezTo>
                    <a:pt x="934" y="0"/>
                    <a:pt x="784" y="58"/>
                    <a:pt x="670" y="173"/>
                  </a:cubicBezTo>
                  <a:lnTo>
                    <a:pt x="231" y="612"/>
                  </a:lnTo>
                  <a:cubicBezTo>
                    <a:pt x="0" y="843"/>
                    <a:pt x="0" y="1214"/>
                    <a:pt x="231" y="1445"/>
                  </a:cubicBezTo>
                  <a:lnTo>
                    <a:pt x="475" y="1689"/>
                  </a:lnTo>
                  <a:cubicBezTo>
                    <a:pt x="540" y="1754"/>
                    <a:pt x="625" y="1786"/>
                    <a:pt x="710" y="1786"/>
                  </a:cubicBezTo>
                  <a:cubicBezTo>
                    <a:pt x="721" y="1786"/>
                    <a:pt x="733" y="1786"/>
                    <a:pt x="744" y="1785"/>
                  </a:cubicBezTo>
                  <a:lnTo>
                    <a:pt x="904" y="1948"/>
                  </a:lnTo>
                  <a:cubicBezTo>
                    <a:pt x="904" y="1964"/>
                    <a:pt x="904" y="1980"/>
                    <a:pt x="904" y="1999"/>
                  </a:cubicBezTo>
                  <a:cubicBezTo>
                    <a:pt x="910" y="2083"/>
                    <a:pt x="949" y="2163"/>
                    <a:pt x="1010" y="2224"/>
                  </a:cubicBezTo>
                  <a:lnTo>
                    <a:pt x="2076" y="3290"/>
                  </a:lnTo>
                  <a:cubicBezTo>
                    <a:pt x="2182" y="3396"/>
                    <a:pt x="2320" y="3447"/>
                    <a:pt x="2458" y="3447"/>
                  </a:cubicBezTo>
                  <a:cubicBezTo>
                    <a:pt x="2599" y="3447"/>
                    <a:pt x="2736" y="3396"/>
                    <a:pt x="2842" y="3290"/>
                  </a:cubicBezTo>
                  <a:lnTo>
                    <a:pt x="3348" y="2784"/>
                  </a:lnTo>
                  <a:cubicBezTo>
                    <a:pt x="3560" y="2573"/>
                    <a:pt x="3560" y="2230"/>
                    <a:pt x="3348" y="2019"/>
                  </a:cubicBezTo>
                  <a:lnTo>
                    <a:pt x="2275" y="945"/>
                  </a:lnTo>
                  <a:cubicBezTo>
                    <a:pt x="2210" y="880"/>
                    <a:pt x="2125" y="848"/>
                    <a:pt x="2039" y="848"/>
                  </a:cubicBezTo>
                  <a:cubicBezTo>
                    <a:pt x="2028" y="848"/>
                    <a:pt x="2017" y="848"/>
                    <a:pt x="2006" y="849"/>
                  </a:cubicBezTo>
                  <a:lnTo>
                    <a:pt x="1843" y="686"/>
                  </a:lnTo>
                  <a:cubicBezTo>
                    <a:pt x="1852" y="590"/>
                    <a:pt x="1820" y="490"/>
                    <a:pt x="1746" y="417"/>
                  </a:cubicBezTo>
                  <a:lnTo>
                    <a:pt x="1503" y="173"/>
                  </a:lnTo>
                  <a:cubicBezTo>
                    <a:pt x="1388" y="58"/>
                    <a:pt x="1236"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6"/>
          <p:cNvGrpSpPr/>
          <p:nvPr/>
        </p:nvGrpSpPr>
        <p:grpSpPr>
          <a:xfrm>
            <a:off x="6779408" y="2371526"/>
            <a:ext cx="400483" cy="400449"/>
            <a:chOff x="7798675" y="3217075"/>
            <a:chExt cx="345125" cy="345125"/>
          </a:xfrm>
        </p:grpSpPr>
        <p:sp>
          <p:nvSpPr>
            <p:cNvPr id="171" name="Google Shape;171;p26"/>
            <p:cNvSpPr/>
            <p:nvPr/>
          </p:nvSpPr>
          <p:spPr>
            <a:xfrm>
              <a:off x="7805575" y="3223950"/>
              <a:ext cx="331350" cy="331350"/>
            </a:xfrm>
            <a:custGeom>
              <a:avLst/>
              <a:gdLst/>
              <a:ahLst/>
              <a:cxnLst/>
              <a:rect l="l" t="t" r="r" b="b"/>
              <a:pathLst>
                <a:path w="13254" h="13254" extrusionOk="0">
                  <a:moveTo>
                    <a:pt x="6625" y="1"/>
                  </a:moveTo>
                  <a:cubicBezTo>
                    <a:pt x="2967" y="1"/>
                    <a:pt x="0" y="2967"/>
                    <a:pt x="0" y="6629"/>
                  </a:cubicBezTo>
                  <a:cubicBezTo>
                    <a:pt x="0" y="10287"/>
                    <a:pt x="2967" y="13254"/>
                    <a:pt x="6625" y="13254"/>
                  </a:cubicBezTo>
                  <a:cubicBezTo>
                    <a:pt x="10287" y="13254"/>
                    <a:pt x="13253" y="10287"/>
                    <a:pt x="13253" y="6629"/>
                  </a:cubicBezTo>
                  <a:cubicBezTo>
                    <a:pt x="13253" y="2967"/>
                    <a:pt x="10287" y="1"/>
                    <a:pt x="6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7941175" y="3357150"/>
              <a:ext cx="115175" cy="134975"/>
            </a:xfrm>
            <a:custGeom>
              <a:avLst/>
              <a:gdLst/>
              <a:ahLst/>
              <a:cxnLst/>
              <a:rect l="l" t="t" r="r" b="b"/>
              <a:pathLst>
                <a:path w="4607" h="5399" extrusionOk="0">
                  <a:moveTo>
                    <a:pt x="724" y="0"/>
                  </a:moveTo>
                  <a:cubicBezTo>
                    <a:pt x="324" y="0"/>
                    <a:pt x="0" y="327"/>
                    <a:pt x="0" y="728"/>
                  </a:cubicBezTo>
                  <a:lnTo>
                    <a:pt x="0" y="1154"/>
                  </a:lnTo>
                  <a:cubicBezTo>
                    <a:pt x="0" y="1535"/>
                    <a:pt x="311" y="1842"/>
                    <a:pt x="692" y="1842"/>
                  </a:cubicBezTo>
                  <a:lnTo>
                    <a:pt x="775" y="1842"/>
                  </a:lnTo>
                  <a:cubicBezTo>
                    <a:pt x="1028" y="1842"/>
                    <a:pt x="1237" y="2051"/>
                    <a:pt x="1237" y="2307"/>
                  </a:cubicBezTo>
                  <a:lnTo>
                    <a:pt x="1237" y="3121"/>
                  </a:lnTo>
                  <a:cubicBezTo>
                    <a:pt x="1237" y="3460"/>
                    <a:pt x="1371" y="3790"/>
                    <a:pt x="1615" y="4030"/>
                  </a:cubicBezTo>
                  <a:lnTo>
                    <a:pt x="1743" y="4159"/>
                  </a:lnTo>
                  <a:cubicBezTo>
                    <a:pt x="1932" y="4348"/>
                    <a:pt x="2041" y="4610"/>
                    <a:pt x="2041" y="4879"/>
                  </a:cubicBezTo>
                  <a:cubicBezTo>
                    <a:pt x="2041" y="5168"/>
                    <a:pt x="2275" y="5398"/>
                    <a:pt x="2560" y="5398"/>
                  </a:cubicBezTo>
                  <a:cubicBezTo>
                    <a:pt x="2726" y="5398"/>
                    <a:pt x="2861" y="5267"/>
                    <a:pt x="2861" y="5100"/>
                  </a:cubicBezTo>
                  <a:lnTo>
                    <a:pt x="2861" y="4911"/>
                  </a:lnTo>
                  <a:cubicBezTo>
                    <a:pt x="2861" y="4825"/>
                    <a:pt x="2883" y="4735"/>
                    <a:pt x="2928" y="4662"/>
                  </a:cubicBezTo>
                  <a:lnTo>
                    <a:pt x="3351" y="3960"/>
                  </a:lnTo>
                  <a:lnTo>
                    <a:pt x="3755" y="3281"/>
                  </a:lnTo>
                  <a:cubicBezTo>
                    <a:pt x="3831" y="3156"/>
                    <a:pt x="3921" y="3037"/>
                    <a:pt x="4024" y="2932"/>
                  </a:cubicBezTo>
                  <a:lnTo>
                    <a:pt x="4511" y="2441"/>
                  </a:lnTo>
                  <a:cubicBezTo>
                    <a:pt x="4607" y="2345"/>
                    <a:pt x="4539" y="2182"/>
                    <a:pt x="4405" y="2182"/>
                  </a:cubicBezTo>
                  <a:cubicBezTo>
                    <a:pt x="4235" y="2182"/>
                    <a:pt x="4097" y="2044"/>
                    <a:pt x="4097" y="1871"/>
                  </a:cubicBezTo>
                  <a:lnTo>
                    <a:pt x="4097" y="1298"/>
                  </a:lnTo>
                  <a:cubicBezTo>
                    <a:pt x="4097" y="1160"/>
                    <a:pt x="4043" y="1026"/>
                    <a:pt x="3944" y="926"/>
                  </a:cubicBezTo>
                  <a:lnTo>
                    <a:pt x="30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928825" y="3236850"/>
              <a:ext cx="200400" cy="148450"/>
            </a:xfrm>
            <a:custGeom>
              <a:avLst/>
              <a:gdLst/>
              <a:ahLst/>
              <a:cxnLst/>
              <a:rect l="l" t="t" r="r" b="b"/>
              <a:pathLst>
                <a:path w="8016" h="5938" extrusionOk="0">
                  <a:moveTo>
                    <a:pt x="2599" y="1"/>
                  </a:moveTo>
                  <a:cubicBezTo>
                    <a:pt x="2387" y="1"/>
                    <a:pt x="2214" y="174"/>
                    <a:pt x="2214" y="385"/>
                  </a:cubicBezTo>
                  <a:cubicBezTo>
                    <a:pt x="2214" y="600"/>
                    <a:pt x="2387" y="773"/>
                    <a:pt x="2599" y="773"/>
                  </a:cubicBezTo>
                  <a:lnTo>
                    <a:pt x="3553" y="773"/>
                  </a:lnTo>
                  <a:cubicBezTo>
                    <a:pt x="3739" y="773"/>
                    <a:pt x="3890" y="927"/>
                    <a:pt x="3890" y="1116"/>
                  </a:cubicBezTo>
                  <a:cubicBezTo>
                    <a:pt x="3890" y="1305"/>
                    <a:pt x="3739" y="1458"/>
                    <a:pt x="3553" y="1458"/>
                  </a:cubicBezTo>
                  <a:lnTo>
                    <a:pt x="795" y="1458"/>
                  </a:lnTo>
                  <a:cubicBezTo>
                    <a:pt x="705" y="1458"/>
                    <a:pt x="632" y="1532"/>
                    <a:pt x="632" y="1625"/>
                  </a:cubicBezTo>
                  <a:lnTo>
                    <a:pt x="632" y="1900"/>
                  </a:lnTo>
                  <a:cubicBezTo>
                    <a:pt x="632" y="1971"/>
                    <a:pt x="603" y="2041"/>
                    <a:pt x="555" y="2093"/>
                  </a:cubicBezTo>
                  <a:lnTo>
                    <a:pt x="186" y="2467"/>
                  </a:lnTo>
                  <a:cubicBezTo>
                    <a:pt x="65" y="2589"/>
                    <a:pt x="1" y="2753"/>
                    <a:pt x="1" y="2922"/>
                  </a:cubicBezTo>
                  <a:lnTo>
                    <a:pt x="1" y="3547"/>
                  </a:lnTo>
                  <a:cubicBezTo>
                    <a:pt x="1" y="3669"/>
                    <a:pt x="97" y="3768"/>
                    <a:pt x="222" y="3768"/>
                  </a:cubicBezTo>
                  <a:lnTo>
                    <a:pt x="510" y="3768"/>
                  </a:lnTo>
                  <a:cubicBezTo>
                    <a:pt x="731" y="3768"/>
                    <a:pt x="914" y="3585"/>
                    <a:pt x="914" y="3361"/>
                  </a:cubicBezTo>
                  <a:cubicBezTo>
                    <a:pt x="914" y="3223"/>
                    <a:pt x="968" y="3089"/>
                    <a:pt x="1064" y="2993"/>
                  </a:cubicBezTo>
                  <a:lnTo>
                    <a:pt x="1215" y="2842"/>
                  </a:lnTo>
                  <a:cubicBezTo>
                    <a:pt x="1305" y="2749"/>
                    <a:pt x="1429" y="2695"/>
                    <a:pt x="1561" y="2695"/>
                  </a:cubicBezTo>
                  <a:lnTo>
                    <a:pt x="2141" y="2695"/>
                  </a:lnTo>
                  <a:cubicBezTo>
                    <a:pt x="2445" y="2695"/>
                    <a:pt x="2737" y="2817"/>
                    <a:pt x="2948" y="3034"/>
                  </a:cubicBezTo>
                  <a:lnTo>
                    <a:pt x="3275" y="3364"/>
                  </a:lnTo>
                  <a:cubicBezTo>
                    <a:pt x="3573" y="3662"/>
                    <a:pt x="3739" y="4066"/>
                    <a:pt x="3739" y="4489"/>
                  </a:cubicBezTo>
                  <a:lnTo>
                    <a:pt x="3739" y="5033"/>
                  </a:lnTo>
                  <a:lnTo>
                    <a:pt x="4649" y="5033"/>
                  </a:lnTo>
                  <a:cubicBezTo>
                    <a:pt x="4787" y="5033"/>
                    <a:pt x="4921" y="5091"/>
                    <a:pt x="5017" y="5190"/>
                  </a:cubicBezTo>
                  <a:lnTo>
                    <a:pt x="5565" y="5757"/>
                  </a:lnTo>
                  <a:cubicBezTo>
                    <a:pt x="5681" y="5878"/>
                    <a:pt x="5832" y="5938"/>
                    <a:pt x="5983" y="5938"/>
                  </a:cubicBezTo>
                  <a:cubicBezTo>
                    <a:pt x="6135" y="5938"/>
                    <a:pt x="6286" y="5878"/>
                    <a:pt x="6401" y="5757"/>
                  </a:cubicBezTo>
                  <a:cubicBezTo>
                    <a:pt x="6635" y="5514"/>
                    <a:pt x="6635" y="5120"/>
                    <a:pt x="6401" y="4876"/>
                  </a:cubicBezTo>
                  <a:lnTo>
                    <a:pt x="5943" y="4399"/>
                  </a:lnTo>
                  <a:cubicBezTo>
                    <a:pt x="5882" y="4338"/>
                    <a:pt x="5927" y="4236"/>
                    <a:pt x="6014" y="4236"/>
                  </a:cubicBezTo>
                  <a:lnTo>
                    <a:pt x="8016" y="4236"/>
                  </a:lnTo>
                  <a:cubicBezTo>
                    <a:pt x="8013" y="4233"/>
                    <a:pt x="8006" y="4175"/>
                    <a:pt x="8006" y="4082"/>
                  </a:cubicBezTo>
                  <a:cubicBezTo>
                    <a:pt x="7417" y="2240"/>
                    <a:pt x="6046" y="750"/>
                    <a:pt x="4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7804700" y="3363400"/>
              <a:ext cx="98675" cy="151150"/>
            </a:xfrm>
            <a:custGeom>
              <a:avLst/>
              <a:gdLst/>
              <a:ahLst/>
              <a:cxnLst/>
              <a:rect l="l" t="t" r="r" b="b"/>
              <a:pathLst>
                <a:path w="3947" h="6046" extrusionOk="0">
                  <a:moveTo>
                    <a:pt x="148" y="0"/>
                  </a:moveTo>
                  <a:lnTo>
                    <a:pt x="71" y="77"/>
                  </a:lnTo>
                  <a:cubicBezTo>
                    <a:pt x="23" y="391"/>
                    <a:pt x="0" y="715"/>
                    <a:pt x="0" y="1041"/>
                  </a:cubicBezTo>
                  <a:cubicBezTo>
                    <a:pt x="0" y="3037"/>
                    <a:pt x="888" y="4828"/>
                    <a:pt x="2297" y="6045"/>
                  </a:cubicBezTo>
                  <a:lnTo>
                    <a:pt x="2297" y="5059"/>
                  </a:lnTo>
                  <a:cubicBezTo>
                    <a:pt x="2297" y="4950"/>
                    <a:pt x="2339" y="4844"/>
                    <a:pt x="2416" y="4767"/>
                  </a:cubicBezTo>
                  <a:lnTo>
                    <a:pt x="3450" y="3742"/>
                  </a:lnTo>
                  <a:cubicBezTo>
                    <a:pt x="3768" y="3425"/>
                    <a:pt x="3947" y="2999"/>
                    <a:pt x="3947" y="2553"/>
                  </a:cubicBezTo>
                  <a:lnTo>
                    <a:pt x="3947" y="1618"/>
                  </a:lnTo>
                  <a:cubicBezTo>
                    <a:pt x="3947" y="1551"/>
                    <a:pt x="3918" y="1487"/>
                    <a:pt x="3870" y="1439"/>
                  </a:cubicBezTo>
                  <a:lnTo>
                    <a:pt x="3550" y="1118"/>
                  </a:lnTo>
                  <a:cubicBezTo>
                    <a:pt x="3386" y="958"/>
                    <a:pt x="3168" y="868"/>
                    <a:pt x="2938" y="868"/>
                  </a:cubicBezTo>
                  <a:cubicBezTo>
                    <a:pt x="2720" y="868"/>
                    <a:pt x="2509" y="782"/>
                    <a:pt x="2355" y="628"/>
                  </a:cubicBezTo>
                  <a:lnTo>
                    <a:pt x="1797" y="74"/>
                  </a:lnTo>
                  <a:cubicBezTo>
                    <a:pt x="1749" y="26"/>
                    <a:pt x="1685" y="0"/>
                    <a:pt x="1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7798675" y="3217075"/>
              <a:ext cx="345125" cy="345125"/>
            </a:xfrm>
            <a:custGeom>
              <a:avLst/>
              <a:gdLst/>
              <a:ahLst/>
              <a:cxnLst/>
              <a:rect l="l" t="t" r="r" b="b"/>
              <a:pathLst>
                <a:path w="13805" h="13805" extrusionOk="0">
                  <a:moveTo>
                    <a:pt x="9426" y="1070"/>
                  </a:moveTo>
                  <a:cubicBezTo>
                    <a:pt x="11026" y="1765"/>
                    <a:pt x="12285" y="3100"/>
                    <a:pt x="12878" y="4751"/>
                  </a:cubicBezTo>
                  <a:lnTo>
                    <a:pt x="11748" y="4751"/>
                  </a:lnTo>
                  <a:cubicBezTo>
                    <a:pt x="11559" y="4751"/>
                    <a:pt x="11377" y="4841"/>
                    <a:pt x="11268" y="4995"/>
                  </a:cubicBezTo>
                  <a:cubicBezTo>
                    <a:pt x="11092" y="5245"/>
                    <a:pt x="11124" y="5578"/>
                    <a:pt x="11322" y="5783"/>
                  </a:cubicBezTo>
                  <a:lnTo>
                    <a:pt x="11418" y="5882"/>
                  </a:lnTo>
                  <a:cubicBezTo>
                    <a:pt x="11502" y="5969"/>
                    <a:pt x="11534" y="6090"/>
                    <a:pt x="11502" y="6202"/>
                  </a:cubicBezTo>
                  <a:cubicBezTo>
                    <a:pt x="11457" y="6363"/>
                    <a:pt x="11328" y="6454"/>
                    <a:pt x="11187" y="6454"/>
                  </a:cubicBezTo>
                  <a:cubicBezTo>
                    <a:pt x="11175" y="6454"/>
                    <a:pt x="11164" y="6454"/>
                    <a:pt x="11152" y="6452"/>
                  </a:cubicBezTo>
                  <a:cubicBezTo>
                    <a:pt x="11079" y="6443"/>
                    <a:pt x="11012" y="6404"/>
                    <a:pt x="10960" y="6353"/>
                  </a:cubicBezTo>
                  <a:lnTo>
                    <a:pt x="10746" y="6129"/>
                  </a:lnTo>
                  <a:cubicBezTo>
                    <a:pt x="10390" y="5760"/>
                    <a:pt x="9897" y="5549"/>
                    <a:pt x="9384" y="5549"/>
                  </a:cubicBezTo>
                  <a:lnTo>
                    <a:pt x="9221" y="5549"/>
                  </a:lnTo>
                  <a:lnTo>
                    <a:pt x="9221" y="5334"/>
                  </a:lnTo>
                  <a:cubicBezTo>
                    <a:pt x="9221" y="4803"/>
                    <a:pt x="9016" y="4303"/>
                    <a:pt x="8641" y="3925"/>
                  </a:cubicBezTo>
                  <a:lnTo>
                    <a:pt x="8372" y="3656"/>
                  </a:lnTo>
                  <a:cubicBezTo>
                    <a:pt x="8093" y="3371"/>
                    <a:pt x="7712" y="3214"/>
                    <a:pt x="7315" y="3214"/>
                  </a:cubicBezTo>
                  <a:lnTo>
                    <a:pt x="6783" y="3214"/>
                  </a:lnTo>
                  <a:cubicBezTo>
                    <a:pt x="6571" y="3214"/>
                    <a:pt x="6366" y="3297"/>
                    <a:pt x="6219" y="3447"/>
                  </a:cubicBezTo>
                  <a:lnTo>
                    <a:pt x="6065" y="3604"/>
                  </a:lnTo>
                  <a:cubicBezTo>
                    <a:pt x="5921" y="3749"/>
                    <a:pt x="5844" y="3947"/>
                    <a:pt x="5847" y="4155"/>
                  </a:cubicBezTo>
                  <a:cubicBezTo>
                    <a:pt x="5847" y="4226"/>
                    <a:pt x="5787" y="4287"/>
                    <a:pt x="5716" y="4287"/>
                  </a:cubicBezTo>
                  <a:lnTo>
                    <a:pt x="5479" y="4287"/>
                  </a:lnTo>
                  <a:lnTo>
                    <a:pt x="5479" y="3787"/>
                  </a:lnTo>
                  <a:cubicBezTo>
                    <a:pt x="5479" y="3643"/>
                    <a:pt x="5537" y="3505"/>
                    <a:pt x="5636" y="3403"/>
                  </a:cubicBezTo>
                  <a:lnTo>
                    <a:pt x="5979" y="3053"/>
                  </a:lnTo>
                  <a:cubicBezTo>
                    <a:pt x="6065" y="2967"/>
                    <a:pt x="6113" y="2848"/>
                    <a:pt x="6113" y="2727"/>
                  </a:cubicBezTo>
                  <a:lnTo>
                    <a:pt x="6113" y="2538"/>
                  </a:lnTo>
                  <a:cubicBezTo>
                    <a:pt x="6113" y="2531"/>
                    <a:pt x="6116" y="2525"/>
                    <a:pt x="6123" y="2525"/>
                  </a:cubicBezTo>
                  <a:lnTo>
                    <a:pt x="8888" y="2525"/>
                  </a:lnTo>
                  <a:cubicBezTo>
                    <a:pt x="9006" y="2525"/>
                    <a:pt x="9118" y="2474"/>
                    <a:pt x="9192" y="2384"/>
                  </a:cubicBezTo>
                  <a:cubicBezTo>
                    <a:pt x="9602" y="1868"/>
                    <a:pt x="9250" y="1288"/>
                    <a:pt x="8766" y="1288"/>
                  </a:cubicBezTo>
                  <a:lnTo>
                    <a:pt x="7808" y="1288"/>
                  </a:lnTo>
                  <a:cubicBezTo>
                    <a:pt x="7757" y="1288"/>
                    <a:pt x="7709" y="1253"/>
                    <a:pt x="7696" y="1202"/>
                  </a:cubicBezTo>
                  <a:cubicBezTo>
                    <a:pt x="7683" y="1131"/>
                    <a:pt x="7737" y="1070"/>
                    <a:pt x="7805" y="1070"/>
                  </a:cubicBezTo>
                  <a:close/>
                  <a:moveTo>
                    <a:pt x="8612" y="5879"/>
                  </a:moveTo>
                  <a:lnTo>
                    <a:pt x="9269" y="6542"/>
                  </a:lnTo>
                  <a:cubicBezTo>
                    <a:pt x="9432" y="6705"/>
                    <a:pt x="9522" y="6926"/>
                    <a:pt x="9522" y="7157"/>
                  </a:cubicBezTo>
                  <a:lnTo>
                    <a:pt x="9522" y="7474"/>
                  </a:lnTo>
                  <a:cubicBezTo>
                    <a:pt x="9522" y="7711"/>
                    <a:pt x="9660" y="7913"/>
                    <a:pt x="9861" y="8006"/>
                  </a:cubicBezTo>
                  <a:lnTo>
                    <a:pt x="9711" y="8157"/>
                  </a:lnTo>
                  <a:cubicBezTo>
                    <a:pt x="9471" y="8400"/>
                    <a:pt x="9262" y="8672"/>
                    <a:pt x="9086" y="8967"/>
                  </a:cubicBezTo>
                  <a:lnTo>
                    <a:pt x="8814" y="9419"/>
                  </a:lnTo>
                  <a:lnTo>
                    <a:pt x="8477" y="9983"/>
                  </a:lnTo>
                  <a:cubicBezTo>
                    <a:pt x="8353" y="10194"/>
                    <a:pt x="8285" y="10431"/>
                    <a:pt x="8285" y="10678"/>
                  </a:cubicBezTo>
                  <a:lnTo>
                    <a:pt x="8285" y="10697"/>
                  </a:lnTo>
                  <a:cubicBezTo>
                    <a:pt x="8285" y="10710"/>
                    <a:pt x="8276" y="10719"/>
                    <a:pt x="8260" y="10719"/>
                  </a:cubicBezTo>
                  <a:cubicBezTo>
                    <a:pt x="8196" y="10719"/>
                    <a:pt x="8135" y="10694"/>
                    <a:pt x="8087" y="10649"/>
                  </a:cubicBezTo>
                  <a:cubicBezTo>
                    <a:pt x="8042" y="10601"/>
                    <a:pt x="8016" y="10540"/>
                    <a:pt x="8016" y="10476"/>
                  </a:cubicBezTo>
                  <a:cubicBezTo>
                    <a:pt x="8016" y="10130"/>
                    <a:pt x="7882" y="9806"/>
                    <a:pt x="7635" y="9560"/>
                  </a:cubicBezTo>
                  <a:lnTo>
                    <a:pt x="7510" y="9435"/>
                  </a:lnTo>
                  <a:cubicBezTo>
                    <a:pt x="7318" y="9243"/>
                    <a:pt x="7212" y="8990"/>
                    <a:pt x="7212" y="8720"/>
                  </a:cubicBezTo>
                  <a:lnTo>
                    <a:pt x="7212" y="7910"/>
                  </a:lnTo>
                  <a:cubicBezTo>
                    <a:pt x="7212" y="7503"/>
                    <a:pt x="6882" y="7173"/>
                    <a:pt x="6475" y="7173"/>
                  </a:cubicBezTo>
                  <a:lnTo>
                    <a:pt x="6392" y="7173"/>
                  </a:lnTo>
                  <a:cubicBezTo>
                    <a:pt x="6161" y="7173"/>
                    <a:pt x="5976" y="6987"/>
                    <a:pt x="5976" y="6757"/>
                  </a:cubicBezTo>
                  <a:lnTo>
                    <a:pt x="5976" y="6331"/>
                  </a:lnTo>
                  <a:cubicBezTo>
                    <a:pt x="5976" y="6081"/>
                    <a:pt x="6177" y="5879"/>
                    <a:pt x="6427" y="5879"/>
                  </a:cubicBezTo>
                  <a:close/>
                  <a:moveTo>
                    <a:pt x="1433" y="6129"/>
                  </a:moveTo>
                  <a:cubicBezTo>
                    <a:pt x="1712" y="6129"/>
                    <a:pt x="1974" y="6234"/>
                    <a:pt x="2173" y="6433"/>
                  </a:cubicBezTo>
                  <a:lnTo>
                    <a:pt x="2407" y="6667"/>
                  </a:lnTo>
                  <a:cubicBezTo>
                    <a:pt x="2609" y="6869"/>
                    <a:pt x="2884" y="6997"/>
                    <a:pt x="3171" y="6997"/>
                  </a:cubicBezTo>
                  <a:cubicBezTo>
                    <a:pt x="3175" y="6997"/>
                    <a:pt x="3178" y="6997"/>
                    <a:pt x="3182" y="6997"/>
                  </a:cubicBezTo>
                  <a:cubicBezTo>
                    <a:pt x="3186" y="6997"/>
                    <a:pt x="3190" y="6997"/>
                    <a:pt x="3194" y="6997"/>
                  </a:cubicBezTo>
                  <a:cubicBezTo>
                    <a:pt x="3346" y="6997"/>
                    <a:pt x="3489" y="7057"/>
                    <a:pt x="3598" y="7167"/>
                  </a:cubicBezTo>
                  <a:lnTo>
                    <a:pt x="3605" y="7170"/>
                  </a:lnTo>
                  <a:cubicBezTo>
                    <a:pt x="3800" y="7369"/>
                    <a:pt x="3912" y="7638"/>
                    <a:pt x="3912" y="7916"/>
                  </a:cubicBezTo>
                  <a:lnTo>
                    <a:pt x="3912" y="8406"/>
                  </a:lnTo>
                  <a:cubicBezTo>
                    <a:pt x="3912" y="8781"/>
                    <a:pt x="3768" y="9134"/>
                    <a:pt x="3502" y="9400"/>
                  </a:cubicBezTo>
                  <a:lnTo>
                    <a:pt x="2974" y="9925"/>
                  </a:lnTo>
                  <a:cubicBezTo>
                    <a:pt x="2605" y="10297"/>
                    <a:pt x="2372" y="10764"/>
                    <a:pt x="2298" y="11274"/>
                  </a:cubicBezTo>
                  <a:cubicBezTo>
                    <a:pt x="1212" y="10133"/>
                    <a:pt x="546" y="8589"/>
                    <a:pt x="546" y="6894"/>
                  </a:cubicBezTo>
                  <a:cubicBezTo>
                    <a:pt x="546" y="6635"/>
                    <a:pt x="562" y="6379"/>
                    <a:pt x="590" y="6129"/>
                  </a:cubicBezTo>
                  <a:close/>
                  <a:moveTo>
                    <a:pt x="6914" y="548"/>
                  </a:moveTo>
                  <a:cubicBezTo>
                    <a:pt x="7129" y="548"/>
                    <a:pt x="7340" y="558"/>
                    <a:pt x="7548" y="577"/>
                  </a:cubicBezTo>
                  <a:cubicBezTo>
                    <a:pt x="7161" y="753"/>
                    <a:pt x="6972" y="1285"/>
                    <a:pt x="7414" y="1750"/>
                  </a:cubicBezTo>
                  <a:cubicBezTo>
                    <a:pt x="7468" y="1807"/>
                    <a:pt x="7545" y="1839"/>
                    <a:pt x="7629" y="1839"/>
                  </a:cubicBezTo>
                  <a:lnTo>
                    <a:pt x="8811" y="1839"/>
                  </a:lnTo>
                  <a:cubicBezTo>
                    <a:pt x="8843" y="1839"/>
                    <a:pt x="8872" y="1858"/>
                    <a:pt x="8881" y="1890"/>
                  </a:cubicBezTo>
                  <a:cubicBezTo>
                    <a:pt x="8891" y="1935"/>
                    <a:pt x="8856" y="1977"/>
                    <a:pt x="8814" y="1977"/>
                  </a:cubicBezTo>
                  <a:lnTo>
                    <a:pt x="6133" y="1977"/>
                  </a:lnTo>
                  <a:cubicBezTo>
                    <a:pt x="5819" y="1977"/>
                    <a:pt x="5562" y="2230"/>
                    <a:pt x="5562" y="2544"/>
                  </a:cubicBezTo>
                  <a:lnTo>
                    <a:pt x="5562" y="2602"/>
                  </a:lnTo>
                  <a:cubicBezTo>
                    <a:pt x="5562" y="2656"/>
                    <a:pt x="5540" y="2711"/>
                    <a:pt x="5501" y="2749"/>
                  </a:cubicBezTo>
                  <a:lnTo>
                    <a:pt x="5344" y="2909"/>
                  </a:lnTo>
                  <a:cubicBezTo>
                    <a:pt x="5079" y="3182"/>
                    <a:pt x="4931" y="3544"/>
                    <a:pt x="4931" y="3922"/>
                  </a:cubicBezTo>
                  <a:lnTo>
                    <a:pt x="4931" y="4296"/>
                  </a:lnTo>
                  <a:cubicBezTo>
                    <a:pt x="4931" y="4578"/>
                    <a:pt x="5159" y="4809"/>
                    <a:pt x="5441" y="4809"/>
                  </a:cubicBezTo>
                  <a:lnTo>
                    <a:pt x="5716" y="4809"/>
                  </a:lnTo>
                  <a:cubicBezTo>
                    <a:pt x="6097" y="4809"/>
                    <a:pt x="6408" y="4482"/>
                    <a:pt x="6392" y="4091"/>
                  </a:cubicBezTo>
                  <a:cubicBezTo>
                    <a:pt x="6389" y="4046"/>
                    <a:pt x="6405" y="4005"/>
                    <a:pt x="6437" y="3976"/>
                  </a:cubicBezTo>
                  <a:lnTo>
                    <a:pt x="6607" y="3803"/>
                  </a:lnTo>
                  <a:cubicBezTo>
                    <a:pt x="6610" y="3797"/>
                    <a:pt x="6616" y="3790"/>
                    <a:pt x="6623" y="3787"/>
                  </a:cubicBezTo>
                  <a:cubicBezTo>
                    <a:pt x="6626" y="3790"/>
                    <a:pt x="6632" y="3797"/>
                    <a:pt x="6635" y="3803"/>
                  </a:cubicBezTo>
                  <a:lnTo>
                    <a:pt x="7180" y="4357"/>
                  </a:lnTo>
                  <a:cubicBezTo>
                    <a:pt x="7078" y="4463"/>
                    <a:pt x="7078" y="4639"/>
                    <a:pt x="7183" y="4748"/>
                  </a:cubicBezTo>
                  <a:cubicBezTo>
                    <a:pt x="7238" y="4799"/>
                    <a:pt x="7308" y="4828"/>
                    <a:pt x="7375" y="4828"/>
                  </a:cubicBezTo>
                  <a:cubicBezTo>
                    <a:pt x="7446" y="4828"/>
                    <a:pt x="7516" y="4799"/>
                    <a:pt x="7571" y="4748"/>
                  </a:cubicBezTo>
                  <a:lnTo>
                    <a:pt x="7763" y="4553"/>
                  </a:lnTo>
                  <a:cubicBezTo>
                    <a:pt x="7869" y="4444"/>
                    <a:pt x="7869" y="4268"/>
                    <a:pt x="7763" y="4159"/>
                  </a:cubicBezTo>
                  <a:lnTo>
                    <a:pt x="7340" y="3729"/>
                  </a:lnTo>
                  <a:lnTo>
                    <a:pt x="7340" y="3729"/>
                  </a:lnTo>
                  <a:cubicBezTo>
                    <a:pt x="7581" y="3736"/>
                    <a:pt x="7808" y="3832"/>
                    <a:pt x="7981" y="4008"/>
                  </a:cubicBezTo>
                  <a:lnTo>
                    <a:pt x="8413" y="4447"/>
                  </a:lnTo>
                  <a:cubicBezTo>
                    <a:pt x="8580" y="4613"/>
                    <a:pt x="8670" y="4838"/>
                    <a:pt x="8670" y="5072"/>
                  </a:cubicBezTo>
                  <a:lnTo>
                    <a:pt x="8670" y="5331"/>
                  </a:lnTo>
                  <a:lnTo>
                    <a:pt x="6049" y="5331"/>
                  </a:lnTo>
                  <a:cubicBezTo>
                    <a:pt x="5706" y="5331"/>
                    <a:pt x="5428" y="5610"/>
                    <a:pt x="5428" y="5953"/>
                  </a:cubicBezTo>
                  <a:lnTo>
                    <a:pt x="5428" y="6773"/>
                  </a:lnTo>
                  <a:cubicBezTo>
                    <a:pt x="5428" y="7298"/>
                    <a:pt x="5851" y="7721"/>
                    <a:pt x="6376" y="7721"/>
                  </a:cubicBezTo>
                  <a:lnTo>
                    <a:pt x="6478" y="7721"/>
                  </a:lnTo>
                  <a:cubicBezTo>
                    <a:pt x="6581" y="7721"/>
                    <a:pt x="6664" y="7804"/>
                    <a:pt x="6664" y="7907"/>
                  </a:cubicBezTo>
                  <a:lnTo>
                    <a:pt x="6664" y="8736"/>
                  </a:lnTo>
                  <a:cubicBezTo>
                    <a:pt x="6664" y="9140"/>
                    <a:pt x="6824" y="9528"/>
                    <a:pt x="7106" y="9816"/>
                  </a:cubicBezTo>
                  <a:lnTo>
                    <a:pt x="7257" y="9963"/>
                  </a:lnTo>
                  <a:cubicBezTo>
                    <a:pt x="7388" y="10098"/>
                    <a:pt x="7459" y="10281"/>
                    <a:pt x="7459" y="10470"/>
                  </a:cubicBezTo>
                  <a:cubicBezTo>
                    <a:pt x="7456" y="10748"/>
                    <a:pt x="7593" y="11008"/>
                    <a:pt x="7840" y="11158"/>
                  </a:cubicBezTo>
                  <a:cubicBezTo>
                    <a:pt x="7962" y="11235"/>
                    <a:pt x="8099" y="11270"/>
                    <a:pt x="8240" y="11270"/>
                  </a:cubicBezTo>
                  <a:lnTo>
                    <a:pt x="8766" y="11270"/>
                  </a:lnTo>
                  <a:cubicBezTo>
                    <a:pt x="8804" y="11270"/>
                    <a:pt x="8836" y="11238"/>
                    <a:pt x="8836" y="11200"/>
                  </a:cubicBezTo>
                  <a:lnTo>
                    <a:pt x="8836" y="10486"/>
                  </a:lnTo>
                  <a:cubicBezTo>
                    <a:pt x="8836" y="10470"/>
                    <a:pt x="8839" y="10450"/>
                    <a:pt x="8849" y="10438"/>
                  </a:cubicBezTo>
                  <a:lnTo>
                    <a:pt x="9288" y="9707"/>
                  </a:lnTo>
                  <a:lnTo>
                    <a:pt x="9762" y="8913"/>
                  </a:lnTo>
                  <a:cubicBezTo>
                    <a:pt x="9778" y="8884"/>
                    <a:pt x="9801" y="8855"/>
                    <a:pt x="9826" y="8829"/>
                  </a:cubicBezTo>
                  <a:lnTo>
                    <a:pt x="10486" y="8160"/>
                  </a:lnTo>
                  <a:cubicBezTo>
                    <a:pt x="10493" y="8157"/>
                    <a:pt x="10496" y="8147"/>
                    <a:pt x="10499" y="8141"/>
                  </a:cubicBezTo>
                  <a:cubicBezTo>
                    <a:pt x="10623" y="7790"/>
                    <a:pt x="10390" y="7512"/>
                    <a:pt x="10107" y="7512"/>
                  </a:cubicBezTo>
                  <a:cubicBezTo>
                    <a:pt x="10098" y="7512"/>
                    <a:pt x="10089" y="7512"/>
                    <a:pt x="10079" y="7513"/>
                  </a:cubicBezTo>
                  <a:cubicBezTo>
                    <a:pt x="10076" y="7513"/>
                    <a:pt x="10073" y="7513"/>
                    <a:pt x="10073" y="7509"/>
                  </a:cubicBezTo>
                  <a:lnTo>
                    <a:pt x="10073" y="7183"/>
                  </a:lnTo>
                  <a:cubicBezTo>
                    <a:pt x="10073" y="6805"/>
                    <a:pt x="9922" y="6443"/>
                    <a:pt x="9656" y="6174"/>
                  </a:cubicBezTo>
                  <a:lnTo>
                    <a:pt x="9596" y="6113"/>
                  </a:lnTo>
                  <a:lnTo>
                    <a:pt x="9596" y="6113"/>
                  </a:lnTo>
                  <a:cubicBezTo>
                    <a:pt x="9884" y="6158"/>
                    <a:pt x="10150" y="6289"/>
                    <a:pt x="10361" y="6497"/>
                  </a:cubicBezTo>
                  <a:lnTo>
                    <a:pt x="10579" y="6718"/>
                  </a:lnTo>
                  <a:cubicBezTo>
                    <a:pt x="10749" y="6888"/>
                    <a:pt x="10973" y="6971"/>
                    <a:pt x="11194" y="6971"/>
                  </a:cubicBezTo>
                  <a:cubicBezTo>
                    <a:pt x="11476" y="6971"/>
                    <a:pt x="11758" y="6834"/>
                    <a:pt x="11934" y="6561"/>
                  </a:cubicBezTo>
                  <a:cubicBezTo>
                    <a:pt x="11995" y="6465"/>
                    <a:pt x="12037" y="6356"/>
                    <a:pt x="12053" y="6244"/>
                  </a:cubicBezTo>
                  <a:cubicBezTo>
                    <a:pt x="12101" y="5956"/>
                    <a:pt x="12008" y="5677"/>
                    <a:pt x="11809" y="5475"/>
                  </a:cubicBezTo>
                  <a:lnTo>
                    <a:pt x="11716" y="5386"/>
                  </a:lnTo>
                  <a:cubicBezTo>
                    <a:pt x="11710" y="5379"/>
                    <a:pt x="11700" y="5370"/>
                    <a:pt x="11710" y="5350"/>
                  </a:cubicBezTo>
                  <a:cubicBezTo>
                    <a:pt x="11719" y="5328"/>
                    <a:pt x="11732" y="5328"/>
                    <a:pt x="11739" y="5328"/>
                  </a:cubicBezTo>
                  <a:lnTo>
                    <a:pt x="13059" y="5328"/>
                  </a:lnTo>
                  <a:cubicBezTo>
                    <a:pt x="13190" y="5834"/>
                    <a:pt x="13260" y="6363"/>
                    <a:pt x="13260" y="6907"/>
                  </a:cubicBezTo>
                  <a:cubicBezTo>
                    <a:pt x="13267" y="10354"/>
                    <a:pt x="10489" y="13186"/>
                    <a:pt x="7046" y="13266"/>
                  </a:cubicBezTo>
                  <a:lnTo>
                    <a:pt x="7042" y="13266"/>
                  </a:lnTo>
                  <a:cubicBezTo>
                    <a:pt x="6995" y="13267"/>
                    <a:pt x="6947" y="13268"/>
                    <a:pt x="6899" y="13268"/>
                  </a:cubicBezTo>
                  <a:cubicBezTo>
                    <a:pt x="5346" y="13268"/>
                    <a:pt x="3920" y="12712"/>
                    <a:pt x="2814" y="11786"/>
                  </a:cubicBezTo>
                  <a:lnTo>
                    <a:pt x="2814" y="11190"/>
                  </a:lnTo>
                  <a:cubicBezTo>
                    <a:pt x="2814" y="10973"/>
                    <a:pt x="2900" y="10764"/>
                    <a:pt x="3054" y="10611"/>
                  </a:cubicBezTo>
                  <a:lnTo>
                    <a:pt x="3887" y="9784"/>
                  </a:lnTo>
                  <a:cubicBezTo>
                    <a:pt x="4258" y="9416"/>
                    <a:pt x="4463" y="8925"/>
                    <a:pt x="4463" y="8406"/>
                  </a:cubicBezTo>
                  <a:lnTo>
                    <a:pt x="4463" y="7913"/>
                  </a:lnTo>
                  <a:cubicBezTo>
                    <a:pt x="4463" y="7487"/>
                    <a:pt x="4297" y="7083"/>
                    <a:pt x="3989" y="6782"/>
                  </a:cubicBezTo>
                  <a:lnTo>
                    <a:pt x="3768" y="6561"/>
                  </a:lnTo>
                  <a:cubicBezTo>
                    <a:pt x="3672" y="6467"/>
                    <a:pt x="3547" y="6421"/>
                    <a:pt x="3417" y="6421"/>
                  </a:cubicBezTo>
                  <a:cubicBezTo>
                    <a:pt x="3378" y="6421"/>
                    <a:pt x="3339" y="6425"/>
                    <a:pt x="3301" y="6433"/>
                  </a:cubicBezTo>
                  <a:cubicBezTo>
                    <a:pt x="3261" y="6441"/>
                    <a:pt x="3221" y="6445"/>
                    <a:pt x="3182" y="6445"/>
                  </a:cubicBezTo>
                  <a:cubicBezTo>
                    <a:pt x="3034" y="6445"/>
                    <a:pt x="2895" y="6389"/>
                    <a:pt x="2791" y="6286"/>
                  </a:cubicBezTo>
                  <a:lnTo>
                    <a:pt x="2282" y="5783"/>
                  </a:lnTo>
                  <a:cubicBezTo>
                    <a:pt x="2150" y="5651"/>
                    <a:pt x="1971" y="5578"/>
                    <a:pt x="1785" y="5578"/>
                  </a:cubicBezTo>
                  <a:lnTo>
                    <a:pt x="654" y="5578"/>
                  </a:lnTo>
                  <a:cubicBezTo>
                    <a:pt x="1266" y="2707"/>
                    <a:pt x="3842" y="548"/>
                    <a:pt x="6914" y="548"/>
                  </a:cubicBezTo>
                  <a:close/>
                  <a:moveTo>
                    <a:pt x="6901" y="0"/>
                  </a:moveTo>
                  <a:cubicBezTo>
                    <a:pt x="5059" y="0"/>
                    <a:pt x="3326" y="721"/>
                    <a:pt x="2022" y="2022"/>
                  </a:cubicBezTo>
                  <a:cubicBezTo>
                    <a:pt x="719" y="3326"/>
                    <a:pt x="1" y="5059"/>
                    <a:pt x="1" y="6904"/>
                  </a:cubicBezTo>
                  <a:cubicBezTo>
                    <a:pt x="1" y="8746"/>
                    <a:pt x="719" y="10479"/>
                    <a:pt x="2022" y="11783"/>
                  </a:cubicBezTo>
                  <a:cubicBezTo>
                    <a:pt x="3326" y="13087"/>
                    <a:pt x="5059" y="13804"/>
                    <a:pt x="6901" y="13804"/>
                  </a:cubicBezTo>
                  <a:cubicBezTo>
                    <a:pt x="8747" y="13804"/>
                    <a:pt x="10480" y="13087"/>
                    <a:pt x="11784" y="11783"/>
                  </a:cubicBezTo>
                  <a:cubicBezTo>
                    <a:pt x="13084" y="10479"/>
                    <a:pt x="13805" y="8746"/>
                    <a:pt x="13805" y="6904"/>
                  </a:cubicBezTo>
                  <a:cubicBezTo>
                    <a:pt x="13805" y="5059"/>
                    <a:pt x="13084" y="3326"/>
                    <a:pt x="11784" y="2022"/>
                  </a:cubicBezTo>
                  <a:cubicBezTo>
                    <a:pt x="10480" y="721"/>
                    <a:pt x="8747" y="0"/>
                    <a:pt x="6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7918500" y="3247675"/>
              <a:ext cx="13725" cy="27875"/>
            </a:xfrm>
            <a:custGeom>
              <a:avLst/>
              <a:gdLst/>
              <a:ahLst/>
              <a:cxnLst/>
              <a:rect l="l" t="t" r="r" b="b"/>
              <a:pathLst>
                <a:path w="549" h="1115" extrusionOk="0">
                  <a:moveTo>
                    <a:pt x="277" y="1"/>
                  </a:moveTo>
                  <a:cubicBezTo>
                    <a:pt x="124" y="1"/>
                    <a:pt x="0" y="125"/>
                    <a:pt x="0" y="276"/>
                  </a:cubicBezTo>
                  <a:lnTo>
                    <a:pt x="0" y="839"/>
                  </a:lnTo>
                  <a:cubicBezTo>
                    <a:pt x="0" y="992"/>
                    <a:pt x="121" y="1115"/>
                    <a:pt x="272" y="1115"/>
                  </a:cubicBezTo>
                  <a:cubicBezTo>
                    <a:pt x="286" y="1115"/>
                    <a:pt x="300" y="1114"/>
                    <a:pt x="314" y="1112"/>
                  </a:cubicBezTo>
                  <a:cubicBezTo>
                    <a:pt x="452" y="1093"/>
                    <a:pt x="548" y="968"/>
                    <a:pt x="548" y="830"/>
                  </a:cubicBezTo>
                  <a:lnTo>
                    <a:pt x="548" y="285"/>
                  </a:lnTo>
                  <a:cubicBezTo>
                    <a:pt x="548" y="148"/>
                    <a:pt x="452" y="23"/>
                    <a:pt x="314" y="3"/>
                  </a:cubicBezTo>
                  <a:cubicBezTo>
                    <a:pt x="302" y="2"/>
                    <a:pt x="28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964300" y="3432950"/>
              <a:ext cx="149400" cy="107225"/>
            </a:xfrm>
            <a:custGeom>
              <a:avLst/>
              <a:gdLst/>
              <a:ahLst/>
              <a:cxnLst/>
              <a:rect l="l" t="t" r="r" b="b"/>
              <a:pathLst>
                <a:path w="5976" h="4289" extrusionOk="0">
                  <a:moveTo>
                    <a:pt x="5663" y="0"/>
                  </a:moveTo>
                  <a:cubicBezTo>
                    <a:pt x="5551" y="0"/>
                    <a:pt x="5447" y="69"/>
                    <a:pt x="5405" y="178"/>
                  </a:cubicBezTo>
                  <a:cubicBezTo>
                    <a:pt x="4611" y="2309"/>
                    <a:pt x="2551" y="3741"/>
                    <a:pt x="276" y="3741"/>
                  </a:cubicBezTo>
                  <a:cubicBezTo>
                    <a:pt x="126" y="3741"/>
                    <a:pt x="1" y="3862"/>
                    <a:pt x="1" y="4016"/>
                  </a:cubicBezTo>
                  <a:cubicBezTo>
                    <a:pt x="1" y="4167"/>
                    <a:pt x="126" y="4288"/>
                    <a:pt x="276" y="4288"/>
                  </a:cubicBezTo>
                  <a:cubicBezTo>
                    <a:pt x="1529" y="4288"/>
                    <a:pt x="2730" y="3907"/>
                    <a:pt x="3749" y="3190"/>
                  </a:cubicBezTo>
                  <a:cubicBezTo>
                    <a:pt x="4745" y="2485"/>
                    <a:pt x="5498" y="1511"/>
                    <a:pt x="5921" y="371"/>
                  </a:cubicBezTo>
                  <a:cubicBezTo>
                    <a:pt x="5975" y="230"/>
                    <a:pt x="5902" y="69"/>
                    <a:pt x="5761" y="18"/>
                  </a:cubicBezTo>
                  <a:cubicBezTo>
                    <a:pt x="5728" y="6"/>
                    <a:pt x="5695" y="0"/>
                    <a:pt x="5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7907775" y="3515250"/>
              <a:ext cx="35975" cy="20675"/>
            </a:xfrm>
            <a:custGeom>
              <a:avLst/>
              <a:gdLst/>
              <a:ahLst/>
              <a:cxnLst/>
              <a:rect l="l" t="t" r="r" b="b"/>
              <a:pathLst>
                <a:path w="1439" h="827" extrusionOk="0">
                  <a:moveTo>
                    <a:pt x="310" y="0"/>
                  </a:moveTo>
                  <a:cubicBezTo>
                    <a:pt x="204" y="0"/>
                    <a:pt x="101" y="64"/>
                    <a:pt x="58" y="170"/>
                  </a:cubicBezTo>
                  <a:cubicBezTo>
                    <a:pt x="0" y="308"/>
                    <a:pt x="64" y="471"/>
                    <a:pt x="205" y="529"/>
                  </a:cubicBezTo>
                  <a:cubicBezTo>
                    <a:pt x="484" y="647"/>
                    <a:pt x="775" y="743"/>
                    <a:pt x="1070" y="817"/>
                  </a:cubicBezTo>
                  <a:cubicBezTo>
                    <a:pt x="1093" y="823"/>
                    <a:pt x="1115" y="827"/>
                    <a:pt x="1137" y="827"/>
                  </a:cubicBezTo>
                  <a:cubicBezTo>
                    <a:pt x="1259" y="827"/>
                    <a:pt x="1371" y="743"/>
                    <a:pt x="1403" y="618"/>
                  </a:cubicBezTo>
                  <a:cubicBezTo>
                    <a:pt x="1439" y="471"/>
                    <a:pt x="1349" y="321"/>
                    <a:pt x="1201" y="285"/>
                  </a:cubicBezTo>
                  <a:cubicBezTo>
                    <a:pt x="936" y="218"/>
                    <a:pt x="673" y="128"/>
                    <a:pt x="417" y="23"/>
                  </a:cubicBezTo>
                  <a:cubicBezTo>
                    <a:pt x="382" y="7"/>
                    <a:pt x="34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6"/>
          <p:cNvGrpSpPr/>
          <p:nvPr/>
        </p:nvGrpSpPr>
        <p:grpSpPr>
          <a:xfrm>
            <a:off x="7797797" y="1353326"/>
            <a:ext cx="400106" cy="400449"/>
            <a:chOff x="7791650" y="1543225"/>
            <a:chExt cx="344800" cy="345125"/>
          </a:xfrm>
        </p:grpSpPr>
        <p:sp>
          <p:nvSpPr>
            <p:cNvPr id="180" name="Google Shape;180;p26"/>
            <p:cNvSpPr/>
            <p:nvPr/>
          </p:nvSpPr>
          <p:spPr>
            <a:xfrm>
              <a:off x="7798525" y="1550100"/>
              <a:ext cx="284650" cy="186975"/>
            </a:xfrm>
            <a:custGeom>
              <a:avLst/>
              <a:gdLst/>
              <a:ahLst/>
              <a:cxnLst/>
              <a:rect l="l" t="t" r="r" b="b"/>
              <a:pathLst>
                <a:path w="11386" h="7479" extrusionOk="0">
                  <a:moveTo>
                    <a:pt x="9666" y="1"/>
                  </a:moveTo>
                  <a:cubicBezTo>
                    <a:pt x="9415" y="1"/>
                    <a:pt x="9162" y="104"/>
                    <a:pt x="8977" y="321"/>
                  </a:cubicBezTo>
                  <a:lnTo>
                    <a:pt x="8900" y="414"/>
                  </a:lnTo>
                  <a:cubicBezTo>
                    <a:pt x="8173" y="148"/>
                    <a:pt x="7407" y="14"/>
                    <a:pt x="6619" y="14"/>
                  </a:cubicBezTo>
                  <a:cubicBezTo>
                    <a:pt x="2970" y="14"/>
                    <a:pt x="1" y="2984"/>
                    <a:pt x="1" y="6632"/>
                  </a:cubicBezTo>
                  <a:cubicBezTo>
                    <a:pt x="1" y="7100"/>
                    <a:pt x="379" y="7478"/>
                    <a:pt x="846" y="7478"/>
                  </a:cubicBezTo>
                  <a:cubicBezTo>
                    <a:pt x="1311" y="7478"/>
                    <a:pt x="1689" y="7100"/>
                    <a:pt x="1689" y="6632"/>
                  </a:cubicBezTo>
                  <a:cubicBezTo>
                    <a:pt x="1689" y="3913"/>
                    <a:pt x="3902" y="1702"/>
                    <a:pt x="6622" y="1702"/>
                  </a:cubicBezTo>
                  <a:cubicBezTo>
                    <a:pt x="6991" y="1702"/>
                    <a:pt x="7356" y="1741"/>
                    <a:pt x="7708" y="1821"/>
                  </a:cubicBezTo>
                  <a:cubicBezTo>
                    <a:pt x="7308" y="2356"/>
                    <a:pt x="7606" y="3137"/>
                    <a:pt x="8275" y="3259"/>
                  </a:cubicBezTo>
                  <a:lnTo>
                    <a:pt x="10153" y="3599"/>
                  </a:lnTo>
                  <a:cubicBezTo>
                    <a:pt x="10209" y="3609"/>
                    <a:pt x="10265" y="3614"/>
                    <a:pt x="10320" y="3614"/>
                  </a:cubicBezTo>
                  <a:cubicBezTo>
                    <a:pt x="10929" y="3614"/>
                    <a:pt x="11386" y="3003"/>
                    <a:pt x="11168" y="2401"/>
                  </a:cubicBezTo>
                  <a:lnTo>
                    <a:pt x="10524" y="603"/>
                  </a:lnTo>
                  <a:cubicBezTo>
                    <a:pt x="10384" y="214"/>
                    <a:pt x="10028" y="1"/>
                    <a:pt x="9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7791650" y="1543225"/>
              <a:ext cx="296175" cy="200725"/>
            </a:xfrm>
            <a:custGeom>
              <a:avLst/>
              <a:gdLst/>
              <a:ahLst/>
              <a:cxnLst/>
              <a:rect l="l" t="t" r="r" b="b"/>
              <a:pathLst>
                <a:path w="11847" h="8029" extrusionOk="0">
                  <a:moveTo>
                    <a:pt x="9941" y="550"/>
                  </a:moveTo>
                  <a:cubicBezTo>
                    <a:pt x="9980" y="550"/>
                    <a:pt x="10020" y="554"/>
                    <a:pt x="10059" y="561"/>
                  </a:cubicBezTo>
                  <a:cubicBezTo>
                    <a:pt x="10283" y="603"/>
                    <a:pt x="10463" y="753"/>
                    <a:pt x="10540" y="971"/>
                  </a:cubicBezTo>
                  <a:lnTo>
                    <a:pt x="11187" y="2768"/>
                  </a:lnTo>
                  <a:cubicBezTo>
                    <a:pt x="11264" y="2983"/>
                    <a:pt x="11219" y="3214"/>
                    <a:pt x="11071" y="3390"/>
                  </a:cubicBezTo>
                  <a:cubicBezTo>
                    <a:pt x="10950" y="3533"/>
                    <a:pt x="10778" y="3612"/>
                    <a:pt x="10596" y="3612"/>
                  </a:cubicBezTo>
                  <a:cubicBezTo>
                    <a:pt x="10557" y="3612"/>
                    <a:pt x="10518" y="3609"/>
                    <a:pt x="10479" y="3601"/>
                  </a:cubicBezTo>
                  <a:lnTo>
                    <a:pt x="8598" y="3262"/>
                  </a:lnTo>
                  <a:cubicBezTo>
                    <a:pt x="8377" y="3223"/>
                    <a:pt x="8204" y="3079"/>
                    <a:pt x="8121" y="2871"/>
                  </a:cubicBezTo>
                  <a:cubicBezTo>
                    <a:pt x="8041" y="2666"/>
                    <a:pt x="8073" y="2439"/>
                    <a:pt x="8204" y="2262"/>
                  </a:cubicBezTo>
                  <a:cubicBezTo>
                    <a:pt x="8262" y="2189"/>
                    <a:pt x="8275" y="2089"/>
                    <a:pt x="8243" y="2003"/>
                  </a:cubicBezTo>
                  <a:cubicBezTo>
                    <a:pt x="8211" y="1913"/>
                    <a:pt x="8137" y="1849"/>
                    <a:pt x="8044" y="1827"/>
                  </a:cubicBezTo>
                  <a:cubicBezTo>
                    <a:pt x="7672" y="1743"/>
                    <a:pt x="7285" y="1702"/>
                    <a:pt x="6897" y="1702"/>
                  </a:cubicBezTo>
                  <a:cubicBezTo>
                    <a:pt x="4024" y="1702"/>
                    <a:pt x="1688" y="4037"/>
                    <a:pt x="1688" y="6907"/>
                  </a:cubicBezTo>
                  <a:cubicBezTo>
                    <a:pt x="1688" y="7221"/>
                    <a:pt x="1435" y="7478"/>
                    <a:pt x="1121" y="7478"/>
                  </a:cubicBezTo>
                  <a:cubicBezTo>
                    <a:pt x="807" y="7478"/>
                    <a:pt x="551" y="7221"/>
                    <a:pt x="551" y="6907"/>
                  </a:cubicBezTo>
                  <a:cubicBezTo>
                    <a:pt x="551" y="3409"/>
                    <a:pt x="3396" y="561"/>
                    <a:pt x="6897" y="561"/>
                  </a:cubicBezTo>
                  <a:cubicBezTo>
                    <a:pt x="7650" y="561"/>
                    <a:pt x="8384" y="693"/>
                    <a:pt x="9079" y="949"/>
                  </a:cubicBezTo>
                  <a:cubicBezTo>
                    <a:pt x="9110" y="960"/>
                    <a:pt x="9141" y="965"/>
                    <a:pt x="9173" y="965"/>
                  </a:cubicBezTo>
                  <a:cubicBezTo>
                    <a:pt x="9253" y="965"/>
                    <a:pt x="9330" y="931"/>
                    <a:pt x="9383" y="869"/>
                  </a:cubicBezTo>
                  <a:lnTo>
                    <a:pt x="9463" y="776"/>
                  </a:lnTo>
                  <a:cubicBezTo>
                    <a:pt x="9585" y="630"/>
                    <a:pt x="9757" y="550"/>
                    <a:pt x="9941" y="550"/>
                  </a:cubicBezTo>
                  <a:close/>
                  <a:moveTo>
                    <a:pt x="9941" y="1"/>
                  </a:moveTo>
                  <a:cubicBezTo>
                    <a:pt x="9620" y="1"/>
                    <a:pt x="9314" y="130"/>
                    <a:pt x="9088" y="369"/>
                  </a:cubicBezTo>
                  <a:cubicBezTo>
                    <a:pt x="8387" y="132"/>
                    <a:pt x="7650" y="13"/>
                    <a:pt x="6897" y="13"/>
                  </a:cubicBezTo>
                  <a:cubicBezTo>
                    <a:pt x="3095" y="13"/>
                    <a:pt x="0" y="3105"/>
                    <a:pt x="0" y="6907"/>
                  </a:cubicBezTo>
                  <a:cubicBezTo>
                    <a:pt x="0" y="7526"/>
                    <a:pt x="503" y="8029"/>
                    <a:pt x="1121" y="8029"/>
                  </a:cubicBezTo>
                  <a:cubicBezTo>
                    <a:pt x="1736" y="8029"/>
                    <a:pt x="2239" y="7526"/>
                    <a:pt x="2239" y="6907"/>
                  </a:cubicBezTo>
                  <a:cubicBezTo>
                    <a:pt x="2239" y="4341"/>
                    <a:pt x="4328" y="2253"/>
                    <a:pt x="6897" y="2253"/>
                  </a:cubicBezTo>
                  <a:cubicBezTo>
                    <a:pt x="7125" y="2253"/>
                    <a:pt x="7352" y="2269"/>
                    <a:pt x="7576" y="2301"/>
                  </a:cubicBezTo>
                  <a:cubicBezTo>
                    <a:pt x="7503" y="2551"/>
                    <a:pt x="7512" y="2820"/>
                    <a:pt x="7612" y="3073"/>
                  </a:cubicBezTo>
                  <a:cubicBezTo>
                    <a:pt x="7762" y="3457"/>
                    <a:pt x="8092" y="3730"/>
                    <a:pt x="8499" y="3803"/>
                  </a:cubicBezTo>
                  <a:lnTo>
                    <a:pt x="10379" y="4146"/>
                  </a:lnTo>
                  <a:cubicBezTo>
                    <a:pt x="10451" y="4158"/>
                    <a:pt x="10522" y="4165"/>
                    <a:pt x="10592" y="4165"/>
                  </a:cubicBezTo>
                  <a:cubicBezTo>
                    <a:pt x="10936" y="4165"/>
                    <a:pt x="11262" y="4017"/>
                    <a:pt x="11491" y="3746"/>
                  </a:cubicBezTo>
                  <a:cubicBezTo>
                    <a:pt x="11767" y="3419"/>
                    <a:pt x="11847" y="2983"/>
                    <a:pt x="11703" y="2583"/>
                  </a:cubicBezTo>
                  <a:lnTo>
                    <a:pt x="11059" y="785"/>
                  </a:lnTo>
                  <a:cubicBezTo>
                    <a:pt x="10914" y="382"/>
                    <a:pt x="10578" y="97"/>
                    <a:pt x="10155" y="20"/>
                  </a:cubicBezTo>
                  <a:cubicBezTo>
                    <a:pt x="10084" y="7"/>
                    <a:pt x="10012" y="1"/>
                    <a:pt x="9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7840950" y="1694750"/>
              <a:ext cx="288600" cy="186725"/>
            </a:xfrm>
            <a:custGeom>
              <a:avLst/>
              <a:gdLst/>
              <a:ahLst/>
              <a:cxnLst/>
              <a:rect l="l" t="t" r="r" b="b"/>
              <a:pathLst>
                <a:path w="11544" h="7469" extrusionOk="0">
                  <a:moveTo>
                    <a:pt x="10701" y="1"/>
                  </a:moveTo>
                  <a:lnTo>
                    <a:pt x="10701" y="4"/>
                  </a:lnTo>
                  <a:cubicBezTo>
                    <a:pt x="10234" y="4"/>
                    <a:pt x="9855" y="382"/>
                    <a:pt x="9855" y="846"/>
                  </a:cubicBezTo>
                  <a:cubicBezTo>
                    <a:pt x="9855" y="3566"/>
                    <a:pt x="7642" y="5780"/>
                    <a:pt x="4925" y="5780"/>
                  </a:cubicBezTo>
                  <a:cubicBezTo>
                    <a:pt x="4474" y="5780"/>
                    <a:pt x="4035" y="5719"/>
                    <a:pt x="3612" y="5604"/>
                  </a:cubicBezTo>
                  <a:cubicBezTo>
                    <a:pt x="4038" y="5088"/>
                    <a:pt x="3778" y="4293"/>
                    <a:pt x="3115" y="4140"/>
                  </a:cubicBezTo>
                  <a:lnTo>
                    <a:pt x="1254" y="3714"/>
                  </a:lnTo>
                  <a:cubicBezTo>
                    <a:pt x="1183" y="3697"/>
                    <a:pt x="1113" y="3690"/>
                    <a:pt x="1045" y="3690"/>
                  </a:cubicBezTo>
                  <a:cubicBezTo>
                    <a:pt x="457" y="3690"/>
                    <a:pt x="0" y="4264"/>
                    <a:pt x="184" y="4864"/>
                  </a:cubicBezTo>
                  <a:lnTo>
                    <a:pt x="745" y="6690"/>
                  </a:lnTo>
                  <a:cubicBezTo>
                    <a:pt x="870" y="7098"/>
                    <a:pt x="1238" y="7330"/>
                    <a:pt x="1613" y="7330"/>
                  </a:cubicBezTo>
                  <a:cubicBezTo>
                    <a:pt x="1851" y="7330"/>
                    <a:pt x="2091" y="7237"/>
                    <a:pt x="2276" y="7039"/>
                  </a:cubicBezTo>
                  <a:lnTo>
                    <a:pt x="2359" y="6949"/>
                  </a:lnTo>
                  <a:cubicBezTo>
                    <a:pt x="3166" y="7289"/>
                    <a:pt x="4044" y="7468"/>
                    <a:pt x="4925" y="7468"/>
                  </a:cubicBezTo>
                  <a:cubicBezTo>
                    <a:pt x="8574" y="7468"/>
                    <a:pt x="11544" y="4498"/>
                    <a:pt x="11544" y="846"/>
                  </a:cubicBezTo>
                  <a:cubicBezTo>
                    <a:pt x="11544" y="379"/>
                    <a:pt x="11166" y="1"/>
                    <a:pt x="10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7835850" y="1687950"/>
              <a:ext cx="300600" cy="200400"/>
            </a:xfrm>
            <a:custGeom>
              <a:avLst/>
              <a:gdLst/>
              <a:ahLst/>
              <a:cxnLst/>
              <a:rect l="l" t="t" r="r" b="b"/>
              <a:pathLst>
                <a:path w="12024" h="8016" extrusionOk="0">
                  <a:moveTo>
                    <a:pt x="10902" y="548"/>
                  </a:moveTo>
                  <a:cubicBezTo>
                    <a:pt x="11216" y="548"/>
                    <a:pt x="11472" y="804"/>
                    <a:pt x="11472" y="1118"/>
                  </a:cubicBezTo>
                  <a:cubicBezTo>
                    <a:pt x="11472" y="4617"/>
                    <a:pt x="8628" y="7465"/>
                    <a:pt x="5126" y="7465"/>
                  </a:cubicBezTo>
                  <a:cubicBezTo>
                    <a:pt x="4293" y="7465"/>
                    <a:pt x="3441" y="7292"/>
                    <a:pt x="2669" y="6968"/>
                  </a:cubicBezTo>
                  <a:cubicBezTo>
                    <a:pt x="2634" y="6955"/>
                    <a:pt x="2598" y="6949"/>
                    <a:pt x="2563" y="6949"/>
                  </a:cubicBezTo>
                  <a:cubicBezTo>
                    <a:pt x="2490" y="6949"/>
                    <a:pt x="2416" y="6978"/>
                    <a:pt x="2361" y="7035"/>
                  </a:cubicBezTo>
                  <a:lnTo>
                    <a:pt x="2278" y="7125"/>
                  </a:lnTo>
                  <a:cubicBezTo>
                    <a:pt x="2157" y="7256"/>
                    <a:pt x="1991" y="7327"/>
                    <a:pt x="1819" y="7327"/>
                  </a:cubicBezTo>
                  <a:cubicBezTo>
                    <a:pt x="1771" y="7327"/>
                    <a:pt x="1723" y="7322"/>
                    <a:pt x="1676" y="7311"/>
                  </a:cubicBezTo>
                  <a:cubicBezTo>
                    <a:pt x="1452" y="7260"/>
                    <a:pt x="1279" y="7099"/>
                    <a:pt x="1211" y="6878"/>
                  </a:cubicBezTo>
                  <a:lnTo>
                    <a:pt x="651" y="5056"/>
                  </a:lnTo>
                  <a:cubicBezTo>
                    <a:pt x="583" y="4835"/>
                    <a:pt x="635" y="4604"/>
                    <a:pt x="792" y="4437"/>
                  </a:cubicBezTo>
                  <a:cubicBezTo>
                    <a:pt x="915" y="4307"/>
                    <a:pt x="1079" y="4235"/>
                    <a:pt x="1253" y="4235"/>
                  </a:cubicBezTo>
                  <a:cubicBezTo>
                    <a:pt x="1300" y="4235"/>
                    <a:pt x="1349" y="4240"/>
                    <a:pt x="1397" y="4251"/>
                  </a:cubicBezTo>
                  <a:lnTo>
                    <a:pt x="3258" y="4681"/>
                  </a:lnTo>
                  <a:cubicBezTo>
                    <a:pt x="3476" y="4729"/>
                    <a:pt x="3643" y="4879"/>
                    <a:pt x="3713" y="5094"/>
                  </a:cubicBezTo>
                  <a:cubicBezTo>
                    <a:pt x="3787" y="5302"/>
                    <a:pt x="3742" y="5530"/>
                    <a:pt x="3604" y="5699"/>
                  </a:cubicBezTo>
                  <a:cubicBezTo>
                    <a:pt x="3543" y="5770"/>
                    <a:pt x="3524" y="5866"/>
                    <a:pt x="3553" y="5956"/>
                  </a:cubicBezTo>
                  <a:cubicBezTo>
                    <a:pt x="3579" y="6045"/>
                    <a:pt x="3652" y="6116"/>
                    <a:pt x="3742" y="6138"/>
                  </a:cubicBezTo>
                  <a:cubicBezTo>
                    <a:pt x="4187" y="6263"/>
                    <a:pt x="4655" y="6324"/>
                    <a:pt x="5126" y="6324"/>
                  </a:cubicBezTo>
                  <a:cubicBezTo>
                    <a:pt x="8000" y="6324"/>
                    <a:pt x="10335" y="3989"/>
                    <a:pt x="10335" y="1118"/>
                  </a:cubicBezTo>
                  <a:cubicBezTo>
                    <a:pt x="10335" y="804"/>
                    <a:pt x="10588" y="548"/>
                    <a:pt x="10902" y="548"/>
                  </a:cubicBezTo>
                  <a:close/>
                  <a:moveTo>
                    <a:pt x="10902" y="0"/>
                  </a:moveTo>
                  <a:cubicBezTo>
                    <a:pt x="10287" y="0"/>
                    <a:pt x="9784" y="500"/>
                    <a:pt x="9784" y="1118"/>
                  </a:cubicBezTo>
                  <a:cubicBezTo>
                    <a:pt x="9784" y="3688"/>
                    <a:pt x="7695" y="5776"/>
                    <a:pt x="5126" y="5776"/>
                  </a:cubicBezTo>
                  <a:cubicBezTo>
                    <a:pt x="4825" y="5776"/>
                    <a:pt x="4524" y="5748"/>
                    <a:pt x="4232" y="5690"/>
                  </a:cubicBezTo>
                  <a:cubicBezTo>
                    <a:pt x="4319" y="5446"/>
                    <a:pt x="4322" y="5174"/>
                    <a:pt x="4235" y="4918"/>
                  </a:cubicBezTo>
                  <a:cubicBezTo>
                    <a:pt x="4104" y="4527"/>
                    <a:pt x="3784" y="4235"/>
                    <a:pt x="3380" y="4143"/>
                  </a:cubicBezTo>
                  <a:lnTo>
                    <a:pt x="1519" y="3717"/>
                  </a:lnTo>
                  <a:cubicBezTo>
                    <a:pt x="1429" y="3696"/>
                    <a:pt x="1338" y="3686"/>
                    <a:pt x="1249" y="3686"/>
                  </a:cubicBezTo>
                  <a:cubicBezTo>
                    <a:pt x="926" y="3686"/>
                    <a:pt x="616" y="3819"/>
                    <a:pt x="388" y="4062"/>
                  </a:cubicBezTo>
                  <a:cubicBezTo>
                    <a:pt x="96" y="4376"/>
                    <a:pt x="0" y="4809"/>
                    <a:pt x="125" y="5216"/>
                  </a:cubicBezTo>
                  <a:lnTo>
                    <a:pt x="686" y="7042"/>
                  </a:lnTo>
                  <a:cubicBezTo>
                    <a:pt x="811" y="7449"/>
                    <a:pt x="1134" y="7750"/>
                    <a:pt x="1551" y="7846"/>
                  </a:cubicBezTo>
                  <a:cubicBezTo>
                    <a:pt x="1642" y="7867"/>
                    <a:pt x="1734" y="7878"/>
                    <a:pt x="1824" y="7878"/>
                  </a:cubicBezTo>
                  <a:cubicBezTo>
                    <a:pt x="2124" y="7878"/>
                    <a:pt x="2412" y="7762"/>
                    <a:pt x="2634" y="7548"/>
                  </a:cubicBezTo>
                  <a:cubicBezTo>
                    <a:pt x="3425" y="7852"/>
                    <a:pt x="4284" y="8016"/>
                    <a:pt x="5129" y="8016"/>
                  </a:cubicBezTo>
                  <a:lnTo>
                    <a:pt x="5126" y="8012"/>
                  </a:lnTo>
                  <a:cubicBezTo>
                    <a:pt x="8929" y="8012"/>
                    <a:pt x="12023" y="4921"/>
                    <a:pt x="12023" y="1118"/>
                  </a:cubicBezTo>
                  <a:cubicBezTo>
                    <a:pt x="12023" y="500"/>
                    <a:pt x="11520" y="0"/>
                    <a:pt x="10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8044075" y="1601675"/>
              <a:ext cx="18125" cy="20625"/>
            </a:xfrm>
            <a:custGeom>
              <a:avLst/>
              <a:gdLst/>
              <a:ahLst/>
              <a:cxnLst/>
              <a:rect l="l" t="t" r="r" b="b"/>
              <a:pathLst>
                <a:path w="725" h="825" extrusionOk="0">
                  <a:moveTo>
                    <a:pt x="309" y="1"/>
                  </a:moveTo>
                  <a:cubicBezTo>
                    <a:pt x="278" y="1"/>
                    <a:pt x="246" y="6"/>
                    <a:pt x="215" y="17"/>
                  </a:cubicBezTo>
                  <a:cubicBezTo>
                    <a:pt x="74" y="72"/>
                    <a:pt x="1" y="229"/>
                    <a:pt x="55" y="373"/>
                  </a:cubicBezTo>
                  <a:lnTo>
                    <a:pt x="154" y="645"/>
                  </a:lnTo>
                  <a:cubicBezTo>
                    <a:pt x="196" y="757"/>
                    <a:pt x="302" y="825"/>
                    <a:pt x="414" y="825"/>
                  </a:cubicBezTo>
                  <a:cubicBezTo>
                    <a:pt x="446" y="825"/>
                    <a:pt x="478" y="821"/>
                    <a:pt x="507" y="808"/>
                  </a:cubicBezTo>
                  <a:cubicBezTo>
                    <a:pt x="651" y="757"/>
                    <a:pt x="725" y="597"/>
                    <a:pt x="670" y="456"/>
                  </a:cubicBezTo>
                  <a:lnTo>
                    <a:pt x="571" y="181"/>
                  </a:lnTo>
                  <a:cubicBezTo>
                    <a:pt x="528" y="70"/>
                    <a:pt x="422"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8032300" y="1569700"/>
              <a:ext cx="19575" cy="24725"/>
            </a:xfrm>
            <a:custGeom>
              <a:avLst/>
              <a:gdLst/>
              <a:ahLst/>
              <a:cxnLst/>
              <a:rect l="l" t="t" r="r" b="b"/>
              <a:pathLst>
                <a:path w="783" h="989" extrusionOk="0">
                  <a:moveTo>
                    <a:pt x="311" y="0"/>
                  </a:moveTo>
                  <a:cubicBezTo>
                    <a:pt x="279" y="0"/>
                    <a:pt x="247" y="6"/>
                    <a:pt x="215" y="18"/>
                  </a:cubicBezTo>
                  <a:cubicBezTo>
                    <a:pt x="71" y="69"/>
                    <a:pt x="1" y="229"/>
                    <a:pt x="52" y="370"/>
                  </a:cubicBezTo>
                  <a:lnTo>
                    <a:pt x="215" y="809"/>
                  </a:lnTo>
                  <a:cubicBezTo>
                    <a:pt x="254" y="921"/>
                    <a:pt x="359" y="989"/>
                    <a:pt x="472" y="989"/>
                  </a:cubicBezTo>
                  <a:cubicBezTo>
                    <a:pt x="504" y="989"/>
                    <a:pt x="536" y="985"/>
                    <a:pt x="568" y="973"/>
                  </a:cubicBezTo>
                  <a:cubicBezTo>
                    <a:pt x="709" y="921"/>
                    <a:pt x="782" y="761"/>
                    <a:pt x="731" y="620"/>
                  </a:cubicBezTo>
                  <a:lnTo>
                    <a:pt x="568" y="181"/>
                  </a:lnTo>
                  <a:cubicBezTo>
                    <a:pt x="528" y="69"/>
                    <a:pt x="422"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6"/>
          <p:cNvGrpSpPr/>
          <p:nvPr/>
        </p:nvGrpSpPr>
        <p:grpSpPr>
          <a:xfrm>
            <a:off x="6847248" y="3389726"/>
            <a:ext cx="264803" cy="400449"/>
            <a:chOff x="1874200" y="2094725"/>
            <a:chExt cx="228200" cy="345125"/>
          </a:xfrm>
        </p:grpSpPr>
        <p:sp>
          <p:nvSpPr>
            <p:cNvPr id="187" name="Google Shape;187;p26"/>
            <p:cNvSpPr/>
            <p:nvPr/>
          </p:nvSpPr>
          <p:spPr>
            <a:xfrm>
              <a:off x="1881100" y="2101600"/>
              <a:ext cx="214500" cy="331350"/>
            </a:xfrm>
            <a:custGeom>
              <a:avLst/>
              <a:gdLst/>
              <a:ahLst/>
              <a:cxnLst/>
              <a:rect l="l" t="t" r="r" b="b"/>
              <a:pathLst>
                <a:path w="8580" h="13254" extrusionOk="0">
                  <a:moveTo>
                    <a:pt x="0" y="1"/>
                  </a:moveTo>
                  <a:lnTo>
                    <a:pt x="0" y="13254"/>
                  </a:lnTo>
                  <a:lnTo>
                    <a:pt x="8579" y="13254"/>
                  </a:lnTo>
                  <a:lnTo>
                    <a:pt x="8579" y="1"/>
                  </a:lnTo>
                  <a:lnTo>
                    <a:pt x="6378" y="1"/>
                  </a:lnTo>
                  <a:lnTo>
                    <a:pt x="6378" y="4098"/>
                  </a:lnTo>
                  <a:lnTo>
                    <a:pt x="2172" y="4098"/>
                  </a:lnTo>
                  <a:lnTo>
                    <a:pt x="2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874200" y="2094725"/>
              <a:ext cx="228200" cy="345125"/>
            </a:xfrm>
            <a:custGeom>
              <a:avLst/>
              <a:gdLst/>
              <a:ahLst/>
              <a:cxnLst/>
              <a:rect l="l" t="t" r="r" b="b"/>
              <a:pathLst>
                <a:path w="9128" h="13805" extrusionOk="0">
                  <a:moveTo>
                    <a:pt x="8580" y="551"/>
                  </a:moveTo>
                  <a:lnTo>
                    <a:pt x="8580" y="13253"/>
                  </a:lnTo>
                  <a:lnTo>
                    <a:pt x="549" y="13253"/>
                  </a:lnTo>
                  <a:lnTo>
                    <a:pt x="549" y="551"/>
                  </a:lnTo>
                  <a:lnTo>
                    <a:pt x="2173" y="551"/>
                  </a:lnTo>
                  <a:lnTo>
                    <a:pt x="2173" y="4373"/>
                  </a:lnTo>
                  <a:cubicBezTo>
                    <a:pt x="2173" y="4524"/>
                    <a:pt x="2294" y="4648"/>
                    <a:pt x="2448" y="4648"/>
                  </a:cubicBezTo>
                  <a:lnTo>
                    <a:pt x="6654" y="4648"/>
                  </a:lnTo>
                  <a:cubicBezTo>
                    <a:pt x="6805" y="4648"/>
                    <a:pt x="6930" y="4524"/>
                    <a:pt x="6930" y="4373"/>
                  </a:cubicBezTo>
                  <a:lnTo>
                    <a:pt x="6930" y="551"/>
                  </a:lnTo>
                  <a:close/>
                  <a:moveTo>
                    <a:pt x="276" y="0"/>
                  </a:moveTo>
                  <a:cubicBezTo>
                    <a:pt x="122" y="0"/>
                    <a:pt x="1" y="125"/>
                    <a:pt x="1" y="276"/>
                  </a:cubicBezTo>
                  <a:lnTo>
                    <a:pt x="1" y="13529"/>
                  </a:lnTo>
                  <a:cubicBezTo>
                    <a:pt x="1" y="13679"/>
                    <a:pt x="122" y="13804"/>
                    <a:pt x="276" y="13804"/>
                  </a:cubicBezTo>
                  <a:lnTo>
                    <a:pt x="8855" y="13804"/>
                  </a:lnTo>
                  <a:cubicBezTo>
                    <a:pt x="9006" y="13804"/>
                    <a:pt x="9128" y="13679"/>
                    <a:pt x="9128" y="13529"/>
                  </a:cubicBezTo>
                  <a:lnTo>
                    <a:pt x="9128" y="276"/>
                  </a:lnTo>
                  <a:cubicBezTo>
                    <a:pt x="9128" y="125"/>
                    <a:pt x="9006" y="0"/>
                    <a:pt x="8855" y="0"/>
                  </a:cubicBezTo>
                  <a:lnTo>
                    <a:pt x="6654" y="0"/>
                  </a:lnTo>
                  <a:cubicBezTo>
                    <a:pt x="6504" y="0"/>
                    <a:pt x="6379" y="125"/>
                    <a:pt x="6379" y="276"/>
                  </a:cubicBezTo>
                  <a:lnTo>
                    <a:pt x="6379" y="4097"/>
                  </a:lnTo>
                  <a:lnTo>
                    <a:pt x="2724" y="4097"/>
                  </a:lnTo>
                  <a:lnTo>
                    <a:pt x="2724" y="276"/>
                  </a:lnTo>
                  <a:cubicBezTo>
                    <a:pt x="2724" y="125"/>
                    <a:pt x="2599" y="0"/>
                    <a:pt x="2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991850" y="2272800"/>
              <a:ext cx="17650" cy="16950"/>
            </a:xfrm>
            <a:custGeom>
              <a:avLst/>
              <a:gdLst/>
              <a:ahLst/>
              <a:cxnLst/>
              <a:rect l="l" t="t" r="r" b="b"/>
              <a:pathLst>
                <a:path w="706" h="678" extrusionOk="0">
                  <a:moveTo>
                    <a:pt x="316" y="0"/>
                  </a:moveTo>
                  <a:cubicBezTo>
                    <a:pt x="267" y="0"/>
                    <a:pt x="218" y="13"/>
                    <a:pt x="174" y="40"/>
                  </a:cubicBezTo>
                  <a:cubicBezTo>
                    <a:pt x="46" y="117"/>
                    <a:pt x="1" y="287"/>
                    <a:pt x="81" y="418"/>
                  </a:cubicBezTo>
                  <a:lnTo>
                    <a:pt x="158" y="543"/>
                  </a:lnTo>
                  <a:cubicBezTo>
                    <a:pt x="209" y="630"/>
                    <a:pt x="299" y="678"/>
                    <a:pt x="392" y="678"/>
                  </a:cubicBezTo>
                  <a:cubicBezTo>
                    <a:pt x="440" y="678"/>
                    <a:pt x="488" y="665"/>
                    <a:pt x="533" y="639"/>
                  </a:cubicBezTo>
                  <a:cubicBezTo>
                    <a:pt x="664" y="559"/>
                    <a:pt x="705" y="393"/>
                    <a:pt x="629" y="261"/>
                  </a:cubicBezTo>
                  <a:lnTo>
                    <a:pt x="552" y="133"/>
                  </a:lnTo>
                  <a:cubicBezTo>
                    <a:pt x="501" y="49"/>
                    <a:pt x="410"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919300" y="2331400"/>
              <a:ext cx="88525" cy="50300"/>
            </a:xfrm>
            <a:custGeom>
              <a:avLst/>
              <a:gdLst/>
              <a:ahLst/>
              <a:cxnLst/>
              <a:rect l="l" t="t" r="r" b="b"/>
              <a:pathLst>
                <a:path w="3541" h="2012" extrusionOk="0">
                  <a:moveTo>
                    <a:pt x="817" y="0"/>
                  </a:moveTo>
                  <a:cubicBezTo>
                    <a:pt x="726" y="0"/>
                    <a:pt x="636" y="45"/>
                    <a:pt x="583" y="128"/>
                  </a:cubicBezTo>
                  <a:lnTo>
                    <a:pt x="52" y="977"/>
                  </a:lnTo>
                  <a:cubicBezTo>
                    <a:pt x="42" y="993"/>
                    <a:pt x="36" y="1009"/>
                    <a:pt x="32" y="1028"/>
                  </a:cubicBezTo>
                  <a:cubicBezTo>
                    <a:pt x="0" y="1223"/>
                    <a:pt x="141" y="1367"/>
                    <a:pt x="301" y="1367"/>
                  </a:cubicBezTo>
                  <a:lnTo>
                    <a:pt x="2563" y="1367"/>
                  </a:lnTo>
                  <a:lnTo>
                    <a:pt x="2332" y="1598"/>
                  </a:lnTo>
                  <a:cubicBezTo>
                    <a:pt x="2307" y="1624"/>
                    <a:pt x="2291" y="1659"/>
                    <a:pt x="2294" y="1697"/>
                  </a:cubicBezTo>
                  <a:cubicBezTo>
                    <a:pt x="2304" y="1906"/>
                    <a:pt x="2441" y="2011"/>
                    <a:pt x="2582" y="2011"/>
                  </a:cubicBezTo>
                  <a:cubicBezTo>
                    <a:pt x="2653" y="2011"/>
                    <a:pt x="2723" y="1986"/>
                    <a:pt x="2778" y="1931"/>
                  </a:cubicBezTo>
                  <a:lnTo>
                    <a:pt x="3441" y="1268"/>
                  </a:lnTo>
                  <a:cubicBezTo>
                    <a:pt x="3447" y="1262"/>
                    <a:pt x="3454" y="1255"/>
                    <a:pt x="3460" y="1246"/>
                  </a:cubicBezTo>
                  <a:cubicBezTo>
                    <a:pt x="3540" y="1127"/>
                    <a:pt x="3518" y="980"/>
                    <a:pt x="3428" y="890"/>
                  </a:cubicBezTo>
                  <a:lnTo>
                    <a:pt x="2778" y="240"/>
                  </a:lnTo>
                  <a:lnTo>
                    <a:pt x="2775" y="240"/>
                  </a:lnTo>
                  <a:cubicBezTo>
                    <a:pt x="2722" y="185"/>
                    <a:pt x="2652" y="158"/>
                    <a:pt x="2582" y="158"/>
                  </a:cubicBezTo>
                  <a:cubicBezTo>
                    <a:pt x="2512" y="158"/>
                    <a:pt x="2441" y="185"/>
                    <a:pt x="2387" y="240"/>
                  </a:cubicBezTo>
                  <a:cubicBezTo>
                    <a:pt x="2281" y="346"/>
                    <a:pt x="2281" y="522"/>
                    <a:pt x="2387" y="627"/>
                  </a:cubicBezTo>
                  <a:lnTo>
                    <a:pt x="2576" y="816"/>
                  </a:lnTo>
                  <a:lnTo>
                    <a:pt x="801" y="816"/>
                  </a:lnTo>
                  <a:lnTo>
                    <a:pt x="1090" y="358"/>
                  </a:lnTo>
                  <a:cubicBezTo>
                    <a:pt x="1112" y="323"/>
                    <a:pt x="1115" y="285"/>
                    <a:pt x="1106" y="246"/>
                  </a:cubicBezTo>
                  <a:cubicBezTo>
                    <a:pt x="1057" y="76"/>
                    <a:pt x="935"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1999300" y="2291925"/>
              <a:ext cx="58025" cy="73675"/>
            </a:xfrm>
            <a:custGeom>
              <a:avLst/>
              <a:gdLst/>
              <a:ahLst/>
              <a:cxnLst/>
              <a:rect l="l" t="t" r="r" b="b"/>
              <a:pathLst>
                <a:path w="2321" h="2947" extrusionOk="0">
                  <a:moveTo>
                    <a:pt x="508" y="1"/>
                  </a:moveTo>
                  <a:cubicBezTo>
                    <a:pt x="453" y="1"/>
                    <a:pt x="399" y="15"/>
                    <a:pt x="353" y="44"/>
                  </a:cubicBezTo>
                  <a:cubicBezTo>
                    <a:pt x="292" y="83"/>
                    <a:pt x="251" y="143"/>
                    <a:pt x="235" y="217"/>
                  </a:cubicBezTo>
                  <a:lnTo>
                    <a:pt x="36" y="1117"/>
                  </a:lnTo>
                  <a:cubicBezTo>
                    <a:pt x="1" y="1265"/>
                    <a:pt x="97" y="1412"/>
                    <a:pt x="244" y="1444"/>
                  </a:cubicBezTo>
                  <a:cubicBezTo>
                    <a:pt x="263" y="1447"/>
                    <a:pt x="283" y="1450"/>
                    <a:pt x="305" y="1450"/>
                  </a:cubicBezTo>
                  <a:cubicBezTo>
                    <a:pt x="430" y="1450"/>
                    <a:pt x="542" y="1364"/>
                    <a:pt x="571" y="1236"/>
                  </a:cubicBezTo>
                  <a:lnTo>
                    <a:pt x="629" y="983"/>
                  </a:lnTo>
                  <a:lnTo>
                    <a:pt x="1519" y="2395"/>
                  </a:lnTo>
                  <a:lnTo>
                    <a:pt x="910" y="2395"/>
                  </a:lnTo>
                  <a:cubicBezTo>
                    <a:pt x="773" y="2395"/>
                    <a:pt x="651" y="2495"/>
                    <a:pt x="632" y="2629"/>
                  </a:cubicBezTo>
                  <a:cubicBezTo>
                    <a:pt x="606" y="2799"/>
                    <a:pt x="737" y="2946"/>
                    <a:pt x="904" y="2946"/>
                  </a:cubicBezTo>
                  <a:lnTo>
                    <a:pt x="2009" y="2946"/>
                  </a:lnTo>
                  <a:cubicBezTo>
                    <a:pt x="2083" y="2946"/>
                    <a:pt x="2153" y="2921"/>
                    <a:pt x="2205" y="2873"/>
                  </a:cubicBezTo>
                  <a:cubicBezTo>
                    <a:pt x="2304" y="2780"/>
                    <a:pt x="2320" y="2633"/>
                    <a:pt x="2250" y="2524"/>
                  </a:cubicBezTo>
                  <a:lnTo>
                    <a:pt x="1090" y="688"/>
                  </a:lnTo>
                  <a:lnTo>
                    <a:pt x="1337" y="739"/>
                  </a:lnTo>
                  <a:cubicBezTo>
                    <a:pt x="1358" y="744"/>
                    <a:pt x="1379" y="747"/>
                    <a:pt x="1401" y="747"/>
                  </a:cubicBezTo>
                  <a:cubicBezTo>
                    <a:pt x="1512" y="747"/>
                    <a:pt x="1620" y="680"/>
                    <a:pt x="1660" y="573"/>
                  </a:cubicBezTo>
                  <a:cubicBezTo>
                    <a:pt x="1721" y="412"/>
                    <a:pt x="1622" y="243"/>
                    <a:pt x="1461" y="204"/>
                  </a:cubicBezTo>
                  <a:lnTo>
                    <a:pt x="561" y="6"/>
                  </a:lnTo>
                  <a:cubicBezTo>
                    <a:pt x="544" y="2"/>
                    <a:pt x="526" y="1"/>
                    <a:pt x="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1938600" y="2254400"/>
              <a:ext cx="57525" cy="72425"/>
            </a:xfrm>
            <a:custGeom>
              <a:avLst/>
              <a:gdLst/>
              <a:ahLst/>
              <a:cxnLst/>
              <a:rect l="l" t="t" r="r" b="b"/>
              <a:pathLst>
                <a:path w="2301" h="2897" extrusionOk="0">
                  <a:moveTo>
                    <a:pt x="1988" y="1"/>
                  </a:moveTo>
                  <a:cubicBezTo>
                    <a:pt x="1897" y="1"/>
                    <a:pt x="1808" y="46"/>
                    <a:pt x="1756" y="129"/>
                  </a:cubicBezTo>
                  <a:lnTo>
                    <a:pt x="628" y="1917"/>
                  </a:lnTo>
                  <a:lnTo>
                    <a:pt x="571" y="1664"/>
                  </a:lnTo>
                  <a:cubicBezTo>
                    <a:pt x="543" y="1536"/>
                    <a:pt x="428" y="1449"/>
                    <a:pt x="302" y="1449"/>
                  </a:cubicBezTo>
                  <a:cubicBezTo>
                    <a:pt x="283" y="1449"/>
                    <a:pt x="263" y="1451"/>
                    <a:pt x="244" y="1455"/>
                  </a:cubicBezTo>
                  <a:cubicBezTo>
                    <a:pt x="96" y="1487"/>
                    <a:pt x="0" y="1635"/>
                    <a:pt x="36" y="1782"/>
                  </a:cubicBezTo>
                  <a:lnTo>
                    <a:pt x="234" y="2682"/>
                  </a:lnTo>
                  <a:cubicBezTo>
                    <a:pt x="250" y="2753"/>
                    <a:pt x="292" y="2817"/>
                    <a:pt x="353" y="2855"/>
                  </a:cubicBezTo>
                  <a:cubicBezTo>
                    <a:pt x="398" y="2884"/>
                    <a:pt x="449" y="2897"/>
                    <a:pt x="500" y="2897"/>
                  </a:cubicBezTo>
                  <a:cubicBezTo>
                    <a:pt x="523" y="2897"/>
                    <a:pt x="542" y="2897"/>
                    <a:pt x="561" y="2891"/>
                  </a:cubicBezTo>
                  <a:lnTo>
                    <a:pt x="1461" y="2692"/>
                  </a:lnTo>
                  <a:cubicBezTo>
                    <a:pt x="1609" y="2660"/>
                    <a:pt x="1705" y="2513"/>
                    <a:pt x="1669" y="2365"/>
                  </a:cubicBezTo>
                  <a:cubicBezTo>
                    <a:pt x="1642" y="2237"/>
                    <a:pt x="1527" y="2151"/>
                    <a:pt x="1401" y="2151"/>
                  </a:cubicBezTo>
                  <a:cubicBezTo>
                    <a:pt x="1382" y="2151"/>
                    <a:pt x="1362" y="2153"/>
                    <a:pt x="1343" y="2157"/>
                  </a:cubicBezTo>
                  <a:lnTo>
                    <a:pt x="1093" y="2211"/>
                  </a:lnTo>
                  <a:lnTo>
                    <a:pt x="1093" y="2211"/>
                  </a:lnTo>
                  <a:lnTo>
                    <a:pt x="2220" y="421"/>
                  </a:lnTo>
                  <a:cubicBezTo>
                    <a:pt x="2301" y="292"/>
                    <a:pt x="2262" y="123"/>
                    <a:pt x="2134" y="43"/>
                  </a:cubicBezTo>
                  <a:cubicBezTo>
                    <a:pt x="2089" y="14"/>
                    <a:pt x="2038"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6"/>
          <p:cNvGrpSpPr/>
          <p:nvPr/>
        </p:nvGrpSpPr>
        <p:grpSpPr>
          <a:xfrm>
            <a:off x="7869882" y="3389900"/>
            <a:ext cx="256535" cy="400100"/>
            <a:chOff x="7919625" y="3783125"/>
            <a:chExt cx="221075" cy="344825"/>
          </a:xfrm>
        </p:grpSpPr>
        <p:sp>
          <p:nvSpPr>
            <p:cNvPr id="194" name="Google Shape;194;p26"/>
            <p:cNvSpPr/>
            <p:nvPr/>
          </p:nvSpPr>
          <p:spPr>
            <a:xfrm>
              <a:off x="7926500" y="3824375"/>
              <a:ext cx="165725" cy="270900"/>
            </a:xfrm>
            <a:custGeom>
              <a:avLst/>
              <a:gdLst/>
              <a:ahLst/>
              <a:cxnLst/>
              <a:rect l="l" t="t" r="r" b="b"/>
              <a:pathLst>
                <a:path w="6629" h="10836" extrusionOk="0">
                  <a:moveTo>
                    <a:pt x="1" y="1"/>
                  </a:moveTo>
                  <a:lnTo>
                    <a:pt x="1" y="10835"/>
                  </a:lnTo>
                  <a:lnTo>
                    <a:pt x="4649" y="10835"/>
                  </a:lnTo>
                  <a:cubicBezTo>
                    <a:pt x="4380" y="10207"/>
                    <a:pt x="4499" y="9451"/>
                    <a:pt x="5011" y="8939"/>
                  </a:cubicBezTo>
                  <a:lnTo>
                    <a:pt x="5011" y="8942"/>
                  </a:lnTo>
                  <a:cubicBezTo>
                    <a:pt x="5306" y="8647"/>
                    <a:pt x="5972" y="8445"/>
                    <a:pt x="6629" y="8314"/>
                  </a:cubicBezTo>
                  <a:lnTo>
                    <a:pt x="6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8035750" y="4026925"/>
              <a:ext cx="97800" cy="94600"/>
            </a:xfrm>
            <a:custGeom>
              <a:avLst/>
              <a:gdLst/>
              <a:ahLst/>
              <a:cxnLst/>
              <a:rect l="l" t="t" r="r" b="b"/>
              <a:pathLst>
                <a:path w="3912" h="3784" extrusionOk="0">
                  <a:moveTo>
                    <a:pt x="3912" y="1"/>
                  </a:moveTo>
                  <a:lnTo>
                    <a:pt x="3912" y="1"/>
                  </a:lnTo>
                  <a:cubicBezTo>
                    <a:pt x="3912" y="1"/>
                    <a:pt x="3092" y="58"/>
                    <a:pt x="2253" y="228"/>
                  </a:cubicBezTo>
                  <a:cubicBezTo>
                    <a:pt x="1596" y="359"/>
                    <a:pt x="926" y="558"/>
                    <a:pt x="635" y="853"/>
                  </a:cubicBezTo>
                  <a:cubicBezTo>
                    <a:pt x="122" y="1365"/>
                    <a:pt x="0" y="2121"/>
                    <a:pt x="273" y="2749"/>
                  </a:cubicBezTo>
                  <a:cubicBezTo>
                    <a:pt x="356" y="2941"/>
                    <a:pt x="478" y="3121"/>
                    <a:pt x="635" y="3281"/>
                  </a:cubicBezTo>
                  <a:cubicBezTo>
                    <a:pt x="969" y="3616"/>
                    <a:pt x="1408" y="3783"/>
                    <a:pt x="1847" y="3783"/>
                  </a:cubicBezTo>
                  <a:cubicBezTo>
                    <a:pt x="2286" y="3783"/>
                    <a:pt x="2725" y="3616"/>
                    <a:pt x="3060" y="3281"/>
                  </a:cubicBezTo>
                  <a:cubicBezTo>
                    <a:pt x="3729" y="2608"/>
                    <a:pt x="3912" y="1"/>
                    <a:pt x="3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7951975" y="4032700"/>
              <a:ext cx="59125" cy="36450"/>
            </a:xfrm>
            <a:custGeom>
              <a:avLst/>
              <a:gdLst/>
              <a:ahLst/>
              <a:cxnLst/>
              <a:rect l="l" t="t" r="r" b="b"/>
              <a:pathLst>
                <a:path w="2365" h="1458" extrusionOk="0">
                  <a:moveTo>
                    <a:pt x="1" y="0"/>
                  </a:moveTo>
                  <a:lnTo>
                    <a:pt x="1" y="1458"/>
                  </a:lnTo>
                  <a:lnTo>
                    <a:pt x="2365" y="1458"/>
                  </a:lnTo>
                  <a:lnTo>
                    <a:pt x="23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7952625" y="3972150"/>
              <a:ext cx="113425" cy="36450"/>
            </a:xfrm>
            <a:custGeom>
              <a:avLst/>
              <a:gdLst/>
              <a:ahLst/>
              <a:cxnLst/>
              <a:rect l="l" t="t" r="r" b="b"/>
              <a:pathLst>
                <a:path w="4537" h="1458" extrusionOk="0">
                  <a:moveTo>
                    <a:pt x="0" y="0"/>
                  </a:moveTo>
                  <a:lnTo>
                    <a:pt x="0" y="1458"/>
                  </a:lnTo>
                  <a:lnTo>
                    <a:pt x="4536" y="1458"/>
                  </a:lnTo>
                  <a:lnTo>
                    <a:pt x="4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7952625" y="3911675"/>
              <a:ext cx="113425" cy="36475"/>
            </a:xfrm>
            <a:custGeom>
              <a:avLst/>
              <a:gdLst/>
              <a:ahLst/>
              <a:cxnLst/>
              <a:rect l="l" t="t" r="r" b="b"/>
              <a:pathLst>
                <a:path w="4537" h="1459" extrusionOk="0">
                  <a:moveTo>
                    <a:pt x="0" y="1"/>
                  </a:moveTo>
                  <a:lnTo>
                    <a:pt x="0" y="1458"/>
                  </a:lnTo>
                  <a:lnTo>
                    <a:pt x="4536" y="1458"/>
                  </a:lnTo>
                  <a:lnTo>
                    <a:pt x="4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7952625" y="3851200"/>
              <a:ext cx="113425" cy="36475"/>
            </a:xfrm>
            <a:custGeom>
              <a:avLst/>
              <a:gdLst/>
              <a:ahLst/>
              <a:cxnLst/>
              <a:rect l="l" t="t" r="r" b="b"/>
              <a:pathLst>
                <a:path w="4537" h="1459" extrusionOk="0">
                  <a:moveTo>
                    <a:pt x="0" y="1"/>
                  </a:moveTo>
                  <a:lnTo>
                    <a:pt x="0" y="1459"/>
                  </a:lnTo>
                  <a:lnTo>
                    <a:pt x="4536" y="1459"/>
                  </a:lnTo>
                  <a:lnTo>
                    <a:pt x="4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7979450" y="3790025"/>
              <a:ext cx="59850" cy="34375"/>
            </a:xfrm>
            <a:custGeom>
              <a:avLst/>
              <a:gdLst/>
              <a:ahLst/>
              <a:cxnLst/>
              <a:rect l="l" t="t" r="r" b="b"/>
              <a:pathLst>
                <a:path w="2394" h="1375" extrusionOk="0">
                  <a:moveTo>
                    <a:pt x="0" y="0"/>
                  </a:moveTo>
                  <a:lnTo>
                    <a:pt x="0" y="1375"/>
                  </a:lnTo>
                  <a:lnTo>
                    <a:pt x="2393" y="1375"/>
                  </a:lnTo>
                  <a:lnTo>
                    <a:pt x="2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7919625" y="3783125"/>
              <a:ext cx="221075" cy="344825"/>
            </a:xfrm>
            <a:custGeom>
              <a:avLst/>
              <a:gdLst/>
              <a:ahLst/>
              <a:cxnLst/>
              <a:rect l="l" t="t" r="r" b="b"/>
              <a:pathLst>
                <a:path w="8843" h="13793" extrusionOk="0">
                  <a:moveTo>
                    <a:pt x="4511" y="552"/>
                  </a:moveTo>
                  <a:lnTo>
                    <a:pt x="4511" y="1375"/>
                  </a:lnTo>
                  <a:lnTo>
                    <a:pt x="2669" y="1375"/>
                  </a:lnTo>
                  <a:lnTo>
                    <a:pt x="2669" y="552"/>
                  </a:lnTo>
                  <a:close/>
                  <a:moveTo>
                    <a:pt x="6628" y="1926"/>
                  </a:moveTo>
                  <a:lnTo>
                    <a:pt x="6628" y="9743"/>
                  </a:lnTo>
                  <a:cubicBezTo>
                    <a:pt x="5863" y="9913"/>
                    <a:pt x="5360" y="10127"/>
                    <a:pt x="5091" y="10396"/>
                  </a:cubicBezTo>
                  <a:cubicBezTo>
                    <a:pt x="4607" y="10880"/>
                    <a:pt x="4415" y="11559"/>
                    <a:pt x="4553" y="12210"/>
                  </a:cubicBezTo>
                  <a:lnTo>
                    <a:pt x="551" y="12210"/>
                  </a:lnTo>
                  <a:lnTo>
                    <a:pt x="551" y="1926"/>
                  </a:lnTo>
                  <a:close/>
                  <a:moveTo>
                    <a:pt x="8256" y="10057"/>
                  </a:moveTo>
                  <a:lnTo>
                    <a:pt x="8256" y="10057"/>
                  </a:lnTo>
                  <a:cubicBezTo>
                    <a:pt x="8157" y="11040"/>
                    <a:pt x="7900" y="12447"/>
                    <a:pt x="7509" y="12838"/>
                  </a:cubicBezTo>
                  <a:cubicBezTo>
                    <a:pt x="7237" y="13110"/>
                    <a:pt x="6878" y="13260"/>
                    <a:pt x="6491" y="13260"/>
                  </a:cubicBezTo>
                  <a:cubicBezTo>
                    <a:pt x="6199" y="13260"/>
                    <a:pt x="5924" y="13174"/>
                    <a:pt x="5687" y="13014"/>
                  </a:cubicBezTo>
                  <a:lnTo>
                    <a:pt x="6343" y="12357"/>
                  </a:lnTo>
                  <a:cubicBezTo>
                    <a:pt x="6452" y="12248"/>
                    <a:pt x="6452" y="12075"/>
                    <a:pt x="6343" y="11966"/>
                  </a:cubicBezTo>
                  <a:cubicBezTo>
                    <a:pt x="6290" y="11913"/>
                    <a:pt x="6220" y="11887"/>
                    <a:pt x="6149" y="11887"/>
                  </a:cubicBezTo>
                  <a:cubicBezTo>
                    <a:pt x="6079" y="11887"/>
                    <a:pt x="6009" y="11913"/>
                    <a:pt x="5956" y="11966"/>
                  </a:cubicBezTo>
                  <a:lnTo>
                    <a:pt x="5299" y="12623"/>
                  </a:lnTo>
                  <a:cubicBezTo>
                    <a:pt x="5248" y="12549"/>
                    <a:pt x="5206" y="12472"/>
                    <a:pt x="5171" y="12392"/>
                  </a:cubicBezTo>
                  <a:cubicBezTo>
                    <a:pt x="4934" y="11844"/>
                    <a:pt x="5052" y="11220"/>
                    <a:pt x="5475" y="10800"/>
                  </a:cubicBezTo>
                  <a:cubicBezTo>
                    <a:pt x="5594" y="10682"/>
                    <a:pt x="5943" y="10451"/>
                    <a:pt x="6952" y="10249"/>
                  </a:cubicBezTo>
                  <a:cubicBezTo>
                    <a:pt x="7449" y="10150"/>
                    <a:pt x="7945" y="10089"/>
                    <a:pt x="8256" y="10057"/>
                  </a:cubicBezTo>
                  <a:close/>
                  <a:moveTo>
                    <a:pt x="2393" y="1"/>
                  </a:moveTo>
                  <a:cubicBezTo>
                    <a:pt x="2243" y="1"/>
                    <a:pt x="2118" y="126"/>
                    <a:pt x="2118" y="276"/>
                  </a:cubicBezTo>
                  <a:lnTo>
                    <a:pt x="2118" y="1375"/>
                  </a:lnTo>
                  <a:lnTo>
                    <a:pt x="276" y="1375"/>
                  </a:lnTo>
                  <a:cubicBezTo>
                    <a:pt x="125" y="1375"/>
                    <a:pt x="0" y="1500"/>
                    <a:pt x="0" y="1651"/>
                  </a:cubicBezTo>
                  <a:lnTo>
                    <a:pt x="0" y="12485"/>
                  </a:lnTo>
                  <a:cubicBezTo>
                    <a:pt x="0" y="12636"/>
                    <a:pt x="125" y="12761"/>
                    <a:pt x="276" y="12761"/>
                  </a:cubicBezTo>
                  <a:lnTo>
                    <a:pt x="4754" y="12761"/>
                  </a:lnTo>
                  <a:cubicBezTo>
                    <a:pt x="4799" y="12844"/>
                    <a:pt x="4854" y="12924"/>
                    <a:pt x="4911" y="13001"/>
                  </a:cubicBezTo>
                  <a:lnTo>
                    <a:pt x="4597" y="13318"/>
                  </a:lnTo>
                  <a:cubicBezTo>
                    <a:pt x="4498" y="13414"/>
                    <a:pt x="4482" y="13571"/>
                    <a:pt x="4565" y="13680"/>
                  </a:cubicBezTo>
                  <a:cubicBezTo>
                    <a:pt x="4620" y="13754"/>
                    <a:pt x="4703" y="13792"/>
                    <a:pt x="4786" y="13792"/>
                  </a:cubicBezTo>
                  <a:cubicBezTo>
                    <a:pt x="4857" y="13792"/>
                    <a:pt x="4927" y="13763"/>
                    <a:pt x="4979" y="13712"/>
                  </a:cubicBezTo>
                  <a:lnTo>
                    <a:pt x="5299" y="13392"/>
                  </a:lnTo>
                  <a:cubicBezTo>
                    <a:pt x="5642" y="13651"/>
                    <a:pt x="6058" y="13792"/>
                    <a:pt x="6497" y="13792"/>
                  </a:cubicBezTo>
                  <a:cubicBezTo>
                    <a:pt x="7029" y="13792"/>
                    <a:pt x="7529" y="13587"/>
                    <a:pt x="7903" y="13209"/>
                  </a:cubicBezTo>
                  <a:cubicBezTo>
                    <a:pt x="8627" y="12488"/>
                    <a:pt x="8816" y="10034"/>
                    <a:pt x="8836" y="9759"/>
                  </a:cubicBezTo>
                  <a:cubicBezTo>
                    <a:pt x="8842" y="9679"/>
                    <a:pt x="8813" y="9602"/>
                    <a:pt x="8756" y="9544"/>
                  </a:cubicBezTo>
                  <a:cubicBezTo>
                    <a:pt x="8706" y="9494"/>
                    <a:pt x="8634" y="9463"/>
                    <a:pt x="8564" y="9463"/>
                  </a:cubicBezTo>
                  <a:cubicBezTo>
                    <a:pt x="8557" y="9463"/>
                    <a:pt x="8551" y="9464"/>
                    <a:pt x="8544" y="9464"/>
                  </a:cubicBezTo>
                  <a:cubicBezTo>
                    <a:pt x="8512" y="9467"/>
                    <a:pt x="7894" y="9512"/>
                    <a:pt x="7179" y="9634"/>
                  </a:cubicBezTo>
                  <a:lnTo>
                    <a:pt x="7179" y="1651"/>
                  </a:lnTo>
                  <a:cubicBezTo>
                    <a:pt x="7179" y="1500"/>
                    <a:pt x="7054" y="1375"/>
                    <a:pt x="6904" y="1375"/>
                  </a:cubicBezTo>
                  <a:lnTo>
                    <a:pt x="5062" y="1375"/>
                  </a:lnTo>
                  <a:lnTo>
                    <a:pt x="5062" y="276"/>
                  </a:lnTo>
                  <a:cubicBezTo>
                    <a:pt x="5062" y="126"/>
                    <a:pt x="4937"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7945075" y="4025800"/>
              <a:ext cx="72925" cy="50250"/>
            </a:xfrm>
            <a:custGeom>
              <a:avLst/>
              <a:gdLst/>
              <a:ahLst/>
              <a:cxnLst/>
              <a:rect l="l" t="t" r="r" b="b"/>
              <a:pathLst>
                <a:path w="2917" h="2010" extrusionOk="0">
                  <a:moveTo>
                    <a:pt x="2365" y="552"/>
                  </a:moveTo>
                  <a:lnTo>
                    <a:pt x="2365" y="1458"/>
                  </a:lnTo>
                  <a:lnTo>
                    <a:pt x="552" y="1458"/>
                  </a:lnTo>
                  <a:lnTo>
                    <a:pt x="552" y="552"/>
                  </a:lnTo>
                  <a:close/>
                  <a:moveTo>
                    <a:pt x="277" y="1"/>
                  </a:moveTo>
                  <a:cubicBezTo>
                    <a:pt x="123" y="1"/>
                    <a:pt x="1" y="122"/>
                    <a:pt x="1" y="276"/>
                  </a:cubicBezTo>
                  <a:lnTo>
                    <a:pt x="1" y="1734"/>
                  </a:lnTo>
                  <a:cubicBezTo>
                    <a:pt x="1" y="1884"/>
                    <a:pt x="123" y="2009"/>
                    <a:pt x="277" y="2009"/>
                  </a:cubicBezTo>
                  <a:lnTo>
                    <a:pt x="2641" y="2009"/>
                  </a:lnTo>
                  <a:cubicBezTo>
                    <a:pt x="2791" y="2009"/>
                    <a:pt x="2916" y="1884"/>
                    <a:pt x="2916" y="1734"/>
                  </a:cubicBezTo>
                  <a:lnTo>
                    <a:pt x="2916" y="276"/>
                  </a:lnTo>
                  <a:cubicBezTo>
                    <a:pt x="2916" y="126"/>
                    <a:pt x="2791" y="1"/>
                    <a:pt x="2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7945800" y="3965325"/>
              <a:ext cx="127125" cy="50175"/>
            </a:xfrm>
            <a:custGeom>
              <a:avLst/>
              <a:gdLst/>
              <a:ahLst/>
              <a:cxnLst/>
              <a:rect l="l" t="t" r="r" b="b"/>
              <a:pathLst>
                <a:path w="5085" h="2007" extrusionOk="0">
                  <a:moveTo>
                    <a:pt x="4537" y="549"/>
                  </a:moveTo>
                  <a:lnTo>
                    <a:pt x="4537" y="1459"/>
                  </a:lnTo>
                  <a:lnTo>
                    <a:pt x="549" y="1459"/>
                  </a:lnTo>
                  <a:lnTo>
                    <a:pt x="549" y="549"/>
                  </a:lnTo>
                  <a:close/>
                  <a:moveTo>
                    <a:pt x="273" y="1"/>
                  </a:moveTo>
                  <a:cubicBezTo>
                    <a:pt x="123" y="1"/>
                    <a:pt x="1" y="123"/>
                    <a:pt x="1" y="276"/>
                  </a:cubicBezTo>
                  <a:lnTo>
                    <a:pt x="1" y="1731"/>
                  </a:lnTo>
                  <a:cubicBezTo>
                    <a:pt x="1" y="1885"/>
                    <a:pt x="123" y="2006"/>
                    <a:pt x="273" y="2006"/>
                  </a:cubicBezTo>
                  <a:lnTo>
                    <a:pt x="4813" y="2006"/>
                  </a:lnTo>
                  <a:cubicBezTo>
                    <a:pt x="4963" y="2006"/>
                    <a:pt x="5085" y="1885"/>
                    <a:pt x="5085" y="1731"/>
                  </a:cubicBezTo>
                  <a:lnTo>
                    <a:pt x="5085" y="276"/>
                  </a:lnTo>
                  <a:cubicBezTo>
                    <a:pt x="5085" y="123"/>
                    <a:pt x="4963" y="1"/>
                    <a:pt x="4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945800" y="3904800"/>
              <a:ext cx="127125" cy="50225"/>
            </a:xfrm>
            <a:custGeom>
              <a:avLst/>
              <a:gdLst/>
              <a:ahLst/>
              <a:cxnLst/>
              <a:rect l="l" t="t" r="r" b="b"/>
              <a:pathLst>
                <a:path w="5085" h="2009" extrusionOk="0">
                  <a:moveTo>
                    <a:pt x="4537" y="551"/>
                  </a:moveTo>
                  <a:lnTo>
                    <a:pt x="4537" y="1458"/>
                  </a:lnTo>
                  <a:lnTo>
                    <a:pt x="549" y="1458"/>
                  </a:lnTo>
                  <a:lnTo>
                    <a:pt x="549" y="551"/>
                  </a:lnTo>
                  <a:close/>
                  <a:moveTo>
                    <a:pt x="273" y="0"/>
                  </a:moveTo>
                  <a:cubicBezTo>
                    <a:pt x="123" y="0"/>
                    <a:pt x="1" y="125"/>
                    <a:pt x="1" y="276"/>
                  </a:cubicBezTo>
                  <a:lnTo>
                    <a:pt x="1" y="1733"/>
                  </a:lnTo>
                  <a:cubicBezTo>
                    <a:pt x="1" y="1884"/>
                    <a:pt x="123" y="2009"/>
                    <a:pt x="273" y="2009"/>
                  </a:cubicBezTo>
                  <a:lnTo>
                    <a:pt x="4813" y="2009"/>
                  </a:lnTo>
                  <a:cubicBezTo>
                    <a:pt x="4963" y="2009"/>
                    <a:pt x="5085" y="1884"/>
                    <a:pt x="5085" y="1733"/>
                  </a:cubicBezTo>
                  <a:lnTo>
                    <a:pt x="5085" y="276"/>
                  </a:lnTo>
                  <a:cubicBezTo>
                    <a:pt x="5085" y="125"/>
                    <a:pt x="4963" y="0"/>
                    <a:pt x="4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945800" y="3844325"/>
              <a:ext cx="127125" cy="50250"/>
            </a:xfrm>
            <a:custGeom>
              <a:avLst/>
              <a:gdLst/>
              <a:ahLst/>
              <a:cxnLst/>
              <a:rect l="l" t="t" r="r" b="b"/>
              <a:pathLst>
                <a:path w="5085" h="2010" extrusionOk="0">
                  <a:moveTo>
                    <a:pt x="4537" y="551"/>
                  </a:moveTo>
                  <a:lnTo>
                    <a:pt x="4537" y="1458"/>
                  </a:lnTo>
                  <a:lnTo>
                    <a:pt x="549" y="1458"/>
                  </a:lnTo>
                  <a:lnTo>
                    <a:pt x="549" y="551"/>
                  </a:lnTo>
                  <a:close/>
                  <a:moveTo>
                    <a:pt x="273" y="0"/>
                  </a:moveTo>
                  <a:cubicBezTo>
                    <a:pt x="123" y="0"/>
                    <a:pt x="1" y="122"/>
                    <a:pt x="1" y="276"/>
                  </a:cubicBezTo>
                  <a:lnTo>
                    <a:pt x="1" y="1734"/>
                  </a:lnTo>
                  <a:cubicBezTo>
                    <a:pt x="1" y="1884"/>
                    <a:pt x="123" y="2009"/>
                    <a:pt x="273" y="2009"/>
                  </a:cubicBezTo>
                  <a:lnTo>
                    <a:pt x="4813" y="2009"/>
                  </a:lnTo>
                  <a:cubicBezTo>
                    <a:pt x="4963" y="2009"/>
                    <a:pt x="5085" y="1884"/>
                    <a:pt x="5085" y="1734"/>
                  </a:cubicBezTo>
                  <a:lnTo>
                    <a:pt x="5085" y="276"/>
                  </a:lnTo>
                  <a:cubicBezTo>
                    <a:pt x="5085" y="125"/>
                    <a:pt x="4963" y="0"/>
                    <a:pt x="4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8081075" y="4061075"/>
              <a:ext cx="19000" cy="17600"/>
            </a:xfrm>
            <a:custGeom>
              <a:avLst/>
              <a:gdLst/>
              <a:ahLst/>
              <a:cxnLst/>
              <a:rect l="l" t="t" r="r" b="b"/>
              <a:pathLst>
                <a:path w="760" h="704" extrusionOk="0">
                  <a:moveTo>
                    <a:pt x="457" y="0"/>
                  </a:moveTo>
                  <a:cubicBezTo>
                    <a:pt x="387" y="0"/>
                    <a:pt x="316" y="26"/>
                    <a:pt x="263" y="79"/>
                  </a:cubicBezTo>
                  <a:lnTo>
                    <a:pt x="110" y="233"/>
                  </a:lnTo>
                  <a:cubicBezTo>
                    <a:pt x="1" y="342"/>
                    <a:pt x="1" y="515"/>
                    <a:pt x="110" y="621"/>
                  </a:cubicBezTo>
                  <a:cubicBezTo>
                    <a:pt x="164" y="675"/>
                    <a:pt x="234" y="704"/>
                    <a:pt x="305" y="704"/>
                  </a:cubicBezTo>
                  <a:cubicBezTo>
                    <a:pt x="372" y="704"/>
                    <a:pt x="443" y="675"/>
                    <a:pt x="497" y="621"/>
                  </a:cubicBezTo>
                  <a:lnTo>
                    <a:pt x="651" y="470"/>
                  </a:lnTo>
                  <a:cubicBezTo>
                    <a:pt x="760" y="361"/>
                    <a:pt x="760" y="188"/>
                    <a:pt x="651" y="79"/>
                  </a:cubicBezTo>
                  <a:cubicBezTo>
                    <a:pt x="598" y="26"/>
                    <a:pt x="528"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6"/>
          <p:cNvGrpSpPr/>
          <p:nvPr/>
        </p:nvGrpSpPr>
        <p:grpSpPr>
          <a:xfrm>
            <a:off x="7866522" y="2371439"/>
            <a:ext cx="262657" cy="400623"/>
            <a:chOff x="6374075" y="3773450"/>
            <a:chExt cx="226350" cy="345275"/>
          </a:xfrm>
        </p:grpSpPr>
        <p:sp>
          <p:nvSpPr>
            <p:cNvPr id="208" name="Google Shape;208;p26"/>
            <p:cNvSpPr/>
            <p:nvPr/>
          </p:nvSpPr>
          <p:spPr>
            <a:xfrm>
              <a:off x="6381525" y="3830550"/>
              <a:ext cx="201525" cy="270800"/>
            </a:xfrm>
            <a:custGeom>
              <a:avLst/>
              <a:gdLst/>
              <a:ahLst/>
              <a:cxnLst/>
              <a:rect l="l" t="t" r="r" b="b"/>
              <a:pathLst>
                <a:path w="8061" h="10832" extrusionOk="0">
                  <a:moveTo>
                    <a:pt x="0" y="0"/>
                  </a:moveTo>
                  <a:cubicBezTo>
                    <a:pt x="0" y="0"/>
                    <a:pt x="308" y="6593"/>
                    <a:pt x="574" y="8977"/>
                  </a:cubicBezTo>
                  <a:cubicBezTo>
                    <a:pt x="686" y="9995"/>
                    <a:pt x="1403" y="10832"/>
                    <a:pt x="2428" y="10832"/>
                  </a:cubicBezTo>
                  <a:lnTo>
                    <a:pt x="6183" y="10832"/>
                  </a:lnTo>
                  <a:cubicBezTo>
                    <a:pt x="5930" y="10562"/>
                    <a:pt x="5786" y="10191"/>
                    <a:pt x="5827" y="9784"/>
                  </a:cubicBezTo>
                  <a:cubicBezTo>
                    <a:pt x="5891" y="9163"/>
                    <a:pt x="6391" y="8663"/>
                    <a:pt x="7013" y="8599"/>
                  </a:cubicBezTo>
                  <a:cubicBezTo>
                    <a:pt x="7059" y="8594"/>
                    <a:pt x="7106" y="8592"/>
                    <a:pt x="7151" y="8592"/>
                  </a:cubicBezTo>
                  <a:cubicBezTo>
                    <a:pt x="7504" y="8592"/>
                    <a:pt x="7822" y="8730"/>
                    <a:pt x="8060" y="8954"/>
                  </a:cubicBezTo>
                  <a:lnTo>
                    <a:pt x="8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526875" y="4045175"/>
              <a:ext cx="66425" cy="66500"/>
            </a:xfrm>
            <a:custGeom>
              <a:avLst/>
              <a:gdLst/>
              <a:ahLst/>
              <a:cxnLst/>
              <a:rect l="l" t="t" r="r" b="b"/>
              <a:pathLst>
                <a:path w="2657" h="2660" extrusionOk="0">
                  <a:moveTo>
                    <a:pt x="1327" y="1"/>
                  </a:moveTo>
                  <a:cubicBezTo>
                    <a:pt x="593" y="1"/>
                    <a:pt x="1" y="597"/>
                    <a:pt x="1" y="1330"/>
                  </a:cubicBezTo>
                  <a:cubicBezTo>
                    <a:pt x="1" y="1683"/>
                    <a:pt x="135" y="2003"/>
                    <a:pt x="359" y="2240"/>
                  </a:cubicBezTo>
                  <a:cubicBezTo>
                    <a:pt x="603" y="2496"/>
                    <a:pt x="946" y="2660"/>
                    <a:pt x="1327" y="2660"/>
                  </a:cubicBezTo>
                  <a:cubicBezTo>
                    <a:pt x="2060" y="2660"/>
                    <a:pt x="2656" y="2064"/>
                    <a:pt x="2656" y="1330"/>
                  </a:cubicBezTo>
                  <a:cubicBezTo>
                    <a:pt x="2656" y="949"/>
                    <a:pt x="2493" y="603"/>
                    <a:pt x="2237" y="363"/>
                  </a:cubicBezTo>
                  <a:cubicBezTo>
                    <a:pt x="2000" y="139"/>
                    <a:pt x="1679" y="1"/>
                    <a:pt x="1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396175" y="3780325"/>
              <a:ext cx="173250" cy="28950"/>
            </a:xfrm>
            <a:custGeom>
              <a:avLst/>
              <a:gdLst/>
              <a:ahLst/>
              <a:cxnLst/>
              <a:rect l="l" t="t" r="r" b="b"/>
              <a:pathLst>
                <a:path w="6930" h="1158" extrusionOk="0">
                  <a:moveTo>
                    <a:pt x="1157" y="1"/>
                  </a:moveTo>
                  <a:cubicBezTo>
                    <a:pt x="519" y="1"/>
                    <a:pt x="0" y="520"/>
                    <a:pt x="0" y="1157"/>
                  </a:cubicBezTo>
                  <a:lnTo>
                    <a:pt x="6930" y="1157"/>
                  </a:lnTo>
                  <a:cubicBezTo>
                    <a:pt x="6930" y="520"/>
                    <a:pt x="6414" y="1"/>
                    <a:pt x="57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374075" y="3773450"/>
              <a:ext cx="216100" cy="42700"/>
            </a:xfrm>
            <a:custGeom>
              <a:avLst/>
              <a:gdLst/>
              <a:ahLst/>
              <a:cxnLst/>
              <a:rect l="l" t="t" r="r" b="b"/>
              <a:pathLst>
                <a:path w="8644" h="1708" extrusionOk="0">
                  <a:moveTo>
                    <a:pt x="6641" y="551"/>
                  </a:moveTo>
                  <a:cubicBezTo>
                    <a:pt x="7026" y="551"/>
                    <a:pt x="7356" y="804"/>
                    <a:pt x="7471" y="1157"/>
                  </a:cubicBezTo>
                  <a:lnTo>
                    <a:pt x="1230" y="1157"/>
                  </a:lnTo>
                  <a:cubicBezTo>
                    <a:pt x="1346" y="804"/>
                    <a:pt x="1672" y="551"/>
                    <a:pt x="2057" y="551"/>
                  </a:cubicBezTo>
                  <a:close/>
                  <a:moveTo>
                    <a:pt x="2041" y="0"/>
                  </a:moveTo>
                  <a:cubicBezTo>
                    <a:pt x="1346" y="0"/>
                    <a:pt x="766" y="500"/>
                    <a:pt x="635" y="1157"/>
                  </a:cubicBezTo>
                  <a:lnTo>
                    <a:pt x="305" y="1157"/>
                  </a:lnTo>
                  <a:cubicBezTo>
                    <a:pt x="167" y="1157"/>
                    <a:pt x="42" y="1253"/>
                    <a:pt x="23" y="1391"/>
                  </a:cubicBezTo>
                  <a:cubicBezTo>
                    <a:pt x="0" y="1560"/>
                    <a:pt x="132" y="1708"/>
                    <a:pt x="295" y="1708"/>
                  </a:cubicBezTo>
                  <a:lnTo>
                    <a:pt x="8339" y="1708"/>
                  </a:lnTo>
                  <a:cubicBezTo>
                    <a:pt x="8477" y="1708"/>
                    <a:pt x="8602" y="1609"/>
                    <a:pt x="8621" y="1471"/>
                  </a:cubicBezTo>
                  <a:cubicBezTo>
                    <a:pt x="8643" y="1301"/>
                    <a:pt x="8512" y="1157"/>
                    <a:pt x="8349" y="1157"/>
                  </a:cubicBezTo>
                  <a:lnTo>
                    <a:pt x="8064" y="1157"/>
                  </a:lnTo>
                  <a:cubicBezTo>
                    <a:pt x="7935" y="500"/>
                    <a:pt x="7356" y="0"/>
                    <a:pt x="6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374475" y="3823650"/>
              <a:ext cx="225950" cy="295075"/>
            </a:xfrm>
            <a:custGeom>
              <a:avLst/>
              <a:gdLst/>
              <a:ahLst/>
              <a:cxnLst/>
              <a:rect l="l" t="t" r="r" b="b"/>
              <a:pathLst>
                <a:path w="9038" h="11803" extrusionOk="0">
                  <a:moveTo>
                    <a:pt x="8067" y="552"/>
                  </a:moveTo>
                  <a:lnTo>
                    <a:pt x="8067" y="8724"/>
                  </a:lnTo>
                  <a:cubicBezTo>
                    <a:pt x="7871" y="8641"/>
                    <a:pt x="7654" y="8593"/>
                    <a:pt x="7432" y="8593"/>
                  </a:cubicBezTo>
                  <a:cubicBezTo>
                    <a:pt x="6548" y="8593"/>
                    <a:pt x="5827" y="9314"/>
                    <a:pt x="5827" y="10198"/>
                  </a:cubicBezTo>
                  <a:cubicBezTo>
                    <a:pt x="5827" y="10419"/>
                    <a:pt x="5872" y="10637"/>
                    <a:pt x="5959" y="10835"/>
                  </a:cubicBezTo>
                  <a:lnTo>
                    <a:pt x="2710" y="10835"/>
                  </a:lnTo>
                  <a:cubicBezTo>
                    <a:pt x="1884" y="10835"/>
                    <a:pt x="1234" y="10172"/>
                    <a:pt x="1128" y="9224"/>
                  </a:cubicBezTo>
                  <a:cubicBezTo>
                    <a:pt x="897" y="7158"/>
                    <a:pt x="631" y="1846"/>
                    <a:pt x="570" y="552"/>
                  </a:cubicBezTo>
                  <a:close/>
                  <a:moveTo>
                    <a:pt x="7423" y="9137"/>
                  </a:moveTo>
                  <a:cubicBezTo>
                    <a:pt x="7692" y="9137"/>
                    <a:pt x="7948" y="9240"/>
                    <a:pt x="8144" y="9423"/>
                  </a:cubicBezTo>
                  <a:cubicBezTo>
                    <a:pt x="8358" y="9624"/>
                    <a:pt x="8477" y="9897"/>
                    <a:pt x="8477" y="10191"/>
                  </a:cubicBezTo>
                  <a:cubicBezTo>
                    <a:pt x="8477" y="10771"/>
                    <a:pt x="8003" y="11245"/>
                    <a:pt x="7423" y="11245"/>
                  </a:cubicBezTo>
                  <a:cubicBezTo>
                    <a:pt x="7131" y="11245"/>
                    <a:pt x="6856" y="11127"/>
                    <a:pt x="6657" y="10912"/>
                  </a:cubicBezTo>
                  <a:cubicBezTo>
                    <a:pt x="6471" y="10717"/>
                    <a:pt x="6369" y="10460"/>
                    <a:pt x="6369" y="10191"/>
                  </a:cubicBezTo>
                  <a:cubicBezTo>
                    <a:pt x="6369" y="9612"/>
                    <a:pt x="6843" y="9137"/>
                    <a:pt x="7423" y="9137"/>
                  </a:cubicBezTo>
                  <a:close/>
                  <a:moveTo>
                    <a:pt x="285" y="1"/>
                  </a:moveTo>
                  <a:cubicBezTo>
                    <a:pt x="250" y="1"/>
                    <a:pt x="215" y="4"/>
                    <a:pt x="183" y="17"/>
                  </a:cubicBezTo>
                  <a:cubicBezTo>
                    <a:pt x="68" y="65"/>
                    <a:pt x="0" y="174"/>
                    <a:pt x="7" y="289"/>
                  </a:cubicBezTo>
                  <a:cubicBezTo>
                    <a:pt x="10" y="357"/>
                    <a:pt x="317" y="6917"/>
                    <a:pt x="580" y="9285"/>
                  </a:cubicBezTo>
                  <a:cubicBezTo>
                    <a:pt x="644" y="9852"/>
                    <a:pt x="878" y="10374"/>
                    <a:pt x="1240" y="10752"/>
                  </a:cubicBezTo>
                  <a:cubicBezTo>
                    <a:pt x="1634" y="11165"/>
                    <a:pt x="2143" y="11383"/>
                    <a:pt x="2707" y="11383"/>
                  </a:cubicBezTo>
                  <a:lnTo>
                    <a:pt x="6350" y="11383"/>
                  </a:lnTo>
                  <a:cubicBezTo>
                    <a:pt x="6644" y="11652"/>
                    <a:pt x="7032" y="11803"/>
                    <a:pt x="7432" y="11803"/>
                  </a:cubicBezTo>
                  <a:cubicBezTo>
                    <a:pt x="8317" y="11803"/>
                    <a:pt x="9037" y="11085"/>
                    <a:pt x="9037" y="10198"/>
                  </a:cubicBezTo>
                  <a:cubicBezTo>
                    <a:pt x="9037" y="9801"/>
                    <a:pt x="8884" y="9413"/>
                    <a:pt x="8618" y="9118"/>
                  </a:cubicBezTo>
                  <a:lnTo>
                    <a:pt x="8618" y="276"/>
                  </a:lnTo>
                  <a:cubicBezTo>
                    <a:pt x="8618" y="123"/>
                    <a:pt x="8496" y="1"/>
                    <a:pt x="8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499975" y="3920900"/>
              <a:ext cx="57275" cy="73300"/>
            </a:xfrm>
            <a:custGeom>
              <a:avLst/>
              <a:gdLst/>
              <a:ahLst/>
              <a:cxnLst/>
              <a:rect l="l" t="t" r="r" b="b"/>
              <a:pathLst>
                <a:path w="2291" h="2932" extrusionOk="0">
                  <a:moveTo>
                    <a:pt x="498" y="0"/>
                  </a:moveTo>
                  <a:cubicBezTo>
                    <a:pt x="371" y="0"/>
                    <a:pt x="258" y="87"/>
                    <a:pt x="228" y="215"/>
                  </a:cubicBezTo>
                  <a:lnTo>
                    <a:pt x="32" y="1112"/>
                  </a:lnTo>
                  <a:cubicBezTo>
                    <a:pt x="0" y="1259"/>
                    <a:pt x="93" y="1406"/>
                    <a:pt x="240" y="1438"/>
                  </a:cubicBezTo>
                  <a:cubicBezTo>
                    <a:pt x="260" y="1442"/>
                    <a:pt x="282" y="1445"/>
                    <a:pt x="301" y="1445"/>
                  </a:cubicBezTo>
                  <a:cubicBezTo>
                    <a:pt x="426" y="1445"/>
                    <a:pt x="542" y="1358"/>
                    <a:pt x="567" y="1227"/>
                  </a:cubicBezTo>
                  <a:lnTo>
                    <a:pt x="622" y="984"/>
                  </a:lnTo>
                  <a:lnTo>
                    <a:pt x="1506" y="2380"/>
                  </a:lnTo>
                  <a:lnTo>
                    <a:pt x="904" y="2380"/>
                  </a:lnTo>
                  <a:cubicBezTo>
                    <a:pt x="766" y="2380"/>
                    <a:pt x="644" y="2480"/>
                    <a:pt x="625" y="2614"/>
                  </a:cubicBezTo>
                  <a:cubicBezTo>
                    <a:pt x="599" y="2784"/>
                    <a:pt x="731" y="2931"/>
                    <a:pt x="894" y="2931"/>
                  </a:cubicBezTo>
                  <a:lnTo>
                    <a:pt x="2002" y="2931"/>
                  </a:lnTo>
                  <a:cubicBezTo>
                    <a:pt x="2102" y="2931"/>
                    <a:pt x="2195" y="2877"/>
                    <a:pt x="2243" y="2787"/>
                  </a:cubicBezTo>
                  <a:cubicBezTo>
                    <a:pt x="2291" y="2701"/>
                    <a:pt x="2288" y="2592"/>
                    <a:pt x="2236" y="2508"/>
                  </a:cubicBezTo>
                  <a:lnTo>
                    <a:pt x="1086" y="686"/>
                  </a:lnTo>
                  <a:lnTo>
                    <a:pt x="1323" y="737"/>
                  </a:lnTo>
                  <a:cubicBezTo>
                    <a:pt x="1345" y="742"/>
                    <a:pt x="1367" y="745"/>
                    <a:pt x="1389" y="745"/>
                  </a:cubicBezTo>
                  <a:cubicBezTo>
                    <a:pt x="1502" y="745"/>
                    <a:pt x="1610" y="678"/>
                    <a:pt x="1650" y="570"/>
                  </a:cubicBezTo>
                  <a:cubicBezTo>
                    <a:pt x="1711" y="410"/>
                    <a:pt x="1612" y="240"/>
                    <a:pt x="1451" y="202"/>
                  </a:cubicBezTo>
                  <a:lnTo>
                    <a:pt x="558" y="6"/>
                  </a:lnTo>
                  <a:cubicBezTo>
                    <a:pt x="538" y="2"/>
                    <a:pt x="518"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492200" y="3902150"/>
              <a:ext cx="17575" cy="16925"/>
            </a:xfrm>
            <a:custGeom>
              <a:avLst/>
              <a:gdLst/>
              <a:ahLst/>
              <a:cxnLst/>
              <a:rect l="l" t="t" r="r" b="b"/>
              <a:pathLst>
                <a:path w="703" h="677" extrusionOk="0">
                  <a:moveTo>
                    <a:pt x="313" y="0"/>
                  </a:moveTo>
                  <a:cubicBezTo>
                    <a:pt x="265" y="0"/>
                    <a:pt x="217" y="13"/>
                    <a:pt x="173" y="39"/>
                  </a:cubicBezTo>
                  <a:cubicBezTo>
                    <a:pt x="42" y="119"/>
                    <a:pt x="0" y="289"/>
                    <a:pt x="77" y="417"/>
                  </a:cubicBezTo>
                  <a:lnTo>
                    <a:pt x="154" y="545"/>
                  </a:lnTo>
                  <a:cubicBezTo>
                    <a:pt x="205" y="632"/>
                    <a:pt x="295" y="676"/>
                    <a:pt x="388" y="676"/>
                  </a:cubicBezTo>
                  <a:cubicBezTo>
                    <a:pt x="436" y="676"/>
                    <a:pt x="487" y="664"/>
                    <a:pt x="532" y="638"/>
                  </a:cubicBezTo>
                  <a:cubicBezTo>
                    <a:pt x="660" y="561"/>
                    <a:pt x="702" y="391"/>
                    <a:pt x="625" y="260"/>
                  </a:cubicBezTo>
                  <a:lnTo>
                    <a:pt x="548" y="135"/>
                  </a:lnTo>
                  <a:cubicBezTo>
                    <a:pt x="497" y="48"/>
                    <a:pt x="406"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419950" y="3960125"/>
              <a:ext cx="88050" cy="50075"/>
            </a:xfrm>
            <a:custGeom>
              <a:avLst/>
              <a:gdLst/>
              <a:ahLst/>
              <a:cxnLst/>
              <a:rect l="l" t="t" r="r" b="b"/>
              <a:pathLst>
                <a:path w="3522" h="2003" extrusionOk="0">
                  <a:moveTo>
                    <a:pt x="818" y="1"/>
                  </a:moveTo>
                  <a:cubicBezTo>
                    <a:pt x="726" y="1"/>
                    <a:pt x="636" y="46"/>
                    <a:pt x="584" y="129"/>
                  </a:cubicBezTo>
                  <a:lnTo>
                    <a:pt x="55" y="971"/>
                  </a:lnTo>
                  <a:cubicBezTo>
                    <a:pt x="46" y="984"/>
                    <a:pt x="39" y="1003"/>
                    <a:pt x="36" y="1023"/>
                  </a:cubicBezTo>
                  <a:cubicBezTo>
                    <a:pt x="1" y="1218"/>
                    <a:pt x="145" y="1362"/>
                    <a:pt x="305" y="1362"/>
                  </a:cubicBezTo>
                  <a:lnTo>
                    <a:pt x="2551" y="1362"/>
                  </a:lnTo>
                  <a:lnTo>
                    <a:pt x="2320" y="1590"/>
                  </a:lnTo>
                  <a:cubicBezTo>
                    <a:pt x="2295" y="1615"/>
                    <a:pt x="2282" y="1651"/>
                    <a:pt x="2282" y="1686"/>
                  </a:cubicBezTo>
                  <a:cubicBezTo>
                    <a:pt x="2291" y="1897"/>
                    <a:pt x="2432" y="2003"/>
                    <a:pt x="2570" y="2003"/>
                  </a:cubicBezTo>
                  <a:cubicBezTo>
                    <a:pt x="2641" y="2003"/>
                    <a:pt x="2711" y="1977"/>
                    <a:pt x="2766" y="1923"/>
                  </a:cubicBezTo>
                  <a:lnTo>
                    <a:pt x="3413" y="1276"/>
                  </a:lnTo>
                  <a:cubicBezTo>
                    <a:pt x="3522" y="1167"/>
                    <a:pt x="3522" y="994"/>
                    <a:pt x="3413" y="885"/>
                  </a:cubicBezTo>
                  <a:lnTo>
                    <a:pt x="2766" y="238"/>
                  </a:lnTo>
                  <a:cubicBezTo>
                    <a:pt x="2712" y="184"/>
                    <a:pt x="2641" y="157"/>
                    <a:pt x="2570" y="157"/>
                  </a:cubicBezTo>
                  <a:cubicBezTo>
                    <a:pt x="2430" y="157"/>
                    <a:pt x="2290" y="262"/>
                    <a:pt x="2282" y="475"/>
                  </a:cubicBezTo>
                  <a:cubicBezTo>
                    <a:pt x="2282" y="510"/>
                    <a:pt x="2295" y="545"/>
                    <a:pt x="2320" y="571"/>
                  </a:cubicBezTo>
                  <a:lnTo>
                    <a:pt x="2560" y="811"/>
                  </a:lnTo>
                  <a:lnTo>
                    <a:pt x="805" y="811"/>
                  </a:lnTo>
                  <a:lnTo>
                    <a:pt x="1090" y="356"/>
                  </a:lnTo>
                  <a:cubicBezTo>
                    <a:pt x="1109" y="324"/>
                    <a:pt x="1119" y="289"/>
                    <a:pt x="1109" y="254"/>
                  </a:cubicBezTo>
                  <a:cubicBezTo>
                    <a:pt x="1062" y="79"/>
                    <a:pt x="938" y="1"/>
                    <a:pt x="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6439250" y="3883875"/>
              <a:ext cx="57225" cy="72125"/>
            </a:xfrm>
            <a:custGeom>
              <a:avLst/>
              <a:gdLst/>
              <a:ahLst/>
              <a:cxnLst/>
              <a:rect l="l" t="t" r="r" b="b"/>
              <a:pathLst>
                <a:path w="2289" h="2885" extrusionOk="0">
                  <a:moveTo>
                    <a:pt x="1976" y="1"/>
                  </a:moveTo>
                  <a:cubicBezTo>
                    <a:pt x="1885" y="1"/>
                    <a:pt x="1795" y="46"/>
                    <a:pt x="1744" y="129"/>
                  </a:cubicBezTo>
                  <a:lnTo>
                    <a:pt x="626" y="1904"/>
                  </a:lnTo>
                  <a:lnTo>
                    <a:pt x="571" y="1657"/>
                  </a:lnTo>
                  <a:cubicBezTo>
                    <a:pt x="543" y="1527"/>
                    <a:pt x="429" y="1439"/>
                    <a:pt x="301" y="1439"/>
                  </a:cubicBezTo>
                  <a:cubicBezTo>
                    <a:pt x="281" y="1439"/>
                    <a:pt x="261" y="1442"/>
                    <a:pt x="241" y="1446"/>
                  </a:cubicBezTo>
                  <a:cubicBezTo>
                    <a:pt x="94" y="1478"/>
                    <a:pt x="1" y="1625"/>
                    <a:pt x="33" y="1773"/>
                  </a:cubicBezTo>
                  <a:lnTo>
                    <a:pt x="232" y="2670"/>
                  </a:lnTo>
                  <a:cubicBezTo>
                    <a:pt x="260" y="2798"/>
                    <a:pt x="373" y="2884"/>
                    <a:pt x="497" y="2884"/>
                  </a:cubicBezTo>
                  <a:cubicBezTo>
                    <a:pt x="517" y="2884"/>
                    <a:pt x="539" y="2881"/>
                    <a:pt x="558" y="2878"/>
                  </a:cubicBezTo>
                  <a:lnTo>
                    <a:pt x="1452" y="2679"/>
                  </a:lnTo>
                  <a:cubicBezTo>
                    <a:pt x="1603" y="2647"/>
                    <a:pt x="1696" y="2500"/>
                    <a:pt x="1664" y="2352"/>
                  </a:cubicBezTo>
                  <a:cubicBezTo>
                    <a:pt x="1636" y="2225"/>
                    <a:pt x="1521" y="2138"/>
                    <a:pt x="1393" y="2138"/>
                  </a:cubicBezTo>
                  <a:cubicBezTo>
                    <a:pt x="1374" y="2138"/>
                    <a:pt x="1354" y="2140"/>
                    <a:pt x="1334" y="2144"/>
                  </a:cubicBezTo>
                  <a:lnTo>
                    <a:pt x="1090" y="2199"/>
                  </a:lnTo>
                  <a:lnTo>
                    <a:pt x="2208" y="424"/>
                  </a:lnTo>
                  <a:cubicBezTo>
                    <a:pt x="2288" y="293"/>
                    <a:pt x="2250" y="123"/>
                    <a:pt x="2122" y="43"/>
                  </a:cubicBezTo>
                  <a:cubicBezTo>
                    <a:pt x="2076" y="14"/>
                    <a:pt x="2026"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546500" y="4065575"/>
              <a:ext cx="26775" cy="25450"/>
            </a:xfrm>
            <a:custGeom>
              <a:avLst/>
              <a:gdLst/>
              <a:ahLst/>
              <a:cxnLst/>
              <a:rect l="l" t="t" r="r" b="b"/>
              <a:pathLst>
                <a:path w="1071" h="1018" extrusionOk="0">
                  <a:moveTo>
                    <a:pt x="769" y="0"/>
                  </a:moveTo>
                  <a:cubicBezTo>
                    <a:pt x="699" y="0"/>
                    <a:pt x="628" y="27"/>
                    <a:pt x="574" y="82"/>
                  </a:cubicBezTo>
                  <a:lnTo>
                    <a:pt x="106" y="550"/>
                  </a:lnTo>
                  <a:cubicBezTo>
                    <a:pt x="0" y="655"/>
                    <a:pt x="0" y="828"/>
                    <a:pt x="106" y="937"/>
                  </a:cubicBezTo>
                  <a:cubicBezTo>
                    <a:pt x="161" y="992"/>
                    <a:pt x="231" y="1017"/>
                    <a:pt x="302" y="1017"/>
                  </a:cubicBezTo>
                  <a:cubicBezTo>
                    <a:pt x="372" y="1017"/>
                    <a:pt x="443" y="992"/>
                    <a:pt x="497" y="937"/>
                  </a:cubicBezTo>
                  <a:lnTo>
                    <a:pt x="965" y="470"/>
                  </a:lnTo>
                  <a:cubicBezTo>
                    <a:pt x="1070" y="364"/>
                    <a:pt x="1070" y="188"/>
                    <a:pt x="965" y="82"/>
                  </a:cubicBezTo>
                  <a:cubicBezTo>
                    <a:pt x="910" y="27"/>
                    <a:pt x="840"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6"/>
          <p:cNvCxnSpPr>
            <a:stCxn id="159" idx="3"/>
            <a:endCxn id="156" idx="1"/>
          </p:cNvCxnSpPr>
          <p:nvPr/>
        </p:nvCxnSpPr>
        <p:spPr>
          <a:xfrm>
            <a:off x="7412550" y="15535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19" name="Google Shape;219;p26"/>
          <p:cNvCxnSpPr>
            <a:stCxn id="156" idx="2"/>
            <a:endCxn id="155" idx="0"/>
          </p:cNvCxnSpPr>
          <p:nvPr/>
        </p:nvCxnSpPr>
        <p:spPr>
          <a:xfrm rot="-5400000" flipH="1">
            <a:off x="7921950" y="20623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0" name="Google Shape;220;p26"/>
          <p:cNvCxnSpPr>
            <a:stCxn id="155" idx="2"/>
            <a:endCxn id="157" idx="0"/>
          </p:cNvCxnSpPr>
          <p:nvPr/>
        </p:nvCxnSpPr>
        <p:spPr>
          <a:xfrm rot="-5400000" flipH="1">
            <a:off x="7921950" y="30805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1" name="Google Shape;221;p26"/>
          <p:cNvCxnSpPr>
            <a:stCxn id="157" idx="1"/>
            <a:endCxn id="158" idx="3"/>
          </p:cNvCxnSpPr>
          <p:nvPr/>
        </p:nvCxnSpPr>
        <p:spPr>
          <a:xfrm flipH="1">
            <a:off x="7412550" y="35899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2" name="Google Shape;222;p26"/>
          <p:cNvCxnSpPr>
            <a:stCxn id="158" idx="0"/>
            <a:endCxn id="154" idx="2"/>
          </p:cNvCxnSpPr>
          <p:nvPr/>
        </p:nvCxnSpPr>
        <p:spPr>
          <a:xfrm rot="-5400000">
            <a:off x="6903750" y="30805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23" name="Google Shape;223;p26"/>
          <p:cNvCxnSpPr>
            <a:stCxn id="154" idx="0"/>
            <a:endCxn id="159" idx="2"/>
          </p:cNvCxnSpPr>
          <p:nvPr/>
        </p:nvCxnSpPr>
        <p:spPr>
          <a:xfrm rot="-5400000">
            <a:off x="6903750" y="20623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5783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713250" y="457200"/>
            <a:ext cx="77175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mn-lt"/>
              </a:rPr>
              <a:t>Motivation to work on selected countries</a:t>
            </a:r>
            <a:endParaRPr sz="1400" dirty="0">
              <a:latin typeface="+mn-lt"/>
            </a:endParaRPr>
          </a:p>
        </p:txBody>
      </p:sp>
      <p:sp>
        <p:nvSpPr>
          <p:cNvPr id="230" name="Google Shape;230;p27"/>
          <p:cNvSpPr txBox="1">
            <a:spLocks noGrp="1"/>
          </p:cNvSpPr>
          <p:nvPr>
            <p:ph type="subTitle" idx="4294967295"/>
          </p:nvPr>
        </p:nvSpPr>
        <p:spPr>
          <a:xfrm>
            <a:off x="479815" y="1220274"/>
            <a:ext cx="1884720" cy="423551"/>
          </a:xfrm>
          <a:prstGeom prst="rect">
            <a:avLst/>
          </a:prstGeom>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b="1" dirty="0">
                <a:solidFill>
                  <a:schemeClr val="accent2"/>
                </a:solidFill>
                <a:latin typeface="+mn-lt"/>
                <a:ea typeface="Montserrat SemiBold"/>
                <a:cs typeface="Montserrat SemiBold"/>
                <a:sym typeface="Montserrat SemiBold"/>
              </a:rPr>
              <a:t>The United States</a:t>
            </a:r>
            <a:endParaRPr b="1" dirty="0">
              <a:solidFill>
                <a:schemeClr val="accent2"/>
              </a:solidFill>
              <a:latin typeface="+mn-lt"/>
              <a:ea typeface="Montserrat SemiBold"/>
              <a:cs typeface="Montserrat SemiBold"/>
              <a:sym typeface="Montserrat SemiBold"/>
            </a:endParaRPr>
          </a:p>
        </p:txBody>
      </p:sp>
      <p:sp>
        <p:nvSpPr>
          <p:cNvPr id="231" name="Google Shape;231;p27"/>
          <p:cNvSpPr txBox="1">
            <a:spLocks noGrp="1"/>
          </p:cNvSpPr>
          <p:nvPr>
            <p:ph type="subTitle" idx="4294967295"/>
          </p:nvPr>
        </p:nvSpPr>
        <p:spPr>
          <a:xfrm>
            <a:off x="715378" y="2108249"/>
            <a:ext cx="1413600" cy="8961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3</a:t>
            </a:r>
            <a:r>
              <a:rPr lang="en" baseline="30000" dirty="0">
                <a:latin typeface="+mn-lt"/>
              </a:rPr>
              <a:t>rd</a:t>
            </a:r>
            <a:r>
              <a:rPr lang="en" dirty="0">
                <a:latin typeface="+mn-lt"/>
              </a:rPr>
              <a:t> largest land mass,</a:t>
            </a:r>
          </a:p>
          <a:p>
            <a:pPr marL="0" lvl="0" indent="0" algn="ctr" rtl="0">
              <a:spcBef>
                <a:spcPts val="0"/>
              </a:spcBef>
              <a:spcAft>
                <a:spcPts val="0"/>
              </a:spcAft>
              <a:buNone/>
            </a:pPr>
            <a:r>
              <a:rPr lang="en" dirty="0">
                <a:latin typeface="+mn-lt"/>
                <a:ea typeface="Montserrat"/>
                <a:cs typeface="Montserrat"/>
                <a:sym typeface="Montserrat"/>
              </a:rPr>
              <a:t>9.8 million sq km</a:t>
            </a:r>
            <a:endParaRPr dirty="0">
              <a:latin typeface="+mn-lt"/>
              <a:ea typeface="Montserrat"/>
              <a:cs typeface="Montserrat"/>
              <a:sym typeface="Montserrat"/>
            </a:endParaRPr>
          </a:p>
        </p:txBody>
      </p:sp>
      <p:sp>
        <p:nvSpPr>
          <p:cNvPr id="233" name="Google Shape;233;p27"/>
          <p:cNvSpPr txBox="1">
            <a:spLocks noGrp="1"/>
          </p:cNvSpPr>
          <p:nvPr>
            <p:ph type="subTitle" idx="4294967295"/>
          </p:nvPr>
        </p:nvSpPr>
        <p:spPr>
          <a:xfrm>
            <a:off x="2238904" y="1227498"/>
            <a:ext cx="1465099" cy="423551"/>
          </a:xfrm>
          <a:prstGeom prst="rect">
            <a:avLst/>
          </a:prstGeom>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b="1" dirty="0">
                <a:solidFill>
                  <a:schemeClr val="accent2"/>
                </a:solidFill>
                <a:latin typeface="+mn-lt"/>
                <a:ea typeface="Montserrat SemiBold"/>
                <a:cs typeface="Montserrat SemiBold"/>
                <a:sym typeface="Montserrat SemiBold"/>
              </a:rPr>
              <a:t>Australia</a:t>
            </a:r>
            <a:endParaRPr b="1" dirty="0">
              <a:solidFill>
                <a:schemeClr val="accent2"/>
              </a:solidFill>
              <a:latin typeface="+mn-lt"/>
              <a:ea typeface="Montserrat SemiBold"/>
              <a:cs typeface="Montserrat SemiBold"/>
              <a:sym typeface="Montserrat SemiBold"/>
            </a:endParaRPr>
          </a:p>
        </p:txBody>
      </p:sp>
      <p:sp>
        <p:nvSpPr>
          <p:cNvPr id="234" name="Google Shape;234;p27"/>
          <p:cNvSpPr txBox="1">
            <a:spLocks noGrp="1"/>
          </p:cNvSpPr>
          <p:nvPr>
            <p:ph type="subTitle" idx="4294967295"/>
          </p:nvPr>
        </p:nvSpPr>
        <p:spPr>
          <a:xfrm>
            <a:off x="2290411" y="2108250"/>
            <a:ext cx="1413600" cy="7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ea typeface="Montserrat"/>
                <a:cs typeface="Montserrat"/>
                <a:sym typeface="Montserrat"/>
              </a:rPr>
              <a:t>To study their economi along with the environmental issues they face everywhere. </a:t>
            </a:r>
            <a:endParaRPr dirty="0">
              <a:latin typeface="+mn-lt"/>
              <a:ea typeface="Montserrat"/>
              <a:cs typeface="Montserrat"/>
              <a:sym typeface="Montserrat"/>
            </a:endParaRPr>
          </a:p>
        </p:txBody>
      </p:sp>
      <p:sp>
        <p:nvSpPr>
          <p:cNvPr id="236" name="Google Shape;236;p27"/>
          <p:cNvSpPr txBox="1">
            <a:spLocks noGrp="1"/>
          </p:cNvSpPr>
          <p:nvPr>
            <p:ph type="subTitle" idx="4294967295"/>
          </p:nvPr>
        </p:nvSpPr>
        <p:spPr>
          <a:xfrm>
            <a:off x="3813902" y="1227498"/>
            <a:ext cx="1465099" cy="423551"/>
          </a:xfrm>
          <a:prstGeom prst="rect">
            <a:avLst/>
          </a:prstGeom>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b="1" dirty="0">
                <a:solidFill>
                  <a:schemeClr val="accent2"/>
                </a:solidFill>
                <a:latin typeface="+mn-lt"/>
                <a:ea typeface="Montserrat SemiBold"/>
                <a:cs typeface="Montserrat SemiBold"/>
                <a:sym typeface="Montserrat SemiBold"/>
              </a:rPr>
              <a:t>India</a:t>
            </a:r>
            <a:endParaRPr b="1" dirty="0">
              <a:solidFill>
                <a:schemeClr val="accent2"/>
              </a:solidFill>
              <a:latin typeface="+mn-lt"/>
              <a:ea typeface="Montserrat SemiBold"/>
              <a:cs typeface="Montserrat SemiBold"/>
              <a:sym typeface="Montserrat SemiBold"/>
            </a:endParaRPr>
          </a:p>
        </p:txBody>
      </p:sp>
      <p:sp>
        <p:nvSpPr>
          <p:cNvPr id="237" name="Google Shape;237;p27"/>
          <p:cNvSpPr txBox="1">
            <a:spLocks noGrp="1"/>
          </p:cNvSpPr>
          <p:nvPr>
            <p:ph type="subTitle" idx="4294967295"/>
          </p:nvPr>
        </p:nvSpPr>
        <p:spPr>
          <a:xfrm>
            <a:off x="3865393" y="2108249"/>
            <a:ext cx="1413600" cy="11485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H</a:t>
            </a:r>
            <a:r>
              <a:rPr lang="en" dirty="0">
                <a:latin typeface="+mn-lt"/>
              </a:rPr>
              <a:t>igh Population,</a:t>
            </a:r>
          </a:p>
          <a:p>
            <a:pPr marL="0" lvl="0" indent="0" algn="ctr" rtl="0">
              <a:spcBef>
                <a:spcPts val="0"/>
              </a:spcBef>
              <a:spcAft>
                <a:spcPts val="0"/>
              </a:spcAft>
              <a:buNone/>
            </a:pPr>
            <a:r>
              <a:rPr lang="en-US" dirty="0">
                <a:solidFill>
                  <a:srgbClr val="1B1E23"/>
                </a:solidFill>
                <a:latin typeface="+mn-lt"/>
              </a:rPr>
              <a:t>3.29</a:t>
            </a:r>
            <a:r>
              <a:rPr lang="en-US" b="0" i="0" dirty="0">
                <a:solidFill>
                  <a:srgbClr val="1B1E23"/>
                </a:solidFill>
                <a:effectLst/>
                <a:latin typeface="+mn-lt"/>
              </a:rPr>
              <a:t> million sq km land</a:t>
            </a:r>
            <a:endParaRPr b="1" dirty="0">
              <a:latin typeface="+mn-lt"/>
              <a:ea typeface="Montserrat"/>
              <a:cs typeface="Montserrat"/>
              <a:sym typeface="Montserrat"/>
            </a:endParaRPr>
          </a:p>
        </p:txBody>
      </p:sp>
      <p:sp>
        <p:nvSpPr>
          <p:cNvPr id="239" name="Google Shape;239;p27"/>
          <p:cNvSpPr txBox="1">
            <a:spLocks noGrp="1"/>
          </p:cNvSpPr>
          <p:nvPr>
            <p:ph type="subTitle" idx="4294967295"/>
          </p:nvPr>
        </p:nvSpPr>
        <p:spPr>
          <a:xfrm>
            <a:off x="5332720" y="1227498"/>
            <a:ext cx="1521268" cy="423551"/>
          </a:xfrm>
          <a:prstGeom prst="rect">
            <a:avLst/>
          </a:prstGeom>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b="1" dirty="0">
                <a:solidFill>
                  <a:schemeClr val="accent2"/>
                </a:solidFill>
                <a:latin typeface="+mn-lt"/>
                <a:ea typeface="Montserrat SemiBold"/>
                <a:cs typeface="Montserrat SemiBold"/>
                <a:sym typeface="Montserrat SemiBold"/>
              </a:rPr>
              <a:t>Netherlands</a:t>
            </a:r>
            <a:endParaRPr b="1" dirty="0">
              <a:solidFill>
                <a:schemeClr val="accent2"/>
              </a:solidFill>
              <a:latin typeface="+mn-lt"/>
              <a:ea typeface="Montserrat SemiBold"/>
              <a:cs typeface="Montserrat SemiBold"/>
              <a:sym typeface="Montserrat SemiBold"/>
            </a:endParaRPr>
          </a:p>
        </p:txBody>
      </p:sp>
      <p:sp>
        <p:nvSpPr>
          <p:cNvPr id="240" name="Google Shape;240;p27"/>
          <p:cNvSpPr txBox="1">
            <a:spLocks noGrp="1"/>
          </p:cNvSpPr>
          <p:nvPr>
            <p:ph type="subTitle" idx="4294967295"/>
          </p:nvPr>
        </p:nvSpPr>
        <p:spPr>
          <a:xfrm>
            <a:off x="5440387" y="2108249"/>
            <a:ext cx="1413600" cy="195018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B1E23"/>
                </a:solidFill>
                <a:latin typeface="+mn-lt"/>
              </a:rPr>
              <a:t>A</a:t>
            </a:r>
            <a:r>
              <a:rPr lang="en-US" b="0" i="0" dirty="0">
                <a:solidFill>
                  <a:srgbClr val="1B1E23"/>
                </a:solidFill>
                <a:effectLst/>
                <a:latin typeface="+mn-lt"/>
              </a:rPr>
              <a:t>dvanced economies along with high sustainable living </a:t>
            </a:r>
            <a:endParaRPr b="1" dirty="0">
              <a:latin typeface="+mn-lt"/>
              <a:ea typeface="Montserrat"/>
              <a:cs typeface="Montserrat"/>
              <a:sym typeface="Montserrat"/>
            </a:endParaRPr>
          </a:p>
        </p:txBody>
      </p:sp>
      <p:sp>
        <p:nvSpPr>
          <p:cNvPr id="242" name="Google Shape;242;p27"/>
          <p:cNvSpPr txBox="1">
            <a:spLocks noGrp="1"/>
          </p:cNvSpPr>
          <p:nvPr>
            <p:ph type="subTitle" idx="4294967295"/>
          </p:nvPr>
        </p:nvSpPr>
        <p:spPr>
          <a:xfrm>
            <a:off x="6963873" y="1227498"/>
            <a:ext cx="1465099" cy="423551"/>
          </a:xfrm>
          <a:prstGeom prst="rect">
            <a:avLst/>
          </a:prstGeom>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b="1" dirty="0">
                <a:solidFill>
                  <a:schemeClr val="accent2"/>
                </a:solidFill>
                <a:latin typeface="+mn-lt"/>
                <a:ea typeface="Montserrat SemiBold"/>
                <a:cs typeface="Montserrat SemiBold"/>
                <a:sym typeface="Montserrat SemiBold"/>
              </a:rPr>
              <a:t>Indonesia</a:t>
            </a:r>
            <a:endParaRPr b="1" dirty="0">
              <a:solidFill>
                <a:schemeClr val="accent2"/>
              </a:solidFill>
              <a:latin typeface="+mn-lt"/>
              <a:ea typeface="Montserrat SemiBold"/>
              <a:cs typeface="Montserrat SemiBold"/>
              <a:sym typeface="Montserrat SemiBold"/>
            </a:endParaRPr>
          </a:p>
        </p:txBody>
      </p:sp>
      <p:sp>
        <p:nvSpPr>
          <p:cNvPr id="243" name="Google Shape;243;p27"/>
          <p:cNvSpPr txBox="1">
            <a:spLocks noGrp="1"/>
          </p:cNvSpPr>
          <p:nvPr>
            <p:ph type="subTitle" idx="4294967295"/>
          </p:nvPr>
        </p:nvSpPr>
        <p:spPr>
          <a:xfrm>
            <a:off x="7015372" y="2108250"/>
            <a:ext cx="1413600" cy="7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ea typeface="Montserrat"/>
                <a:cs typeface="Montserrat"/>
                <a:sym typeface="Montserrat"/>
              </a:rPr>
              <a:t>High tourism,</a:t>
            </a:r>
          </a:p>
          <a:p>
            <a:pPr marL="0" lvl="0" indent="0" algn="ctr" rtl="0">
              <a:spcBef>
                <a:spcPts val="0"/>
              </a:spcBef>
              <a:spcAft>
                <a:spcPts val="0"/>
              </a:spcAft>
              <a:buNone/>
            </a:pPr>
            <a:r>
              <a:rPr lang="en" dirty="0">
                <a:latin typeface="+mn-lt"/>
                <a:ea typeface="Montserrat"/>
                <a:cs typeface="Montserrat"/>
                <a:sym typeface="Montserrat"/>
              </a:rPr>
              <a:t>1.9 million sq km land</a:t>
            </a:r>
          </a:p>
          <a:p>
            <a:pPr marL="0" lvl="0" indent="0" algn="ctr" rtl="0">
              <a:spcBef>
                <a:spcPts val="0"/>
              </a:spcBef>
              <a:spcAft>
                <a:spcPts val="0"/>
              </a:spcAft>
              <a:buNone/>
            </a:pPr>
            <a:endParaRPr dirty="0">
              <a:latin typeface="+mn-lt"/>
            </a:endParaRPr>
          </a:p>
        </p:txBody>
      </p:sp>
      <p:cxnSp>
        <p:nvCxnSpPr>
          <p:cNvPr id="245" name="Google Shape;245;p27"/>
          <p:cNvCxnSpPr/>
          <p:nvPr/>
        </p:nvCxnSpPr>
        <p:spPr>
          <a:xfrm>
            <a:off x="713400" y="1886650"/>
            <a:ext cx="7717200" cy="0"/>
          </a:xfrm>
          <a:prstGeom prst="straightConnector1">
            <a:avLst/>
          </a:prstGeom>
          <a:noFill/>
          <a:ln w="9525" cap="flat" cmpd="sng">
            <a:solidFill>
              <a:schemeClr val="dk1"/>
            </a:solidFill>
            <a:prstDash val="solid"/>
            <a:round/>
            <a:headEnd type="none" w="med" len="med"/>
            <a:tailEnd type="none" w="med" len="med"/>
          </a:ln>
        </p:spPr>
      </p:cxnSp>
      <p:sp>
        <p:nvSpPr>
          <p:cNvPr id="246" name="Google Shape;246;p27"/>
          <p:cNvSpPr/>
          <p:nvPr/>
        </p:nvSpPr>
        <p:spPr>
          <a:xfrm>
            <a:off x="1360075" y="1824550"/>
            <a:ext cx="124200" cy="124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n-lt"/>
            </a:endParaRPr>
          </a:p>
        </p:txBody>
      </p:sp>
      <p:sp>
        <p:nvSpPr>
          <p:cNvPr id="247" name="Google Shape;247;p27"/>
          <p:cNvSpPr/>
          <p:nvPr/>
        </p:nvSpPr>
        <p:spPr>
          <a:xfrm>
            <a:off x="2935100" y="1824550"/>
            <a:ext cx="124200" cy="124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n-lt"/>
            </a:endParaRPr>
          </a:p>
        </p:txBody>
      </p:sp>
      <p:sp>
        <p:nvSpPr>
          <p:cNvPr id="248" name="Google Shape;248;p27"/>
          <p:cNvSpPr/>
          <p:nvPr/>
        </p:nvSpPr>
        <p:spPr>
          <a:xfrm>
            <a:off x="4510125" y="1824550"/>
            <a:ext cx="124200" cy="124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n-lt"/>
            </a:endParaRPr>
          </a:p>
        </p:txBody>
      </p:sp>
      <p:sp>
        <p:nvSpPr>
          <p:cNvPr id="249" name="Google Shape;249;p27"/>
          <p:cNvSpPr/>
          <p:nvPr/>
        </p:nvSpPr>
        <p:spPr>
          <a:xfrm>
            <a:off x="6085150" y="1824550"/>
            <a:ext cx="124200" cy="124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n-lt"/>
            </a:endParaRPr>
          </a:p>
        </p:txBody>
      </p:sp>
      <p:sp>
        <p:nvSpPr>
          <p:cNvPr id="250" name="Google Shape;250;p27"/>
          <p:cNvSpPr/>
          <p:nvPr/>
        </p:nvSpPr>
        <p:spPr>
          <a:xfrm>
            <a:off x="7660175" y="1824550"/>
            <a:ext cx="124200" cy="124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0"/>
          <p:cNvSpPr txBox="1">
            <a:spLocks noGrp="1"/>
          </p:cNvSpPr>
          <p:nvPr>
            <p:ph type="title"/>
          </p:nvPr>
        </p:nvSpPr>
        <p:spPr>
          <a:xfrm>
            <a:off x="713250" y="457200"/>
            <a:ext cx="7717500" cy="548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i="0" dirty="0">
                <a:solidFill>
                  <a:srgbClr val="1B1E23"/>
                </a:solidFill>
                <a:effectLst/>
                <a:latin typeface="+mn-lt"/>
              </a:rPr>
              <a:t>Who can benefit from this research?</a:t>
            </a:r>
            <a:endParaRPr sz="2000" dirty="0">
              <a:latin typeface="+mn-lt"/>
            </a:endParaRPr>
          </a:p>
        </p:txBody>
      </p:sp>
      <p:sp>
        <p:nvSpPr>
          <p:cNvPr id="369" name="Google Shape;369;p30"/>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000000"/>
                </a:solidFill>
                <a:latin typeface="Montserrat Medium"/>
                <a:ea typeface="Montserrat Medium"/>
                <a:cs typeface="Montserrat Medium"/>
                <a:sym typeface="Montserrat Medium"/>
              </a:rPr>
              <a:t>This template has been created by </a:t>
            </a:r>
            <a:r>
              <a:rPr lang="en" sz="800" b="1" u="sng">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rgbClr val="000000"/>
              </a:solidFill>
              <a:latin typeface="Montserrat"/>
              <a:ea typeface="Montserrat"/>
              <a:cs typeface="Montserrat"/>
              <a:sym typeface="Montserrat"/>
            </a:endParaRPr>
          </a:p>
        </p:txBody>
      </p:sp>
      <p:sp>
        <p:nvSpPr>
          <p:cNvPr id="370" name="Google Shape;370;p30"/>
          <p:cNvSpPr txBox="1">
            <a:spLocks noGrp="1"/>
          </p:cNvSpPr>
          <p:nvPr>
            <p:ph type="subTitle" idx="4294967295"/>
          </p:nvPr>
        </p:nvSpPr>
        <p:spPr>
          <a:xfrm>
            <a:off x="1579350" y="2374350"/>
            <a:ext cx="1170300" cy="8658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latin typeface="Montserrat"/>
                <a:ea typeface="Montserrat"/>
                <a:cs typeface="Montserrat"/>
                <a:sym typeface="Montserrat"/>
              </a:rPr>
              <a:t>Glass recycling process</a:t>
            </a:r>
            <a:endParaRPr b="1" dirty="0">
              <a:latin typeface="Montserrat"/>
              <a:ea typeface="Montserrat"/>
              <a:cs typeface="Montserrat"/>
              <a:sym typeface="Montserrat"/>
            </a:endParaRPr>
          </a:p>
        </p:txBody>
      </p:sp>
      <p:sp>
        <p:nvSpPr>
          <p:cNvPr id="371" name="Google Shape;371;p30"/>
          <p:cNvSpPr/>
          <p:nvPr/>
        </p:nvSpPr>
        <p:spPr>
          <a:xfrm>
            <a:off x="713250" y="23743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731450" y="13561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731450" y="33925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713250" y="33925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713250" y="13561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30"/>
          <p:cNvCxnSpPr>
            <a:stCxn id="375" idx="3"/>
            <a:endCxn id="372" idx="1"/>
          </p:cNvCxnSpPr>
          <p:nvPr/>
        </p:nvCxnSpPr>
        <p:spPr>
          <a:xfrm>
            <a:off x="1579050" y="17890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77" name="Google Shape;377;p30"/>
          <p:cNvCxnSpPr>
            <a:stCxn id="373" idx="1"/>
            <a:endCxn id="374" idx="3"/>
          </p:cNvCxnSpPr>
          <p:nvPr/>
        </p:nvCxnSpPr>
        <p:spPr>
          <a:xfrm flipH="1">
            <a:off x="1579050" y="38254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78" name="Google Shape;378;p30"/>
          <p:cNvCxnSpPr>
            <a:stCxn id="374" idx="0"/>
            <a:endCxn id="371" idx="2"/>
          </p:cNvCxnSpPr>
          <p:nvPr/>
        </p:nvCxnSpPr>
        <p:spPr>
          <a:xfrm rot="-5400000">
            <a:off x="1070250" y="33160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79" name="Google Shape;379;p30"/>
          <p:cNvCxnSpPr>
            <a:stCxn id="371" idx="0"/>
            <a:endCxn id="375" idx="2"/>
          </p:cNvCxnSpPr>
          <p:nvPr/>
        </p:nvCxnSpPr>
        <p:spPr>
          <a:xfrm rot="-5400000">
            <a:off x="1070250" y="22978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380" name="Google Shape;380;p30"/>
          <p:cNvSpPr/>
          <p:nvPr/>
        </p:nvSpPr>
        <p:spPr>
          <a:xfrm>
            <a:off x="2749650" y="23743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2749650" y="13561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49650" y="3392550"/>
            <a:ext cx="865800" cy="8658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30"/>
          <p:cNvGrpSpPr/>
          <p:nvPr/>
        </p:nvGrpSpPr>
        <p:grpSpPr>
          <a:xfrm>
            <a:off x="1015122" y="1588739"/>
            <a:ext cx="262657" cy="400623"/>
            <a:chOff x="6374075" y="3773450"/>
            <a:chExt cx="226350" cy="345275"/>
          </a:xfrm>
        </p:grpSpPr>
        <p:sp>
          <p:nvSpPr>
            <p:cNvPr id="384" name="Google Shape;384;p30"/>
            <p:cNvSpPr/>
            <p:nvPr/>
          </p:nvSpPr>
          <p:spPr>
            <a:xfrm>
              <a:off x="6381525" y="3830550"/>
              <a:ext cx="201525" cy="270800"/>
            </a:xfrm>
            <a:custGeom>
              <a:avLst/>
              <a:gdLst/>
              <a:ahLst/>
              <a:cxnLst/>
              <a:rect l="l" t="t" r="r" b="b"/>
              <a:pathLst>
                <a:path w="8061" h="10832" extrusionOk="0">
                  <a:moveTo>
                    <a:pt x="0" y="0"/>
                  </a:moveTo>
                  <a:cubicBezTo>
                    <a:pt x="0" y="0"/>
                    <a:pt x="308" y="6593"/>
                    <a:pt x="574" y="8977"/>
                  </a:cubicBezTo>
                  <a:cubicBezTo>
                    <a:pt x="686" y="9995"/>
                    <a:pt x="1403" y="10832"/>
                    <a:pt x="2428" y="10832"/>
                  </a:cubicBezTo>
                  <a:lnTo>
                    <a:pt x="6183" y="10832"/>
                  </a:lnTo>
                  <a:cubicBezTo>
                    <a:pt x="5930" y="10562"/>
                    <a:pt x="5786" y="10191"/>
                    <a:pt x="5827" y="9784"/>
                  </a:cubicBezTo>
                  <a:cubicBezTo>
                    <a:pt x="5891" y="9163"/>
                    <a:pt x="6391" y="8663"/>
                    <a:pt x="7013" y="8599"/>
                  </a:cubicBezTo>
                  <a:cubicBezTo>
                    <a:pt x="7059" y="8594"/>
                    <a:pt x="7106" y="8592"/>
                    <a:pt x="7151" y="8592"/>
                  </a:cubicBezTo>
                  <a:cubicBezTo>
                    <a:pt x="7504" y="8592"/>
                    <a:pt x="7822" y="8730"/>
                    <a:pt x="8060" y="8954"/>
                  </a:cubicBezTo>
                  <a:lnTo>
                    <a:pt x="8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6526875" y="4045175"/>
              <a:ext cx="66425" cy="66500"/>
            </a:xfrm>
            <a:custGeom>
              <a:avLst/>
              <a:gdLst/>
              <a:ahLst/>
              <a:cxnLst/>
              <a:rect l="l" t="t" r="r" b="b"/>
              <a:pathLst>
                <a:path w="2657" h="2660" extrusionOk="0">
                  <a:moveTo>
                    <a:pt x="1327" y="1"/>
                  </a:moveTo>
                  <a:cubicBezTo>
                    <a:pt x="593" y="1"/>
                    <a:pt x="1" y="597"/>
                    <a:pt x="1" y="1330"/>
                  </a:cubicBezTo>
                  <a:cubicBezTo>
                    <a:pt x="1" y="1683"/>
                    <a:pt x="135" y="2003"/>
                    <a:pt x="359" y="2240"/>
                  </a:cubicBezTo>
                  <a:cubicBezTo>
                    <a:pt x="603" y="2496"/>
                    <a:pt x="946" y="2660"/>
                    <a:pt x="1327" y="2660"/>
                  </a:cubicBezTo>
                  <a:cubicBezTo>
                    <a:pt x="2060" y="2660"/>
                    <a:pt x="2656" y="2064"/>
                    <a:pt x="2656" y="1330"/>
                  </a:cubicBezTo>
                  <a:cubicBezTo>
                    <a:pt x="2656" y="949"/>
                    <a:pt x="2493" y="603"/>
                    <a:pt x="2237" y="363"/>
                  </a:cubicBezTo>
                  <a:cubicBezTo>
                    <a:pt x="2000" y="139"/>
                    <a:pt x="1679" y="1"/>
                    <a:pt x="1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6396175" y="3780325"/>
              <a:ext cx="173250" cy="28950"/>
            </a:xfrm>
            <a:custGeom>
              <a:avLst/>
              <a:gdLst/>
              <a:ahLst/>
              <a:cxnLst/>
              <a:rect l="l" t="t" r="r" b="b"/>
              <a:pathLst>
                <a:path w="6930" h="1158" extrusionOk="0">
                  <a:moveTo>
                    <a:pt x="1157" y="1"/>
                  </a:moveTo>
                  <a:cubicBezTo>
                    <a:pt x="519" y="1"/>
                    <a:pt x="0" y="520"/>
                    <a:pt x="0" y="1157"/>
                  </a:cubicBezTo>
                  <a:lnTo>
                    <a:pt x="6930" y="1157"/>
                  </a:lnTo>
                  <a:cubicBezTo>
                    <a:pt x="6930" y="520"/>
                    <a:pt x="6414" y="1"/>
                    <a:pt x="57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6374075" y="3773450"/>
              <a:ext cx="216100" cy="42700"/>
            </a:xfrm>
            <a:custGeom>
              <a:avLst/>
              <a:gdLst/>
              <a:ahLst/>
              <a:cxnLst/>
              <a:rect l="l" t="t" r="r" b="b"/>
              <a:pathLst>
                <a:path w="8644" h="1708" extrusionOk="0">
                  <a:moveTo>
                    <a:pt x="6641" y="551"/>
                  </a:moveTo>
                  <a:cubicBezTo>
                    <a:pt x="7026" y="551"/>
                    <a:pt x="7356" y="804"/>
                    <a:pt x="7471" y="1157"/>
                  </a:cubicBezTo>
                  <a:lnTo>
                    <a:pt x="1230" y="1157"/>
                  </a:lnTo>
                  <a:cubicBezTo>
                    <a:pt x="1346" y="804"/>
                    <a:pt x="1672" y="551"/>
                    <a:pt x="2057" y="551"/>
                  </a:cubicBezTo>
                  <a:close/>
                  <a:moveTo>
                    <a:pt x="2041" y="0"/>
                  </a:moveTo>
                  <a:cubicBezTo>
                    <a:pt x="1346" y="0"/>
                    <a:pt x="766" y="500"/>
                    <a:pt x="635" y="1157"/>
                  </a:cubicBezTo>
                  <a:lnTo>
                    <a:pt x="305" y="1157"/>
                  </a:lnTo>
                  <a:cubicBezTo>
                    <a:pt x="167" y="1157"/>
                    <a:pt x="42" y="1253"/>
                    <a:pt x="23" y="1391"/>
                  </a:cubicBezTo>
                  <a:cubicBezTo>
                    <a:pt x="0" y="1560"/>
                    <a:pt x="132" y="1708"/>
                    <a:pt x="295" y="1708"/>
                  </a:cubicBezTo>
                  <a:lnTo>
                    <a:pt x="8339" y="1708"/>
                  </a:lnTo>
                  <a:cubicBezTo>
                    <a:pt x="8477" y="1708"/>
                    <a:pt x="8602" y="1609"/>
                    <a:pt x="8621" y="1471"/>
                  </a:cubicBezTo>
                  <a:cubicBezTo>
                    <a:pt x="8643" y="1301"/>
                    <a:pt x="8512" y="1157"/>
                    <a:pt x="8349" y="1157"/>
                  </a:cubicBezTo>
                  <a:lnTo>
                    <a:pt x="8064" y="1157"/>
                  </a:lnTo>
                  <a:cubicBezTo>
                    <a:pt x="7935" y="500"/>
                    <a:pt x="7356" y="0"/>
                    <a:pt x="6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6374475" y="3823650"/>
              <a:ext cx="225950" cy="295075"/>
            </a:xfrm>
            <a:custGeom>
              <a:avLst/>
              <a:gdLst/>
              <a:ahLst/>
              <a:cxnLst/>
              <a:rect l="l" t="t" r="r" b="b"/>
              <a:pathLst>
                <a:path w="9038" h="11803" extrusionOk="0">
                  <a:moveTo>
                    <a:pt x="8067" y="552"/>
                  </a:moveTo>
                  <a:lnTo>
                    <a:pt x="8067" y="8724"/>
                  </a:lnTo>
                  <a:cubicBezTo>
                    <a:pt x="7871" y="8641"/>
                    <a:pt x="7654" y="8593"/>
                    <a:pt x="7432" y="8593"/>
                  </a:cubicBezTo>
                  <a:cubicBezTo>
                    <a:pt x="6548" y="8593"/>
                    <a:pt x="5827" y="9314"/>
                    <a:pt x="5827" y="10198"/>
                  </a:cubicBezTo>
                  <a:cubicBezTo>
                    <a:pt x="5827" y="10419"/>
                    <a:pt x="5872" y="10637"/>
                    <a:pt x="5959" y="10835"/>
                  </a:cubicBezTo>
                  <a:lnTo>
                    <a:pt x="2710" y="10835"/>
                  </a:lnTo>
                  <a:cubicBezTo>
                    <a:pt x="1884" y="10835"/>
                    <a:pt x="1234" y="10172"/>
                    <a:pt x="1128" y="9224"/>
                  </a:cubicBezTo>
                  <a:cubicBezTo>
                    <a:pt x="897" y="7158"/>
                    <a:pt x="631" y="1846"/>
                    <a:pt x="570" y="552"/>
                  </a:cubicBezTo>
                  <a:close/>
                  <a:moveTo>
                    <a:pt x="7423" y="9137"/>
                  </a:moveTo>
                  <a:cubicBezTo>
                    <a:pt x="7692" y="9137"/>
                    <a:pt x="7948" y="9240"/>
                    <a:pt x="8144" y="9423"/>
                  </a:cubicBezTo>
                  <a:cubicBezTo>
                    <a:pt x="8358" y="9624"/>
                    <a:pt x="8477" y="9897"/>
                    <a:pt x="8477" y="10191"/>
                  </a:cubicBezTo>
                  <a:cubicBezTo>
                    <a:pt x="8477" y="10771"/>
                    <a:pt x="8003" y="11245"/>
                    <a:pt x="7423" y="11245"/>
                  </a:cubicBezTo>
                  <a:cubicBezTo>
                    <a:pt x="7131" y="11245"/>
                    <a:pt x="6856" y="11127"/>
                    <a:pt x="6657" y="10912"/>
                  </a:cubicBezTo>
                  <a:cubicBezTo>
                    <a:pt x="6471" y="10717"/>
                    <a:pt x="6369" y="10460"/>
                    <a:pt x="6369" y="10191"/>
                  </a:cubicBezTo>
                  <a:cubicBezTo>
                    <a:pt x="6369" y="9612"/>
                    <a:pt x="6843" y="9137"/>
                    <a:pt x="7423" y="9137"/>
                  </a:cubicBezTo>
                  <a:close/>
                  <a:moveTo>
                    <a:pt x="285" y="1"/>
                  </a:moveTo>
                  <a:cubicBezTo>
                    <a:pt x="250" y="1"/>
                    <a:pt x="215" y="4"/>
                    <a:pt x="183" y="17"/>
                  </a:cubicBezTo>
                  <a:cubicBezTo>
                    <a:pt x="68" y="65"/>
                    <a:pt x="0" y="174"/>
                    <a:pt x="7" y="289"/>
                  </a:cubicBezTo>
                  <a:cubicBezTo>
                    <a:pt x="10" y="357"/>
                    <a:pt x="317" y="6917"/>
                    <a:pt x="580" y="9285"/>
                  </a:cubicBezTo>
                  <a:cubicBezTo>
                    <a:pt x="644" y="9852"/>
                    <a:pt x="878" y="10374"/>
                    <a:pt x="1240" y="10752"/>
                  </a:cubicBezTo>
                  <a:cubicBezTo>
                    <a:pt x="1634" y="11165"/>
                    <a:pt x="2143" y="11383"/>
                    <a:pt x="2707" y="11383"/>
                  </a:cubicBezTo>
                  <a:lnTo>
                    <a:pt x="6350" y="11383"/>
                  </a:lnTo>
                  <a:cubicBezTo>
                    <a:pt x="6644" y="11652"/>
                    <a:pt x="7032" y="11803"/>
                    <a:pt x="7432" y="11803"/>
                  </a:cubicBezTo>
                  <a:cubicBezTo>
                    <a:pt x="8317" y="11803"/>
                    <a:pt x="9037" y="11085"/>
                    <a:pt x="9037" y="10198"/>
                  </a:cubicBezTo>
                  <a:cubicBezTo>
                    <a:pt x="9037" y="9801"/>
                    <a:pt x="8884" y="9413"/>
                    <a:pt x="8618" y="9118"/>
                  </a:cubicBezTo>
                  <a:lnTo>
                    <a:pt x="8618" y="276"/>
                  </a:lnTo>
                  <a:cubicBezTo>
                    <a:pt x="8618" y="123"/>
                    <a:pt x="8496" y="1"/>
                    <a:pt x="8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6499975" y="3920900"/>
              <a:ext cx="57275" cy="73300"/>
            </a:xfrm>
            <a:custGeom>
              <a:avLst/>
              <a:gdLst/>
              <a:ahLst/>
              <a:cxnLst/>
              <a:rect l="l" t="t" r="r" b="b"/>
              <a:pathLst>
                <a:path w="2291" h="2932" extrusionOk="0">
                  <a:moveTo>
                    <a:pt x="498" y="0"/>
                  </a:moveTo>
                  <a:cubicBezTo>
                    <a:pt x="371" y="0"/>
                    <a:pt x="258" y="87"/>
                    <a:pt x="228" y="215"/>
                  </a:cubicBezTo>
                  <a:lnTo>
                    <a:pt x="32" y="1112"/>
                  </a:lnTo>
                  <a:cubicBezTo>
                    <a:pt x="0" y="1259"/>
                    <a:pt x="93" y="1406"/>
                    <a:pt x="240" y="1438"/>
                  </a:cubicBezTo>
                  <a:cubicBezTo>
                    <a:pt x="260" y="1442"/>
                    <a:pt x="282" y="1445"/>
                    <a:pt x="301" y="1445"/>
                  </a:cubicBezTo>
                  <a:cubicBezTo>
                    <a:pt x="426" y="1445"/>
                    <a:pt x="542" y="1358"/>
                    <a:pt x="567" y="1227"/>
                  </a:cubicBezTo>
                  <a:lnTo>
                    <a:pt x="622" y="984"/>
                  </a:lnTo>
                  <a:lnTo>
                    <a:pt x="1506" y="2380"/>
                  </a:lnTo>
                  <a:lnTo>
                    <a:pt x="904" y="2380"/>
                  </a:lnTo>
                  <a:cubicBezTo>
                    <a:pt x="766" y="2380"/>
                    <a:pt x="644" y="2480"/>
                    <a:pt x="625" y="2614"/>
                  </a:cubicBezTo>
                  <a:cubicBezTo>
                    <a:pt x="599" y="2784"/>
                    <a:pt x="731" y="2931"/>
                    <a:pt x="894" y="2931"/>
                  </a:cubicBezTo>
                  <a:lnTo>
                    <a:pt x="2002" y="2931"/>
                  </a:lnTo>
                  <a:cubicBezTo>
                    <a:pt x="2102" y="2931"/>
                    <a:pt x="2195" y="2877"/>
                    <a:pt x="2243" y="2787"/>
                  </a:cubicBezTo>
                  <a:cubicBezTo>
                    <a:pt x="2291" y="2701"/>
                    <a:pt x="2288" y="2592"/>
                    <a:pt x="2236" y="2508"/>
                  </a:cubicBezTo>
                  <a:lnTo>
                    <a:pt x="1086" y="686"/>
                  </a:lnTo>
                  <a:lnTo>
                    <a:pt x="1323" y="737"/>
                  </a:lnTo>
                  <a:cubicBezTo>
                    <a:pt x="1345" y="742"/>
                    <a:pt x="1367" y="745"/>
                    <a:pt x="1389" y="745"/>
                  </a:cubicBezTo>
                  <a:cubicBezTo>
                    <a:pt x="1502" y="745"/>
                    <a:pt x="1610" y="678"/>
                    <a:pt x="1650" y="570"/>
                  </a:cubicBezTo>
                  <a:cubicBezTo>
                    <a:pt x="1711" y="410"/>
                    <a:pt x="1612" y="240"/>
                    <a:pt x="1451" y="202"/>
                  </a:cubicBezTo>
                  <a:lnTo>
                    <a:pt x="558" y="6"/>
                  </a:lnTo>
                  <a:cubicBezTo>
                    <a:pt x="538" y="2"/>
                    <a:pt x="518"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6492200" y="3902150"/>
              <a:ext cx="17575" cy="16925"/>
            </a:xfrm>
            <a:custGeom>
              <a:avLst/>
              <a:gdLst/>
              <a:ahLst/>
              <a:cxnLst/>
              <a:rect l="l" t="t" r="r" b="b"/>
              <a:pathLst>
                <a:path w="703" h="677" extrusionOk="0">
                  <a:moveTo>
                    <a:pt x="313" y="0"/>
                  </a:moveTo>
                  <a:cubicBezTo>
                    <a:pt x="265" y="0"/>
                    <a:pt x="217" y="13"/>
                    <a:pt x="173" y="39"/>
                  </a:cubicBezTo>
                  <a:cubicBezTo>
                    <a:pt x="42" y="119"/>
                    <a:pt x="0" y="289"/>
                    <a:pt x="77" y="417"/>
                  </a:cubicBezTo>
                  <a:lnTo>
                    <a:pt x="154" y="545"/>
                  </a:lnTo>
                  <a:cubicBezTo>
                    <a:pt x="205" y="632"/>
                    <a:pt x="295" y="676"/>
                    <a:pt x="388" y="676"/>
                  </a:cubicBezTo>
                  <a:cubicBezTo>
                    <a:pt x="436" y="676"/>
                    <a:pt x="487" y="664"/>
                    <a:pt x="532" y="638"/>
                  </a:cubicBezTo>
                  <a:cubicBezTo>
                    <a:pt x="660" y="561"/>
                    <a:pt x="702" y="391"/>
                    <a:pt x="625" y="260"/>
                  </a:cubicBezTo>
                  <a:lnTo>
                    <a:pt x="548" y="135"/>
                  </a:lnTo>
                  <a:cubicBezTo>
                    <a:pt x="497" y="48"/>
                    <a:pt x="406"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6419950" y="3960125"/>
              <a:ext cx="88050" cy="50075"/>
            </a:xfrm>
            <a:custGeom>
              <a:avLst/>
              <a:gdLst/>
              <a:ahLst/>
              <a:cxnLst/>
              <a:rect l="l" t="t" r="r" b="b"/>
              <a:pathLst>
                <a:path w="3522" h="2003" extrusionOk="0">
                  <a:moveTo>
                    <a:pt x="818" y="1"/>
                  </a:moveTo>
                  <a:cubicBezTo>
                    <a:pt x="726" y="1"/>
                    <a:pt x="636" y="46"/>
                    <a:pt x="584" y="129"/>
                  </a:cubicBezTo>
                  <a:lnTo>
                    <a:pt x="55" y="971"/>
                  </a:lnTo>
                  <a:cubicBezTo>
                    <a:pt x="46" y="984"/>
                    <a:pt x="39" y="1003"/>
                    <a:pt x="36" y="1023"/>
                  </a:cubicBezTo>
                  <a:cubicBezTo>
                    <a:pt x="1" y="1218"/>
                    <a:pt x="145" y="1362"/>
                    <a:pt x="305" y="1362"/>
                  </a:cubicBezTo>
                  <a:lnTo>
                    <a:pt x="2551" y="1362"/>
                  </a:lnTo>
                  <a:lnTo>
                    <a:pt x="2320" y="1590"/>
                  </a:lnTo>
                  <a:cubicBezTo>
                    <a:pt x="2295" y="1615"/>
                    <a:pt x="2282" y="1651"/>
                    <a:pt x="2282" y="1686"/>
                  </a:cubicBezTo>
                  <a:cubicBezTo>
                    <a:pt x="2291" y="1897"/>
                    <a:pt x="2432" y="2003"/>
                    <a:pt x="2570" y="2003"/>
                  </a:cubicBezTo>
                  <a:cubicBezTo>
                    <a:pt x="2641" y="2003"/>
                    <a:pt x="2711" y="1977"/>
                    <a:pt x="2766" y="1923"/>
                  </a:cubicBezTo>
                  <a:lnTo>
                    <a:pt x="3413" y="1276"/>
                  </a:lnTo>
                  <a:cubicBezTo>
                    <a:pt x="3522" y="1167"/>
                    <a:pt x="3522" y="994"/>
                    <a:pt x="3413" y="885"/>
                  </a:cubicBezTo>
                  <a:lnTo>
                    <a:pt x="2766" y="238"/>
                  </a:lnTo>
                  <a:cubicBezTo>
                    <a:pt x="2712" y="184"/>
                    <a:pt x="2641" y="157"/>
                    <a:pt x="2570" y="157"/>
                  </a:cubicBezTo>
                  <a:cubicBezTo>
                    <a:pt x="2430" y="157"/>
                    <a:pt x="2290" y="262"/>
                    <a:pt x="2282" y="475"/>
                  </a:cubicBezTo>
                  <a:cubicBezTo>
                    <a:pt x="2282" y="510"/>
                    <a:pt x="2295" y="545"/>
                    <a:pt x="2320" y="571"/>
                  </a:cubicBezTo>
                  <a:lnTo>
                    <a:pt x="2560" y="811"/>
                  </a:lnTo>
                  <a:lnTo>
                    <a:pt x="805" y="811"/>
                  </a:lnTo>
                  <a:lnTo>
                    <a:pt x="1090" y="356"/>
                  </a:lnTo>
                  <a:cubicBezTo>
                    <a:pt x="1109" y="324"/>
                    <a:pt x="1119" y="289"/>
                    <a:pt x="1109" y="254"/>
                  </a:cubicBezTo>
                  <a:cubicBezTo>
                    <a:pt x="1062" y="79"/>
                    <a:pt x="938" y="1"/>
                    <a:pt x="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6439250" y="3883875"/>
              <a:ext cx="57225" cy="72125"/>
            </a:xfrm>
            <a:custGeom>
              <a:avLst/>
              <a:gdLst/>
              <a:ahLst/>
              <a:cxnLst/>
              <a:rect l="l" t="t" r="r" b="b"/>
              <a:pathLst>
                <a:path w="2289" h="2885" extrusionOk="0">
                  <a:moveTo>
                    <a:pt x="1976" y="1"/>
                  </a:moveTo>
                  <a:cubicBezTo>
                    <a:pt x="1885" y="1"/>
                    <a:pt x="1795" y="46"/>
                    <a:pt x="1744" y="129"/>
                  </a:cubicBezTo>
                  <a:lnTo>
                    <a:pt x="626" y="1904"/>
                  </a:lnTo>
                  <a:lnTo>
                    <a:pt x="571" y="1657"/>
                  </a:lnTo>
                  <a:cubicBezTo>
                    <a:pt x="543" y="1527"/>
                    <a:pt x="429" y="1439"/>
                    <a:pt x="301" y="1439"/>
                  </a:cubicBezTo>
                  <a:cubicBezTo>
                    <a:pt x="281" y="1439"/>
                    <a:pt x="261" y="1442"/>
                    <a:pt x="241" y="1446"/>
                  </a:cubicBezTo>
                  <a:cubicBezTo>
                    <a:pt x="94" y="1478"/>
                    <a:pt x="1" y="1625"/>
                    <a:pt x="33" y="1773"/>
                  </a:cubicBezTo>
                  <a:lnTo>
                    <a:pt x="232" y="2670"/>
                  </a:lnTo>
                  <a:cubicBezTo>
                    <a:pt x="260" y="2798"/>
                    <a:pt x="373" y="2884"/>
                    <a:pt x="497" y="2884"/>
                  </a:cubicBezTo>
                  <a:cubicBezTo>
                    <a:pt x="517" y="2884"/>
                    <a:pt x="539" y="2881"/>
                    <a:pt x="558" y="2878"/>
                  </a:cubicBezTo>
                  <a:lnTo>
                    <a:pt x="1452" y="2679"/>
                  </a:lnTo>
                  <a:cubicBezTo>
                    <a:pt x="1603" y="2647"/>
                    <a:pt x="1696" y="2500"/>
                    <a:pt x="1664" y="2352"/>
                  </a:cubicBezTo>
                  <a:cubicBezTo>
                    <a:pt x="1636" y="2225"/>
                    <a:pt x="1521" y="2138"/>
                    <a:pt x="1393" y="2138"/>
                  </a:cubicBezTo>
                  <a:cubicBezTo>
                    <a:pt x="1374" y="2138"/>
                    <a:pt x="1354" y="2140"/>
                    <a:pt x="1334" y="2144"/>
                  </a:cubicBezTo>
                  <a:lnTo>
                    <a:pt x="1090" y="2199"/>
                  </a:lnTo>
                  <a:lnTo>
                    <a:pt x="2208" y="424"/>
                  </a:lnTo>
                  <a:cubicBezTo>
                    <a:pt x="2288" y="293"/>
                    <a:pt x="2250" y="123"/>
                    <a:pt x="2122" y="43"/>
                  </a:cubicBezTo>
                  <a:cubicBezTo>
                    <a:pt x="2076" y="14"/>
                    <a:pt x="2026"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6546500" y="4065575"/>
              <a:ext cx="26775" cy="25450"/>
            </a:xfrm>
            <a:custGeom>
              <a:avLst/>
              <a:gdLst/>
              <a:ahLst/>
              <a:cxnLst/>
              <a:rect l="l" t="t" r="r" b="b"/>
              <a:pathLst>
                <a:path w="1071" h="1018" extrusionOk="0">
                  <a:moveTo>
                    <a:pt x="769" y="0"/>
                  </a:moveTo>
                  <a:cubicBezTo>
                    <a:pt x="699" y="0"/>
                    <a:pt x="628" y="27"/>
                    <a:pt x="574" y="82"/>
                  </a:cubicBezTo>
                  <a:lnTo>
                    <a:pt x="106" y="550"/>
                  </a:lnTo>
                  <a:cubicBezTo>
                    <a:pt x="0" y="655"/>
                    <a:pt x="0" y="828"/>
                    <a:pt x="106" y="937"/>
                  </a:cubicBezTo>
                  <a:cubicBezTo>
                    <a:pt x="161" y="992"/>
                    <a:pt x="231" y="1017"/>
                    <a:pt x="302" y="1017"/>
                  </a:cubicBezTo>
                  <a:cubicBezTo>
                    <a:pt x="372" y="1017"/>
                    <a:pt x="443" y="992"/>
                    <a:pt x="497" y="937"/>
                  </a:cubicBezTo>
                  <a:lnTo>
                    <a:pt x="965" y="470"/>
                  </a:lnTo>
                  <a:cubicBezTo>
                    <a:pt x="1070" y="364"/>
                    <a:pt x="1070" y="188"/>
                    <a:pt x="965" y="82"/>
                  </a:cubicBezTo>
                  <a:cubicBezTo>
                    <a:pt x="910" y="27"/>
                    <a:pt x="840"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4" name="Google Shape;394;p30"/>
          <p:cNvCxnSpPr>
            <a:stCxn id="381" idx="2"/>
            <a:endCxn id="380" idx="0"/>
          </p:cNvCxnSpPr>
          <p:nvPr/>
        </p:nvCxnSpPr>
        <p:spPr>
          <a:xfrm rot="-5400000" flipH="1">
            <a:off x="3106650" y="22978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95" name="Google Shape;395;p30"/>
          <p:cNvCxnSpPr>
            <a:stCxn id="380" idx="2"/>
            <a:endCxn id="382" idx="0"/>
          </p:cNvCxnSpPr>
          <p:nvPr/>
        </p:nvCxnSpPr>
        <p:spPr>
          <a:xfrm rot="-5400000" flipH="1">
            <a:off x="3106650" y="33160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96" name="Google Shape;396;p30"/>
          <p:cNvCxnSpPr>
            <a:stCxn id="372" idx="3"/>
            <a:endCxn id="381" idx="1"/>
          </p:cNvCxnSpPr>
          <p:nvPr/>
        </p:nvCxnSpPr>
        <p:spPr>
          <a:xfrm>
            <a:off x="2597250" y="17890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97" name="Google Shape;397;p30"/>
          <p:cNvCxnSpPr>
            <a:stCxn id="373" idx="3"/>
            <a:endCxn id="382" idx="1"/>
          </p:cNvCxnSpPr>
          <p:nvPr/>
        </p:nvCxnSpPr>
        <p:spPr>
          <a:xfrm>
            <a:off x="2597250" y="3825450"/>
            <a:ext cx="152400" cy="6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406" name="Google Shape;406;p30"/>
          <p:cNvSpPr txBox="1">
            <a:spLocks noGrp="1"/>
          </p:cNvSpPr>
          <p:nvPr>
            <p:ph type="subTitle" idx="4294967295"/>
          </p:nvPr>
        </p:nvSpPr>
        <p:spPr>
          <a:xfrm>
            <a:off x="3920250" y="1356300"/>
            <a:ext cx="4510500" cy="2902200"/>
          </a:xfrm>
          <a:prstGeom prst="rect">
            <a:avLst/>
          </a:prstGeom>
          <a:ln>
            <a:noFill/>
          </a:ln>
        </p:spPr>
        <p:txBody>
          <a:bodyPr spcFirstLastPara="1" wrap="square" lIns="91425" tIns="91425" rIns="91425" bIns="91425" anchor="ctr" anchorCtr="0">
            <a:noAutofit/>
          </a:bodyPr>
          <a:lstStyle/>
          <a:p>
            <a:pPr marL="152401" lvl="0" indent="0" algn="l" rtl="0">
              <a:spcBef>
                <a:spcPts val="0"/>
              </a:spcBef>
              <a:spcAft>
                <a:spcPts val="0"/>
              </a:spcAft>
              <a:buClr>
                <a:schemeClr val="accent2"/>
              </a:buClr>
              <a:buSzPts val="1200"/>
              <a:buNone/>
            </a:pPr>
            <a:r>
              <a:rPr lang="en-US" b="0" i="0" dirty="0">
                <a:solidFill>
                  <a:srgbClr val="1B1E23"/>
                </a:solidFill>
                <a:effectLst/>
                <a:latin typeface="+mn-lt"/>
              </a:rPr>
              <a:t>- </a:t>
            </a:r>
            <a:r>
              <a:rPr lang="en-US" dirty="0">
                <a:solidFill>
                  <a:srgbClr val="1B1E23"/>
                </a:solidFill>
                <a:latin typeface="+mn-lt"/>
              </a:rPr>
              <a:t>Stakeholders</a:t>
            </a:r>
          </a:p>
          <a:p>
            <a:pPr marL="152401" lvl="0" indent="0" algn="l" rtl="0">
              <a:spcBef>
                <a:spcPts val="0"/>
              </a:spcBef>
              <a:spcAft>
                <a:spcPts val="0"/>
              </a:spcAft>
              <a:buClr>
                <a:schemeClr val="accent2"/>
              </a:buClr>
              <a:buSzPts val="1200"/>
              <a:buNone/>
            </a:pPr>
            <a:r>
              <a:rPr lang="en-US" b="0" i="0" dirty="0">
                <a:solidFill>
                  <a:srgbClr val="1B1E23"/>
                </a:solidFill>
                <a:effectLst/>
                <a:latin typeface="+mn-lt"/>
              </a:rPr>
              <a:t>- Investors</a:t>
            </a:r>
          </a:p>
          <a:p>
            <a:pPr marL="152401" lvl="0" indent="0" algn="l" rtl="0">
              <a:spcBef>
                <a:spcPts val="0"/>
              </a:spcBef>
              <a:spcAft>
                <a:spcPts val="0"/>
              </a:spcAft>
              <a:buClr>
                <a:schemeClr val="accent2"/>
              </a:buClr>
              <a:buSzPts val="1200"/>
              <a:buNone/>
            </a:pPr>
            <a:r>
              <a:rPr lang="en-US" dirty="0">
                <a:solidFill>
                  <a:srgbClr val="1B1E23"/>
                </a:solidFill>
                <a:latin typeface="+mn-lt"/>
              </a:rPr>
              <a:t>- Builders</a:t>
            </a:r>
          </a:p>
          <a:p>
            <a:pPr marL="152401" lvl="0" indent="0" algn="l" rtl="0">
              <a:spcBef>
                <a:spcPts val="0"/>
              </a:spcBef>
              <a:spcAft>
                <a:spcPts val="0"/>
              </a:spcAft>
              <a:buClr>
                <a:schemeClr val="accent2"/>
              </a:buClr>
              <a:buSzPts val="1200"/>
              <a:buNone/>
            </a:pPr>
            <a:r>
              <a:rPr lang="en-US" b="0" i="0" dirty="0">
                <a:solidFill>
                  <a:srgbClr val="1B1E23"/>
                </a:solidFill>
                <a:effectLst/>
                <a:latin typeface="+mn-lt"/>
              </a:rPr>
              <a:t>- Consumer</a:t>
            </a:r>
            <a:r>
              <a:rPr lang="en-US" dirty="0">
                <a:solidFill>
                  <a:srgbClr val="1B1E23"/>
                </a:solidFill>
                <a:latin typeface="+mn-lt"/>
              </a:rPr>
              <a:t>s</a:t>
            </a:r>
          </a:p>
          <a:p>
            <a:pPr marL="152401" lvl="0" indent="0" algn="l" rtl="0">
              <a:spcBef>
                <a:spcPts val="0"/>
              </a:spcBef>
              <a:spcAft>
                <a:spcPts val="0"/>
              </a:spcAft>
              <a:buClr>
                <a:schemeClr val="accent2"/>
              </a:buClr>
              <a:buSzPts val="1200"/>
              <a:buNone/>
            </a:pPr>
            <a:r>
              <a:rPr lang="en-US" dirty="0">
                <a:solidFill>
                  <a:srgbClr val="1B1E23"/>
                </a:solidFill>
                <a:latin typeface="+mn-lt"/>
              </a:rPr>
              <a:t>- Government</a:t>
            </a:r>
          </a:p>
          <a:p>
            <a:pPr marL="152401" lvl="0" indent="0" algn="l" rtl="0">
              <a:spcBef>
                <a:spcPts val="0"/>
              </a:spcBef>
              <a:spcAft>
                <a:spcPts val="0"/>
              </a:spcAft>
              <a:buClr>
                <a:schemeClr val="accent2"/>
              </a:buClr>
              <a:buSzPts val="1200"/>
              <a:buNone/>
            </a:pPr>
            <a:endParaRPr lang="en-US" b="0" i="0" dirty="0">
              <a:solidFill>
                <a:srgbClr val="1B1E23"/>
              </a:solidFill>
              <a:effectLst/>
              <a:latin typeface="+mn-lt"/>
            </a:endParaRPr>
          </a:p>
          <a:p>
            <a:pPr marL="152401" lvl="0" indent="0" algn="l" rtl="0">
              <a:spcBef>
                <a:spcPts val="0"/>
              </a:spcBef>
              <a:spcAft>
                <a:spcPts val="0"/>
              </a:spcAft>
              <a:buClr>
                <a:schemeClr val="accent2"/>
              </a:buClr>
              <a:buSzPts val="1200"/>
              <a:buNone/>
            </a:pPr>
            <a:r>
              <a:rPr lang="en-US" dirty="0">
                <a:solidFill>
                  <a:srgbClr val="1B1E23"/>
                </a:solidFill>
                <a:latin typeface="+mn-lt"/>
              </a:rPr>
              <a:t>The </a:t>
            </a:r>
            <a:r>
              <a:rPr lang="en-US" b="0" i="0" dirty="0">
                <a:solidFill>
                  <a:srgbClr val="1B1E23"/>
                </a:solidFill>
                <a:effectLst/>
                <a:latin typeface="+mn-lt"/>
              </a:rPr>
              <a:t>data can help people acknowledge their usage of natural resources and take proper precautions to reduce the overuse of these resources which leads to the degradation of nature and the environment.</a:t>
            </a:r>
            <a:br>
              <a:rPr lang="en-US" dirty="0">
                <a:latin typeface="+mn-lt"/>
              </a:rPr>
            </a:br>
            <a:br>
              <a:rPr lang="en-US" dirty="0">
                <a:latin typeface="+mn-lt"/>
              </a:rPr>
            </a:br>
            <a:r>
              <a:rPr lang="en-US" b="0" i="0" dirty="0">
                <a:solidFill>
                  <a:srgbClr val="1B1E23"/>
                </a:solidFill>
                <a:effectLst/>
                <a:latin typeface="+mn-lt"/>
              </a:rPr>
              <a:t>Analyzing and reading such data is also helpful for governments to take informed actions in favor of the environment and limit the usage of chemicals and toxic behaviors of these chemicals</a:t>
            </a:r>
            <a:endParaRPr dirty="0">
              <a:latin typeface="+mn-lt"/>
            </a:endParaRPr>
          </a:p>
        </p:txBody>
      </p:sp>
      <p:grpSp>
        <p:nvGrpSpPr>
          <p:cNvPr id="407" name="Google Shape;407;p30"/>
          <p:cNvGrpSpPr/>
          <p:nvPr/>
        </p:nvGrpSpPr>
        <p:grpSpPr>
          <a:xfrm>
            <a:off x="2042702" y="1595818"/>
            <a:ext cx="243297" cy="387064"/>
            <a:chOff x="6357250" y="2659450"/>
            <a:chExt cx="216900" cy="345100"/>
          </a:xfrm>
        </p:grpSpPr>
        <p:sp>
          <p:nvSpPr>
            <p:cNvPr id="408" name="Google Shape;408;p30"/>
            <p:cNvSpPr/>
            <p:nvPr/>
          </p:nvSpPr>
          <p:spPr>
            <a:xfrm>
              <a:off x="6364125" y="2666375"/>
              <a:ext cx="203225" cy="286500"/>
            </a:xfrm>
            <a:custGeom>
              <a:avLst/>
              <a:gdLst/>
              <a:ahLst/>
              <a:cxnLst/>
              <a:rect l="l" t="t" r="r" b="b"/>
              <a:pathLst>
                <a:path w="8129" h="11460" extrusionOk="0">
                  <a:moveTo>
                    <a:pt x="7366" y="1"/>
                  </a:moveTo>
                  <a:cubicBezTo>
                    <a:pt x="7366" y="1"/>
                    <a:pt x="1" y="2737"/>
                    <a:pt x="1" y="7395"/>
                  </a:cubicBezTo>
                  <a:cubicBezTo>
                    <a:pt x="1" y="9640"/>
                    <a:pt x="1821" y="11460"/>
                    <a:pt x="4063" y="11460"/>
                  </a:cubicBezTo>
                  <a:cubicBezTo>
                    <a:pt x="6309" y="11460"/>
                    <a:pt x="8128" y="9640"/>
                    <a:pt x="8128" y="7395"/>
                  </a:cubicBezTo>
                  <a:cubicBezTo>
                    <a:pt x="8128" y="5152"/>
                    <a:pt x="7366" y="1"/>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6357250" y="2659450"/>
              <a:ext cx="216900" cy="345100"/>
            </a:xfrm>
            <a:custGeom>
              <a:avLst/>
              <a:gdLst/>
              <a:ahLst/>
              <a:cxnLst/>
              <a:rect l="l" t="t" r="r" b="b"/>
              <a:pathLst>
                <a:path w="8676" h="13804" extrusionOk="0">
                  <a:moveTo>
                    <a:pt x="6946" y="871"/>
                  </a:moveTo>
                  <a:lnTo>
                    <a:pt x="6946" y="871"/>
                  </a:lnTo>
                  <a:cubicBezTo>
                    <a:pt x="6363" y="1710"/>
                    <a:pt x="5222" y="3465"/>
                    <a:pt x="4543" y="5218"/>
                  </a:cubicBezTo>
                  <a:cubicBezTo>
                    <a:pt x="4489" y="5362"/>
                    <a:pt x="4559" y="5519"/>
                    <a:pt x="4700" y="5573"/>
                  </a:cubicBezTo>
                  <a:cubicBezTo>
                    <a:pt x="4732" y="5586"/>
                    <a:pt x="4764" y="5593"/>
                    <a:pt x="4799" y="5593"/>
                  </a:cubicBezTo>
                  <a:cubicBezTo>
                    <a:pt x="4908" y="5593"/>
                    <a:pt x="5014" y="5525"/>
                    <a:pt x="5056" y="5416"/>
                  </a:cubicBezTo>
                  <a:cubicBezTo>
                    <a:pt x="5738" y="3654"/>
                    <a:pt x="6939" y="1838"/>
                    <a:pt x="7478" y="1069"/>
                  </a:cubicBezTo>
                  <a:cubicBezTo>
                    <a:pt x="7686" y="2581"/>
                    <a:pt x="8128" y="5983"/>
                    <a:pt x="8128" y="7672"/>
                  </a:cubicBezTo>
                  <a:cubicBezTo>
                    <a:pt x="8128" y="9760"/>
                    <a:pt x="6427" y="11461"/>
                    <a:pt x="4338" y="11461"/>
                  </a:cubicBezTo>
                  <a:cubicBezTo>
                    <a:pt x="2249" y="11461"/>
                    <a:pt x="551" y="9760"/>
                    <a:pt x="551" y="7672"/>
                  </a:cubicBezTo>
                  <a:cubicBezTo>
                    <a:pt x="551" y="5388"/>
                    <a:pt x="2483" y="3578"/>
                    <a:pt x="4107" y="2460"/>
                  </a:cubicBezTo>
                  <a:cubicBezTo>
                    <a:pt x="5171" y="1726"/>
                    <a:pt x="6244" y="1188"/>
                    <a:pt x="6946" y="871"/>
                  </a:cubicBezTo>
                  <a:close/>
                  <a:moveTo>
                    <a:pt x="7643" y="1"/>
                  </a:moveTo>
                  <a:cubicBezTo>
                    <a:pt x="7610" y="1"/>
                    <a:pt x="7577" y="7"/>
                    <a:pt x="7545" y="18"/>
                  </a:cubicBezTo>
                  <a:cubicBezTo>
                    <a:pt x="7468" y="47"/>
                    <a:pt x="5652" y="730"/>
                    <a:pt x="3803" y="2001"/>
                  </a:cubicBezTo>
                  <a:cubicBezTo>
                    <a:pt x="2711" y="2751"/>
                    <a:pt x="1836" y="3555"/>
                    <a:pt x="1208" y="4385"/>
                  </a:cubicBezTo>
                  <a:cubicBezTo>
                    <a:pt x="407" y="5442"/>
                    <a:pt x="0" y="6547"/>
                    <a:pt x="0" y="7672"/>
                  </a:cubicBezTo>
                  <a:cubicBezTo>
                    <a:pt x="0" y="9773"/>
                    <a:pt x="1503" y="11532"/>
                    <a:pt x="3492" y="11926"/>
                  </a:cubicBezTo>
                  <a:cubicBezTo>
                    <a:pt x="3588" y="12541"/>
                    <a:pt x="3723" y="13108"/>
                    <a:pt x="3890" y="13614"/>
                  </a:cubicBezTo>
                  <a:cubicBezTo>
                    <a:pt x="3928" y="13730"/>
                    <a:pt x="4037" y="13803"/>
                    <a:pt x="4152" y="13803"/>
                  </a:cubicBezTo>
                  <a:cubicBezTo>
                    <a:pt x="4178" y="13803"/>
                    <a:pt x="4210" y="13800"/>
                    <a:pt x="4236" y="13790"/>
                  </a:cubicBezTo>
                  <a:cubicBezTo>
                    <a:pt x="4380" y="13742"/>
                    <a:pt x="4460" y="13585"/>
                    <a:pt x="4412" y="13441"/>
                  </a:cubicBezTo>
                  <a:cubicBezTo>
                    <a:pt x="4268" y="13006"/>
                    <a:pt x="4152" y="12522"/>
                    <a:pt x="4063" y="12000"/>
                  </a:cubicBezTo>
                  <a:lnTo>
                    <a:pt x="4063" y="12000"/>
                  </a:lnTo>
                  <a:cubicBezTo>
                    <a:pt x="4152" y="12006"/>
                    <a:pt x="4245" y="12009"/>
                    <a:pt x="4338" y="12009"/>
                  </a:cubicBezTo>
                  <a:cubicBezTo>
                    <a:pt x="6731" y="12009"/>
                    <a:pt x="8676" y="10065"/>
                    <a:pt x="8676" y="7672"/>
                  </a:cubicBezTo>
                  <a:cubicBezTo>
                    <a:pt x="8676" y="5436"/>
                    <a:pt x="7945" y="448"/>
                    <a:pt x="7913" y="236"/>
                  </a:cubicBezTo>
                  <a:cubicBezTo>
                    <a:pt x="7900" y="153"/>
                    <a:pt x="7852" y="83"/>
                    <a:pt x="7782" y="41"/>
                  </a:cubicBezTo>
                  <a:cubicBezTo>
                    <a:pt x="7740" y="14"/>
                    <a:pt x="7692" y="1"/>
                    <a:pt x="7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6457200" y="2822200"/>
              <a:ext cx="16600" cy="33625"/>
            </a:xfrm>
            <a:custGeom>
              <a:avLst/>
              <a:gdLst/>
              <a:ahLst/>
              <a:cxnLst/>
              <a:rect l="l" t="t" r="r" b="b"/>
              <a:pathLst>
                <a:path w="664" h="1345" extrusionOk="0">
                  <a:moveTo>
                    <a:pt x="365" y="0"/>
                  </a:moveTo>
                  <a:cubicBezTo>
                    <a:pt x="234" y="0"/>
                    <a:pt x="119" y="93"/>
                    <a:pt x="93" y="226"/>
                  </a:cubicBezTo>
                  <a:cubicBezTo>
                    <a:pt x="39" y="521"/>
                    <a:pt x="7" y="806"/>
                    <a:pt x="4" y="1062"/>
                  </a:cubicBezTo>
                  <a:cubicBezTo>
                    <a:pt x="0" y="1216"/>
                    <a:pt x="122" y="1341"/>
                    <a:pt x="273" y="1344"/>
                  </a:cubicBezTo>
                  <a:lnTo>
                    <a:pt x="279" y="1344"/>
                  </a:lnTo>
                  <a:cubicBezTo>
                    <a:pt x="430" y="1344"/>
                    <a:pt x="552" y="1223"/>
                    <a:pt x="555" y="1072"/>
                  </a:cubicBezTo>
                  <a:cubicBezTo>
                    <a:pt x="558" y="845"/>
                    <a:pt x="584" y="595"/>
                    <a:pt x="635" y="329"/>
                  </a:cubicBezTo>
                  <a:cubicBezTo>
                    <a:pt x="664" y="178"/>
                    <a:pt x="564" y="34"/>
                    <a:pt x="417" y="5"/>
                  </a:cubicBezTo>
                  <a:cubicBezTo>
                    <a:pt x="399" y="2"/>
                    <a:pt x="382"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0"/>
          <p:cNvGrpSpPr/>
          <p:nvPr/>
        </p:nvGrpSpPr>
        <p:grpSpPr>
          <a:xfrm>
            <a:off x="2982497" y="1595826"/>
            <a:ext cx="400106" cy="400449"/>
            <a:chOff x="7791650" y="1543225"/>
            <a:chExt cx="344800" cy="345125"/>
          </a:xfrm>
        </p:grpSpPr>
        <p:sp>
          <p:nvSpPr>
            <p:cNvPr id="412" name="Google Shape;412;p30"/>
            <p:cNvSpPr/>
            <p:nvPr/>
          </p:nvSpPr>
          <p:spPr>
            <a:xfrm>
              <a:off x="7798525" y="1550100"/>
              <a:ext cx="284650" cy="186975"/>
            </a:xfrm>
            <a:custGeom>
              <a:avLst/>
              <a:gdLst/>
              <a:ahLst/>
              <a:cxnLst/>
              <a:rect l="l" t="t" r="r" b="b"/>
              <a:pathLst>
                <a:path w="11386" h="7479" extrusionOk="0">
                  <a:moveTo>
                    <a:pt x="9666" y="1"/>
                  </a:moveTo>
                  <a:cubicBezTo>
                    <a:pt x="9415" y="1"/>
                    <a:pt x="9162" y="104"/>
                    <a:pt x="8977" y="321"/>
                  </a:cubicBezTo>
                  <a:lnTo>
                    <a:pt x="8900" y="414"/>
                  </a:lnTo>
                  <a:cubicBezTo>
                    <a:pt x="8173" y="148"/>
                    <a:pt x="7407" y="14"/>
                    <a:pt x="6619" y="14"/>
                  </a:cubicBezTo>
                  <a:cubicBezTo>
                    <a:pt x="2970" y="14"/>
                    <a:pt x="1" y="2984"/>
                    <a:pt x="1" y="6632"/>
                  </a:cubicBezTo>
                  <a:cubicBezTo>
                    <a:pt x="1" y="7100"/>
                    <a:pt x="379" y="7478"/>
                    <a:pt x="846" y="7478"/>
                  </a:cubicBezTo>
                  <a:cubicBezTo>
                    <a:pt x="1311" y="7478"/>
                    <a:pt x="1689" y="7100"/>
                    <a:pt x="1689" y="6632"/>
                  </a:cubicBezTo>
                  <a:cubicBezTo>
                    <a:pt x="1689" y="3913"/>
                    <a:pt x="3902" y="1702"/>
                    <a:pt x="6622" y="1702"/>
                  </a:cubicBezTo>
                  <a:cubicBezTo>
                    <a:pt x="6991" y="1702"/>
                    <a:pt x="7356" y="1741"/>
                    <a:pt x="7708" y="1821"/>
                  </a:cubicBezTo>
                  <a:cubicBezTo>
                    <a:pt x="7308" y="2356"/>
                    <a:pt x="7606" y="3137"/>
                    <a:pt x="8275" y="3259"/>
                  </a:cubicBezTo>
                  <a:lnTo>
                    <a:pt x="10153" y="3599"/>
                  </a:lnTo>
                  <a:cubicBezTo>
                    <a:pt x="10209" y="3609"/>
                    <a:pt x="10265" y="3614"/>
                    <a:pt x="10320" y="3614"/>
                  </a:cubicBezTo>
                  <a:cubicBezTo>
                    <a:pt x="10929" y="3614"/>
                    <a:pt x="11386" y="3003"/>
                    <a:pt x="11168" y="2401"/>
                  </a:cubicBezTo>
                  <a:lnTo>
                    <a:pt x="10524" y="603"/>
                  </a:lnTo>
                  <a:cubicBezTo>
                    <a:pt x="10384" y="214"/>
                    <a:pt x="10028" y="1"/>
                    <a:pt x="9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7791650" y="1543225"/>
              <a:ext cx="296175" cy="200725"/>
            </a:xfrm>
            <a:custGeom>
              <a:avLst/>
              <a:gdLst/>
              <a:ahLst/>
              <a:cxnLst/>
              <a:rect l="l" t="t" r="r" b="b"/>
              <a:pathLst>
                <a:path w="11847" h="8029" extrusionOk="0">
                  <a:moveTo>
                    <a:pt x="9941" y="550"/>
                  </a:moveTo>
                  <a:cubicBezTo>
                    <a:pt x="9980" y="550"/>
                    <a:pt x="10020" y="554"/>
                    <a:pt x="10059" y="561"/>
                  </a:cubicBezTo>
                  <a:cubicBezTo>
                    <a:pt x="10283" y="603"/>
                    <a:pt x="10463" y="753"/>
                    <a:pt x="10540" y="971"/>
                  </a:cubicBezTo>
                  <a:lnTo>
                    <a:pt x="11187" y="2768"/>
                  </a:lnTo>
                  <a:cubicBezTo>
                    <a:pt x="11264" y="2983"/>
                    <a:pt x="11219" y="3214"/>
                    <a:pt x="11071" y="3390"/>
                  </a:cubicBezTo>
                  <a:cubicBezTo>
                    <a:pt x="10950" y="3533"/>
                    <a:pt x="10778" y="3612"/>
                    <a:pt x="10596" y="3612"/>
                  </a:cubicBezTo>
                  <a:cubicBezTo>
                    <a:pt x="10557" y="3612"/>
                    <a:pt x="10518" y="3609"/>
                    <a:pt x="10479" y="3601"/>
                  </a:cubicBezTo>
                  <a:lnTo>
                    <a:pt x="8598" y="3262"/>
                  </a:lnTo>
                  <a:cubicBezTo>
                    <a:pt x="8377" y="3223"/>
                    <a:pt x="8204" y="3079"/>
                    <a:pt x="8121" y="2871"/>
                  </a:cubicBezTo>
                  <a:cubicBezTo>
                    <a:pt x="8041" y="2666"/>
                    <a:pt x="8073" y="2439"/>
                    <a:pt x="8204" y="2262"/>
                  </a:cubicBezTo>
                  <a:cubicBezTo>
                    <a:pt x="8262" y="2189"/>
                    <a:pt x="8275" y="2089"/>
                    <a:pt x="8243" y="2003"/>
                  </a:cubicBezTo>
                  <a:cubicBezTo>
                    <a:pt x="8211" y="1913"/>
                    <a:pt x="8137" y="1849"/>
                    <a:pt x="8044" y="1827"/>
                  </a:cubicBezTo>
                  <a:cubicBezTo>
                    <a:pt x="7672" y="1743"/>
                    <a:pt x="7285" y="1702"/>
                    <a:pt x="6897" y="1702"/>
                  </a:cubicBezTo>
                  <a:cubicBezTo>
                    <a:pt x="4024" y="1702"/>
                    <a:pt x="1688" y="4037"/>
                    <a:pt x="1688" y="6907"/>
                  </a:cubicBezTo>
                  <a:cubicBezTo>
                    <a:pt x="1688" y="7221"/>
                    <a:pt x="1435" y="7478"/>
                    <a:pt x="1121" y="7478"/>
                  </a:cubicBezTo>
                  <a:cubicBezTo>
                    <a:pt x="807" y="7478"/>
                    <a:pt x="551" y="7221"/>
                    <a:pt x="551" y="6907"/>
                  </a:cubicBezTo>
                  <a:cubicBezTo>
                    <a:pt x="551" y="3409"/>
                    <a:pt x="3396" y="561"/>
                    <a:pt x="6897" y="561"/>
                  </a:cubicBezTo>
                  <a:cubicBezTo>
                    <a:pt x="7650" y="561"/>
                    <a:pt x="8384" y="693"/>
                    <a:pt x="9079" y="949"/>
                  </a:cubicBezTo>
                  <a:cubicBezTo>
                    <a:pt x="9110" y="960"/>
                    <a:pt x="9141" y="965"/>
                    <a:pt x="9173" y="965"/>
                  </a:cubicBezTo>
                  <a:cubicBezTo>
                    <a:pt x="9253" y="965"/>
                    <a:pt x="9330" y="931"/>
                    <a:pt x="9383" y="869"/>
                  </a:cubicBezTo>
                  <a:lnTo>
                    <a:pt x="9463" y="776"/>
                  </a:lnTo>
                  <a:cubicBezTo>
                    <a:pt x="9585" y="630"/>
                    <a:pt x="9757" y="550"/>
                    <a:pt x="9941" y="550"/>
                  </a:cubicBezTo>
                  <a:close/>
                  <a:moveTo>
                    <a:pt x="9941" y="1"/>
                  </a:moveTo>
                  <a:cubicBezTo>
                    <a:pt x="9620" y="1"/>
                    <a:pt x="9314" y="130"/>
                    <a:pt x="9088" y="369"/>
                  </a:cubicBezTo>
                  <a:cubicBezTo>
                    <a:pt x="8387" y="132"/>
                    <a:pt x="7650" y="13"/>
                    <a:pt x="6897" y="13"/>
                  </a:cubicBezTo>
                  <a:cubicBezTo>
                    <a:pt x="3095" y="13"/>
                    <a:pt x="0" y="3105"/>
                    <a:pt x="0" y="6907"/>
                  </a:cubicBezTo>
                  <a:cubicBezTo>
                    <a:pt x="0" y="7526"/>
                    <a:pt x="503" y="8029"/>
                    <a:pt x="1121" y="8029"/>
                  </a:cubicBezTo>
                  <a:cubicBezTo>
                    <a:pt x="1736" y="8029"/>
                    <a:pt x="2239" y="7526"/>
                    <a:pt x="2239" y="6907"/>
                  </a:cubicBezTo>
                  <a:cubicBezTo>
                    <a:pt x="2239" y="4341"/>
                    <a:pt x="4328" y="2253"/>
                    <a:pt x="6897" y="2253"/>
                  </a:cubicBezTo>
                  <a:cubicBezTo>
                    <a:pt x="7125" y="2253"/>
                    <a:pt x="7352" y="2269"/>
                    <a:pt x="7576" y="2301"/>
                  </a:cubicBezTo>
                  <a:cubicBezTo>
                    <a:pt x="7503" y="2551"/>
                    <a:pt x="7512" y="2820"/>
                    <a:pt x="7612" y="3073"/>
                  </a:cubicBezTo>
                  <a:cubicBezTo>
                    <a:pt x="7762" y="3457"/>
                    <a:pt x="8092" y="3730"/>
                    <a:pt x="8499" y="3803"/>
                  </a:cubicBezTo>
                  <a:lnTo>
                    <a:pt x="10379" y="4146"/>
                  </a:lnTo>
                  <a:cubicBezTo>
                    <a:pt x="10451" y="4158"/>
                    <a:pt x="10522" y="4165"/>
                    <a:pt x="10592" y="4165"/>
                  </a:cubicBezTo>
                  <a:cubicBezTo>
                    <a:pt x="10936" y="4165"/>
                    <a:pt x="11262" y="4017"/>
                    <a:pt x="11491" y="3746"/>
                  </a:cubicBezTo>
                  <a:cubicBezTo>
                    <a:pt x="11767" y="3419"/>
                    <a:pt x="11847" y="2983"/>
                    <a:pt x="11703" y="2583"/>
                  </a:cubicBezTo>
                  <a:lnTo>
                    <a:pt x="11059" y="785"/>
                  </a:lnTo>
                  <a:cubicBezTo>
                    <a:pt x="10914" y="382"/>
                    <a:pt x="10578" y="97"/>
                    <a:pt x="10155" y="20"/>
                  </a:cubicBezTo>
                  <a:cubicBezTo>
                    <a:pt x="10084" y="7"/>
                    <a:pt x="10012" y="1"/>
                    <a:pt x="9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7840950" y="1694750"/>
              <a:ext cx="288600" cy="186725"/>
            </a:xfrm>
            <a:custGeom>
              <a:avLst/>
              <a:gdLst/>
              <a:ahLst/>
              <a:cxnLst/>
              <a:rect l="l" t="t" r="r" b="b"/>
              <a:pathLst>
                <a:path w="11544" h="7469" extrusionOk="0">
                  <a:moveTo>
                    <a:pt x="10701" y="1"/>
                  </a:moveTo>
                  <a:lnTo>
                    <a:pt x="10701" y="4"/>
                  </a:lnTo>
                  <a:cubicBezTo>
                    <a:pt x="10234" y="4"/>
                    <a:pt x="9855" y="382"/>
                    <a:pt x="9855" y="846"/>
                  </a:cubicBezTo>
                  <a:cubicBezTo>
                    <a:pt x="9855" y="3566"/>
                    <a:pt x="7642" y="5780"/>
                    <a:pt x="4925" y="5780"/>
                  </a:cubicBezTo>
                  <a:cubicBezTo>
                    <a:pt x="4474" y="5780"/>
                    <a:pt x="4035" y="5719"/>
                    <a:pt x="3612" y="5604"/>
                  </a:cubicBezTo>
                  <a:cubicBezTo>
                    <a:pt x="4038" y="5088"/>
                    <a:pt x="3778" y="4293"/>
                    <a:pt x="3115" y="4140"/>
                  </a:cubicBezTo>
                  <a:lnTo>
                    <a:pt x="1254" y="3714"/>
                  </a:lnTo>
                  <a:cubicBezTo>
                    <a:pt x="1183" y="3697"/>
                    <a:pt x="1113" y="3690"/>
                    <a:pt x="1045" y="3690"/>
                  </a:cubicBezTo>
                  <a:cubicBezTo>
                    <a:pt x="457" y="3690"/>
                    <a:pt x="0" y="4264"/>
                    <a:pt x="184" y="4864"/>
                  </a:cubicBezTo>
                  <a:lnTo>
                    <a:pt x="745" y="6690"/>
                  </a:lnTo>
                  <a:cubicBezTo>
                    <a:pt x="870" y="7098"/>
                    <a:pt x="1238" y="7330"/>
                    <a:pt x="1613" y="7330"/>
                  </a:cubicBezTo>
                  <a:cubicBezTo>
                    <a:pt x="1851" y="7330"/>
                    <a:pt x="2091" y="7237"/>
                    <a:pt x="2276" y="7039"/>
                  </a:cubicBezTo>
                  <a:lnTo>
                    <a:pt x="2359" y="6949"/>
                  </a:lnTo>
                  <a:cubicBezTo>
                    <a:pt x="3166" y="7289"/>
                    <a:pt x="4044" y="7468"/>
                    <a:pt x="4925" y="7468"/>
                  </a:cubicBezTo>
                  <a:cubicBezTo>
                    <a:pt x="8574" y="7468"/>
                    <a:pt x="11544" y="4498"/>
                    <a:pt x="11544" y="846"/>
                  </a:cubicBezTo>
                  <a:cubicBezTo>
                    <a:pt x="11544" y="379"/>
                    <a:pt x="11166" y="1"/>
                    <a:pt x="10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835850" y="1687950"/>
              <a:ext cx="300600" cy="200400"/>
            </a:xfrm>
            <a:custGeom>
              <a:avLst/>
              <a:gdLst/>
              <a:ahLst/>
              <a:cxnLst/>
              <a:rect l="l" t="t" r="r" b="b"/>
              <a:pathLst>
                <a:path w="12024" h="8016" extrusionOk="0">
                  <a:moveTo>
                    <a:pt x="10902" y="548"/>
                  </a:moveTo>
                  <a:cubicBezTo>
                    <a:pt x="11216" y="548"/>
                    <a:pt x="11472" y="804"/>
                    <a:pt x="11472" y="1118"/>
                  </a:cubicBezTo>
                  <a:cubicBezTo>
                    <a:pt x="11472" y="4617"/>
                    <a:pt x="8628" y="7465"/>
                    <a:pt x="5126" y="7465"/>
                  </a:cubicBezTo>
                  <a:cubicBezTo>
                    <a:pt x="4293" y="7465"/>
                    <a:pt x="3441" y="7292"/>
                    <a:pt x="2669" y="6968"/>
                  </a:cubicBezTo>
                  <a:cubicBezTo>
                    <a:pt x="2634" y="6955"/>
                    <a:pt x="2598" y="6949"/>
                    <a:pt x="2563" y="6949"/>
                  </a:cubicBezTo>
                  <a:cubicBezTo>
                    <a:pt x="2490" y="6949"/>
                    <a:pt x="2416" y="6978"/>
                    <a:pt x="2361" y="7035"/>
                  </a:cubicBezTo>
                  <a:lnTo>
                    <a:pt x="2278" y="7125"/>
                  </a:lnTo>
                  <a:cubicBezTo>
                    <a:pt x="2157" y="7256"/>
                    <a:pt x="1991" y="7327"/>
                    <a:pt x="1819" y="7327"/>
                  </a:cubicBezTo>
                  <a:cubicBezTo>
                    <a:pt x="1771" y="7327"/>
                    <a:pt x="1723" y="7322"/>
                    <a:pt x="1676" y="7311"/>
                  </a:cubicBezTo>
                  <a:cubicBezTo>
                    <a:pt x="1452" y="7260"/>
                    <a:pt x="1279" y="7099"/>
                    <a:pt x="1211" y="6878"/>
                  </a:cubicBezTo>
                  <a:lnTo>
                    <a:pt x="651" y="5056"/>
                  </a:lnTo>
                  <a:cubicBezTo>
                    <a:pt x="583" y="4835"/>
                    <a:pt x="635" y="4604"/>
                    <a:pt x="792" y="4437"/>
                  </a:cubicBezTo>
                  <a:cubicBezTo>
                    <a:pt x="915" y="4307"/>
                    <a:pt x="1079" y="4235"/>
                    <a:pt x="1253" y="4235"/>
                  </a:cubicBezTo>
                  <a:cubicBezTo>
                    <a:pt x="1300" y="4235"/>
                    <a:pt x="1349" y="4240"/>
                    <a:pt x="1397" y="4251"/>
                  </a:cubicBezTo>
                  <a:lnTo>
                    <a:pt x="3258" y="4681"/>
                  </a:lnTo>
                  <a:cubicBezTo>
                    <a:pt x="3476" y="4729"/>
                    <a:pt x="3643" y="4879"/>
                    <a:pt x="3713" y="5094"/>
                  </a:cubicBezTo>
                  <a:cubicBezTo>
                    <a:pt x="3787" y="5302"/>
                    <a:pt x="3742" y="5530"/>
                    <a:pt x="3604" y="5699"/>
                  </a:cubicBezTo>
                  <a:cubicBezTo>
                    <a:pt x="3543" y="5770"/>
                    <a:pt x="3524" y="5866"/>
                    <a:pt x="3553" y="5956"/>
                  </a:cubicBezTo>
                  <a:cubicBezTo>
                    <a:pt x="3579" y="6045"/>
                    <a:pt x="3652" y="6116"/>
                    <a:pt x="3742" y="6138"/>
                  </a:cubicBezTo>
                  <a:cubicBezTo>
                    <a:pt x="4187" y="6263"/>
                    <a:pt x="4655" y="6324"/>
                    <a:pt x="5126" y="6324"/>
                  </a:cubicBezTo>
                  <a:cubicBezTo>
                    <a:pt x="8000" y="6324"/>
                    <a:pt x="10335" y="3989"/>
                    <a:pt x="10335" y="1118"/>
                  </a:cubicBezTo>
                  <a:cubicBezTo>
                    <a:pt x="10335" y="804"/>
                    <a:pt x="10588" y="548"/>
                    <a:pt x="10902" y="548"/>
                  </a:cubicBezTo>
                  <a:close/>
                  <a:moveTo>
                    <a:pt x="10902" y="0"/>
                  </a:moveTo>
                  <a:cubicBezTo>
                    <a:pt x="10287" y="0"/>
                    <a:pt x="9784" y="500"/>
                    <a:pt x="9784" y="1118"/>
                  </a:cubicBezTo>
                  <a:cubicBezTo>
                    <a:pt x="9784" y="3688"/>
                    <a:pt x="7695" y="5776"/>
                    <a:pt x="5126" y="5776"/>
                  </a:cubicBezTo>
                  <a:cubicBezTo>
                    <a:pt x="4825" y="5776"/>
                    <a:pt x="4524" y="5748"/>
                    <a:pt x="4232" y="5690"/>
                  </a:cubicBezTo>
                  <a:cubicBezTo>
                    <a:pt x="4319" y="5446"/>
                    <a:pt x="4322" y="5174"/>
                    <a:pt x="4235" y="4918"/>
                  </a:cubicBezTo>
                  <a:cubicBezTo>
                    <a:pt x="4104" y="4527"/>
                    <a:pt x="3784" y="4235"/>
                    <a:pt x="3380" y="4143"/>
                  </a:cubicBezTo>
                  <a:lnTo>
                    <a:pt x="1519" y="3717"/>
                  </a:lnTo>
                  <a:cubicBezTo>
                    <a:pt x="1429" y="3696"/>
                    <a:pt x="1338" y="3686"/>
                    <a:pt x="1249" y="3686"/>
                  </a:cubicBezTo>
                  <a:cubicBezTo>
                    <a:pt x="926" y="3686"/>
                    <a:pt x="616" y="3819"/>
                    <a:pt x="388" y="4062"/>
                  </a:cubicBezTo>
                  <a:cubicBezTo>
                    <a:pt x="96" y="4376"/>
                    <a:pt x="0" y="4809"/>
                    <a:pt x="125" y="5216"/>
                  </a:cubicBezTo>
                  <a:lnTo>
                    <a:pt x="686" y="7042"/>
                  </a:lnTo>
                  <a:cubicBezTo>
                    <a:pt x="811" y="7449"/>
                    <a:pt x="1134" y="7750"/>
                    <a:pt x="1551" y="7846"/>
                  </a:cubicBezTo>
                  <a:cubicBezTo>
                    <a:pt x="1642" y="7867"/>
                    <a:pt x="1734" y="7878"/>
                    <a:pt x="1824" y="7878"/>
                  </a:cubicBezTo>
                  <a:cubicBezTo>
                    <a:pt x="2124" y="7878"/>
                    <a:pt x="2412" y="7762"/>
                    <a:pt x="2634" y="7548"/>
                  </a:cubicBezTo>
                  <a:cubicBezTo>
                    <a:pt x="3425" y="7852"/>
                    <a:pt x="4284" y="8016"/>
                    <a:pt x="5129" y="8016"/>
                  </a:cubicBezTo>
                  <a:lnTo>
                    <a:pt x="5126" y="8012"/>
                  </a:lnTo>
                  <a:cubicBezTo>
                    <a:pt x="8929" y="8012"/>
                    <a:pt x="12023" y="4921"/>
                    <a:pt x="12023" y="1118"/>
                  </a:cubicBezTo>
                  <a:cubicBezTo>
                    <a:pt x="12023" y="500"/>
                    <a:pt x="11520" y="0"/>
                    <a:pt x="10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8044075" y="1601675"/>
              <a:ext cx="18125" cy="20625"/>
            </a:xfrm>
            <a:custGeom>
              <a:avLst/>
              <a:gdLst/>
              <a:ahLst/>
              <a:cxnLst/>
              <a:rect l="l" t="t" r="r" b="b"/>
              <a:pathLst>
                <a:path w="725" h="825" extrusionOk="0">
                  <a:moveTo>
                    <a:pt x="309" y="1"/>
                  </a:moveTo>
                  <a:cubicBezTo>
                    <a:pt x="278" y="1"/>
                    <a:pt x="246" y="6"/>
                    <a:pt x="215" y="17"/>
                  </a:cubicBezTo>
                  <a:cubicBezTo>
                    <a:pt x="74" y="72"/>
                    <a:pt x="1" y="229"/>
                    <a:pt x="55" y="373"/>
                  </a:cubicBezTo>
                  <a:lnTo>
                    <a:pt x="154" y="645"/>
                  </a:lnTo>
                  <a:cubicBezTo>
                    <a:pt x="196" y="757"/>
                    <a:pt x="302" y="825"/>
                    <a:pt x="414" y="825"/>
                  </a:cubicBezTo>
                  <a:cubicBezTo>
                    <a:pt x="446" y="825"/>
                    <a:pt x="478" y="821"/>
                    <a:pt x="507" y="808"/>
                  </a:cubicBezTo>
                  <a:cubicBezTo>
                    <a:pt x="651" y="757"/>
                    <a:pt x="725" y="597"/>
                    <a:pt x="670" y="456"/>
                  </a:cubicBezTo>
                  <a:lnTo>
                    <a:pt x="571" y="181"/>
                  </a:lnTo>
                  <a:cubicBezTo>
                    <a:pt x="528" y="70"/>
                    <a:pt x="422"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8032300" y="1569700"/>
              <a:ext cx="19575" cy="24725"/>
            </a:xfrm>
            <a:custGeom>
              <a:avLst/>
              <a:gdLst/>
              <a:ahLst/>
              <a:cxnLst/>
              <a:rect l="l" t="t" r="r" b="b"/>
              <a:pathLst>
                <a:path w="783" h="989" extrusionOk="0">
                  <a:moveTo>
                    <a:pt x="311" y="0"/>
                  </a:moveTo>
                  <a:cubicBezTo>
                    <a:pt x="279" y="0"/>
                    <a:pt x="247" y="6"/>
                    <a:pt x="215" y="18"/>
                  </a:cubicBezTo>
                  <a:cubicBezTo>
                    <a:pt x="71" y="69"/>
                    <a:pt x="1" y="229"/>
                    <a:pt x="52" y="370"/>
                  </a:cubicBezTo>
                  <a:lnTo>
                    <a:pt x="215" y="809"/>
                  </a:lnTo>
                  <a:cubicBezTo>
                    <a:pt x="254" y="921"/>
                    <a:pt x="359" y="989"/>
                    <a:pt x="472" y="989"/>
                  </a:cubicBezTo>
                  <a:cubicBezTo>
                    <a:pt x="504" y="989"/>
                    <a:pt x="536" y="985"/>
                    <a:pt x="568" y="973"/>
                  </a:cubicBezTo>
                  <a:cubicBezTo>
                    <a:pt x="709" y="921"/>
                    <a:pt x="782" y="761"/>
                    <a:pt x="731" y="620"/>
                  </a:cubicBezTo>
                  <a:lnTo>
                    <a:pt x="568" y="181"/>
                  </a:lnTo>
                  <a:cubicBezTo>
                    <a:pt x="528" y="69"/>
                    <a:pt x="422"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0"/>
          <p:cNvGrpSpPr/>
          <p:nvPr/>
        </p:nvGrpSpPr>
        <p:grpSpPr>
          <a:xfrm>
            <a:off x="2988986" y="2619236"/>
            <a:ext cx="387127" cy="376044"/>
            <a:chOff x="5529700" y="2094725"/>
            <a:chExt cx="345125" cy="335275"/>
          </a:xfrm>
        </p:grpSpPr>
        <p:sp>
          <p:nvSpPr>
            <p:cNvPr id="419" name="Google Shape;419;p30"/>
            <p:cNvSpPr/>
            <p:nvPr/>
          </p:nvSpPr>
          <p:spPr>
            <a:xfrm>
              <a:off x="5536575" y="2101600"/>
              <a:ext cx="289875" cy="289875"/>
            </a:xfrm>
            <a:custGeom>
              <a:avLst/>
              <a:gdLst/>
              <a:ahLst/>
              <a:cxnLst/>
              <a:rect l="l" t="t" r="r" b="b"/>
              <a:pathLst>
                <a:path w="11595" h="11595" extrusionOk="0">
                  <a:moveTo>
                    <a:pt x="5799" y="1"/>
                  </a:moveTo>
                  <a:cubicBezTo>
                    <a:pt x="2596" y="1"/>
                    <a:pt x="1" y="2596"/>
                    <a:pt x="1" y="5796"/>
                  </a:cubicBezTo>
                  <a:cubicBezTo>
                    <a:pt x="1" y="8999"/>
                    <a:pt x="2596" y="11594"/>
                    <a:pt x="5799" y="11594"/>
                  </a:cubicBezTo>
                  <a:cubicBezTo>
                    <a:pt x="6968" y="11594"/>
                    <a:pt x="8061" y="11245"/>
                    <a:pt x="8971" y="10649"/>
                  </a:cubicBezTo>
                  <a:cubicBezTo>
                    <a:pt x="8772" y="10374"/>
                    <a:pt x="8621" y="10082"/>
                    <a:pt x="8621" y="9797"/>
                  </a:cubicBezTo>
                  <a:cubicBezTo>
                    <a:pt x="8621" y="9124"/>
                    <a:pt x="9169" y="8576"/>
                    <a:pt x="9842" y="8576"/>
                  </a:cubicBezTo>
                  <a:cubicBezTo>
                    <a:pt x="10169" y="8576"/>
                    <a:pt x="10467" y="8708"/>
                    <a:pt x="10685" y="8916"/>
                  </a:cubicBezTo>
                  <a:cubicBezTo>
                    <a:pt x="11261" y="8016"/>
                    <a:pt x="11594" y="6946"/>
                    <a:pt x="11594" y="5796"/>
                  </a:cubicBezTo>
                  <a:cubicBezTo>
                    <a:pt x="11594" y="2596"/>
                    <a:pt x="8999" y="1"/>
                    <a:pt x="5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5752100" y="2316000"/>
              <a:ext cx="115825" cy="107100"/>
            </a:xfrm>
            <a:custGeom>
              <a:avLst/>
              <a:gdLst/>
              <a:ahLst/>
              <a:cxnLst/>
              <a:rect l="l" t="t" r="r" b="b"/>
              <a:pathLst>
                <a:path w="4633" h="4284" extrusionOk="0">
                  <a:moveTo>
                    <a:pt x="1221" y="0"/>
                  </a:moveTo>
                  <a:cubicBezTo>
                    <a:pt x="548" y="0"/>
                    <a:pt x="0" y="548"/>
                    <a:pt x="0" y="1221"/>
                  </a:cubicBezTo>
                  <a:cubicBezTo>
                    <a:pt x="0" y="1506"/>
                    <a:pt x="148" y="1798"/>
                    <a:pt x="350" y="2073"/>
                  </a:cubicBezTo>
                  <a:cubicBezTo>
                    <a:pt x="625" y="2451"/>
                    <a:pt x="997" y="2800"/>
                    <a:pt x="1221" y="3063"/>
                  </a:cubicBezTo>
                  <a:cubicBezTo>
                    <a:pt x="1500" y="3396"/>
                    <a:pt x="2317" y="4284"/>
                    <a:pt x="2317" y="4284"/>
                  </a:cubicBezTo>
                  <a:cubicBezTo>
                    <a:pt x="2317" y="4284"/>
                    <a:pt x="3130" y="3396"/>
                    <a:pt x="3412" y="3063"/>
                  </a:cubicBezTo>
                  <a:cubicBezTo>
                    <a:pt x="3800" y="2605"/>
                    <a:pt x="4633" y="1897"/>
                    <a:pt x="4633" y="1221"/>
                  </a:cubicBezTo>
                  <a:cubicBezTo>
                    <a:pt x="4633" y="548"/>
                    <a:pt x="4085" y="0"/>
                    <a:pt x="3412" y="0"/>
                  </a:cubicBezTo>
                  <a:cubicBezTo>
                    <a:pt x="2932" y="0"/>
                    <a:pt x="2515" y="279"/>
                    <a:pt x="2317" y="686"/>
                  </a:cubicBezTo>
                  <a:cubicBezTo>
                    <a:pt x="2253" y="555"/>
                    <a:pt x="2166" y="439"/>
                    <a:pt x="2064" y="340"/>
                  </a:cubicBezTo>
                  <a:cubicBezTo>
                    <a:pt x="1846" y="129"/>
                    <a:pt x="1548"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5616675" y="2256150"/>
              <a:ext cx="14825" cy="23600"/>
            </a:xfrm>
            <a:custGeom>
              <a:avLst/>
              <a:gdLst/>
              <a:ahLst/>
              <a:cxnLst/>
              <a:rect l="l" t="t" r="r" b="b"/>
              <a:pathLst>
                <a:path w="593" h="944" extrusionOk="0">
                  <a:moveTo>
                    <a:pt x="287" y="1"/>
                  </a:moveTo>
                  <a:cubicBezTo>
                    <a:pt x="281" y="1"/>
                    <a:pt x="275" y="1"/>
                    <a:pt x="269" y="1"/>
                  </a:cubicBezTo>
                  <a:cubicBezTo>
                    <a:pt x="119" y="8"/>
                    <a:pt x="0" y="136"/>
                    <a:pt x="10" y="287"/>
                  </a:cubicBezTo>
                  <a:cubicBezTo>
                    <a:pt x="13" y="421"/>
                    <a:pt x="23" y="556"/>
                    <a:pt x="32" y="687"/>
                  </a:cubicBezTo>
                  <a:cubicBezTo>
                    <a:pt x="42" y="831"/>
                    <a:pt x="164" y="943"/>
                    <a:pt x="305" y="943"/>
                  </a:cubicBezTo>
                  <a:lnTo>
                    <a:pt x="327" y="943"/>
                  </a:lnTo>
                  <a:cubicBezTo>
                    <a:pt x="478" y="930"/>
                    <a:pt x="593" y="799"/>
                    <a:pt x="580" y="649"/>
                  </a:cubicBezTo>
                  <a:cubicBezTo>
                    <a:pt x="570" y="520"/>
                    <a:pt x="564" y="392"/>
                    <a:pt x="558" y="264"/>
                  </a:cubicBezTo>
                  <a:cubicBezTo>
                    <a:pt x="552" y="116"/>
                    <a:pt x="43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5691475" y="2181775"/>
              <a:ext cx="25725" cy="14600"/>
            </a:xfrm>
            <a:custGeom>
              <a:avLst/>
              <a:gdLst/>
              <a:ahLst/>
              <a:cxnLst/>
              <a:rect l="l" t="t" r="r" b="b"/>
              <a:pathLst>
                <a:path w="1029" h="584" extrusionOk="0">
                  <a:moveTo>
                    <a:pt x="280" y="0"/>
                  </a:moveTo>
                  <a:cubicBezTo>
                    <a:pt x="132" y="0"/>
                    <a:pt x="10" y="116"/>
                    <a:pt x="4" y="266"/>
                  </a:cubicBezTo>
                  <a:cubicBezTo>
                    <a:pt x="0" y="417"/>
                    <a:pt x="116" y="545"/>
                    <a:pt x="269" y="551"/>
                  </a:cubicBezTo>
                  <a:cubicBezTo>
                    <a:pt x="398" y="555"/>
                    <a:pt x="478" y="564"/>
                    <a:pt x="577" y="571"/>
                  </a:cubicBezTo>
                  <a:cubicBezTo>
                    <a:pt x="619" y="577"/>
                    <a:pt x="667" y="580"/>
                    <a:pt x="721" y="583"/>
                  </a:cubicBezTo>
                  <a:lnTo>
                    <a:pt x="744" y="583"/>
                  </a:lnTo>
                  <a:cubicBezTo>
                    <a:pt x="885" y="583"/>
                    <a:pt x="1006" y="474"/>
                    <a:pt x="1019" y="330"/>
                  </a:cubicBezTo>
                  <a:cubicBezTo>
                    <a:pt x="1029" y="180"/>
                    <a:pt x="917" y="48"/>
                    <a:pt x="766" y="36"/>
                  </a:cubicBezTo>
                  <a:cubicBezTo>
                    <a:pt x="712" y="32"/>
                    <a:pt x="667" y="26"/>
                    <a:pt x="625" y="23"/>
                  </a:cubicBezTo>
                  <a:cubicBezTo>
                    <a:pt x="523" y="13"/>
                    <a:pt x="433" y="7"/>
                    <a:pt x="292" y="0"/>
                  </a:cubicBezTo>
                  <a:cubicBezTo>
                    <a:pt x="288" y="0"/>
                    <a:pt x="284"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5529700" y="2094725"/>
              <a:ext cx="345125" cy="335275"/>
            </a:xfrm>
            <a:custGeom>
              <a:avLst/>
              <a:gdLst/>
              <a:ahLst/>
              <a:cxnLst/>
              <a:rect l="l" t="t" r="r" b="b"/>
              <a:pathLst>
                <a:path w="13805" h="13411" extrusionOk="0">
                  <a:moveTo>
                    <a:pt x="4841" y="689"/>
                  </a:moveTo>
                  <a:cubicBezTo>
                    <a:pt x="4613" y="964"/>
                    <a:pt x="4408" y="1317"/>
                    <a:pt x="4226" y="1743"/>
                  </a:cubicBezTo>
                  <a:cubicBezTo>
                    <a:pt x="3989" y="2297"/>
                    <a:pt x="3803" y="2957"/>
                    <a:pt x="3675" y="3675"/>
                  </a:cubicBezTo>
                  <a:cubicBezTo>
                    <a:pt x="2970" y="3800"/>
                    <a:pt x="2323" y="3982"/>
                    <a:pt x="1775" y="4213"/>
                  </a:cubicBezTo>
                  <a:cubicBezTo>
                    <a:pt x="1333" y="4395"/>
                    <a:pt x="971" y="4607"/>
                    <a:pt x="689" y="4841"/>
                  </a:cubicBezTo>
                  <a:cubicBezTo>
                    <a:pt x="1160" y="2784"/>
                    <a:pt x="2784" y="1160"/>
                    <a:pt x="4841" y="689"/>
                  </a:cubicBezTo>
                  <a:close/>
                  <a:moveTo>
                    <a:pt x="7304" y="689"/>
                  </a:moveTo>
                  <a:lnTo>
                    <a:pt x="7304" y="689"/>
                  </a:lnTo>
                  <a:cubicBezTo>
                    <a:pt x="9361" y="1160"/>
                    <a:pt x="10982" y="2781"/>
                    <a:pt x="11456" y="4834"/>
                  </a:cubicBezTo>
                  <a:cubicBezTo>
                    <a:pt x="10979" y="4447"/>
                    <a:pt x="10268" y="4113"/>
                    <a:pt x="9355" y="3870"/>
                  </a:cubicBezTo>
                  <a:cubicBezTo>
                    <a:pt x="9331" y="3864"/>
                    <a:pt x="9307" y="3861"/>
                    <a:pt x="9284" y="3861"/>
                  </a:cubicBezTo>
                  <a:cubicBezTo>
                    <a:pt x="9162" y="3861"/>
                    <a:pt x="9050" y="3942"/>
                    <a:pt x="9018" y="4065"/>
                  </a:cubicBezTo>
                  <a:cubicBezTo>
                    <a:pt x="8980" y="4210"/>
                    <a:pt x="9066" y="4363"/>
                    <a:pt x="9214" y="4402"/>
                  </a:cubicBezTo>
                  <a:cubicBezTo>
                    <a:pt x="10681" y="4793"/>
                    <a:pt x="11594" y="5433"/>
                    <a:pt x="11594" y="6071"/>
                  </a:cubicBezTo>
                  <a:cubicBezTo>
                    <a:pt x="11594" y="6567"/>
                    <a:pt x="11040" y="7074"/>
                    <a:pt x="10069" y="7461"/>
                  </a:cubicBezTo>
                  <a:cubicBezTo>
                    <a:pt x="9624" y="7641"/>
                    <a:pt x="9111" y="7785"/>
                    <a:pt x="8557" y="7894"/>
                  </a:cubicBezTo>
                  <a:cubicBezTo>
                    <a:pt x="8634" y="7311"/>
                    <a:pt x="8672" y="6699"/>
                    <a:pt x="8672" y="6071"/>
                  </a:cubicBezTo>
                  <a:cubicBezTo>
                    <a:pt x="8672" y="4488"/>
                    <a:pt x="8422" y="2999"/>
                    <a:pt x="7971" y="1871"/>
                  </a:cubicBezTo>
                  <a:cubicBezTo>
                    <a:pt x="7778" y="1387"/>
                    <a:pt x="7554" y="990"/>
                    <a:pt x="7304" y="689"/>
                  </a:cubicBezTo>
                  <a:close/>
                  <a:moveTo>
                    <a:pt x="6071" y="551"/>
                  </a:moveTo>
                  <a:cubicBezTo>
                    <a:pt x="6567" y="551"/>
                    <a:pt x="7074" y="1105"/>
                    <a:pt x="7461" y="2076"/>
                  </a:cubicBezTo>
                  <a:cubicBezTo>
                    <a:pt x="7887" y="3140"/>
                    <a:pt x="8121" y="4559"/>
                    <a:pt x="8121" y="6071"/>
                  </a:cubicBezTo>
                  <a:cubicBezTo>
                    <a:pt x="8121" y="6737"/>
                    <a:pt x="8076" y="7384"/>
                    <a:pt x="7990" y="7990"/>
                  </a:cubicBezTo>
                  <a:cubicBezTo>
                    <a:pt x="7384" y="8076"/>
                    <a:pt x="6737" y="8121"/>
                    <a:pt x="6071" y="8121"/>
                  </a:cubicBezTo>
                  <a:cubicBezTo>
                    <a:pt x="4559" y="8121"/>
                    <a:pt x="3140" y="7887"/>
                    <a:pt x="2076" y="7461"/>
                  </a:cubicBezTo>
                  <a:cubicBezTo>
                    <a:pt x="1105" y="7074"/>
                    <a:pt x="551" y="6567"/>
                    <a:pt x="551" y="6071"/>
                  </a:cubicBezTo>
                  <a:cubicBezTo>
                    <a:pt x="551" y="5577"/>
                    <a:pt x="1073" y="5103"/>
                    <a:pt x="1986" y="4719"/>
                  </a:cubicBezTo>
                  <a:cubicBezTo>
                    <a:pt x="2454" y="4524"/>
                    <a:pt x="2996" y="4367"/>
                    <a:pt x="3588" y="4251"/>
                  </a:cubicBezTo>
                  <a:lnTo>
                    <a:pt x="3588" y="4251"/>
                  </a:lnTo>
                  <a:cubicBezTo>
                    <a:pt x="3527" y="4713"/>
                    <a:pt x="3489" y="5196"/>
                    <a:pt x="3476" y="5690"/>
                  </a:cubicBezTo>
                  <a:cubicBezTo>
                    <a:pt x="3473" y="5843"/>
                    <a:pt x="3595" y="5968"/>
                    <a:pt x="3745" y="5972"/>
                  </a:cubicBezTo>
                  <a:cubicBezTo>
                    <a:pt x="3747" y="5972"/>
                    <a:pt x="3749" y="5972"/>
                    <a:pt x="3751" y="5972"/>
                  </a:cubicBezTo>
                  <a:cubicBezTo>
                    <a:pt x="3899" y="5972"/>
                    <a:pt x="4024" y="5854"/>
                    <a:pt x="4027" y="5706"/>
                  </a:cubicBezTo>
                  <a:cubicBezTo>
                    <a:pt x="4040" y="5167"/>
                    <a:pt x="4085" y="4648"/>
                    <a:pt x="4155" y="4155"/>
                  </a:cubicBezTo>
                  <a:cubicBezTo>
                    <a:pt x="4674" y="4078"/>
                    <a:pt x="5225" y="4037"/>
                    <a:pt x="5792" y="4024"/>
                  </a:cubicBezTo>
                  <a:cubicBezTo>
                    <a:pt x="5943" y="4021"/>
                    <a:pt x="6065" y="3896"/>
                    <a:pt x="6061" y="3745"/>
                  </a:cubicBezTo>
                  <a:cubicBezTo>
                    <a:pt x="6058" y="3593"/>
                    <a:pt x="5936" y="3473"/>
                    <a:pt x="5788" y="3473"/>
                  </a:cubicBezTo>
                  <a:cubicBezTo>
                    <a:pt x="5786" y="3473"/>
                    <a:pt x="5785" y="3473"/>
                    <a:pt x="5783" y="3473"/>
                  </a:cubicBezTo>
                  <a:cubicBezTo>
                    <a:pt x="5257" y="3486"/>
                    <a:pt x="4741" y="3521"/>
                    <a:pt x="4251" y="3585"/>
                  </a:cubicBezTo>
                  <a:cubicBezTo>
                    <a:pt x="4370" y="2983"/>
                    <a:pt x="4530" y="2428"/>
                    <a:pt x="4732" y="1957"/>
                  </a:cubicBezTo>
                  <a:cubicBezTo>
                    <a:pt x="5113" y="1064"/>
                    <a:pt x="5600" y="551"/>
                    <a:pt x="6071" y="551"/>
                  </a:cubicBezTo>
                  <a:close/>
                  <a:moveTo>
                    <a:pt x="11456" y="7304"/>
                  </a:moveTo>
                  <a:lnTo>
                    <a:pt x="11456" y="7304"/>
                  </a:lnTo>
                  <a:cubicBezTo>
                    <a:pt x="11338" y="7823"/>
                    <a:pt x="11145" y="8323"/>
                    <a:pt x="10883" y="8787"/>
                  </a:cubicBezTo>
                  <a:cubicBezTo>
                    <a:pt x="10655" y="8653"/>
                    <a:pt x="10393" y="8579"/>
                    <a:pt x="10117" y="8579"/>
                  </a:cubicBezTo>
                  <a:cubicBezTo>
                    <a:pt x="9290" y="8579"/>
                    <a:pt x="8621" y="9249"/>
                    <a:pt x="8621" y="10072"/>
                  </a:cubicBezTo>
                  <a:cubicBezTo>
                    <a:pt x="8621" y="10338"/>
                    <a:pt x="8717" y="10594"/>
                    <a:pt x="8858" y="10841"/>
                  </a:cubicBezTo>
                  <a:cubicBezTo>
                    <a:pt x="8374" y="11126"/>
                    <a:pt x="7849" y="11331"/>
                    <a:pt x="7304" y="11456"/>
                  </a:cubicBezTo>
                  <a:cubicBezTo>
                    <a:pt x="7554" y="11155"/>
                    <a:pt x="7778" y="10758"/>
                    <a:pt x="7971" y="10274"/>
                  </a:cubicBezTo>
                  <a:cubicBezTo>
                    <a:pt x="8185" y="9745"/>
                    <a:pt x="8352" y="9133"/>
                    <a:pt x="8470" y="8470"/>
                  </a:cubicBezTo>
                  <a:cubicBezTo>
                    <a:pt x="9134" y="8352"/>
                    <a:pt x="9742" y="8185"/>
                    <a:pt x="10274" y="7971"/>
                  </a:cubicBezTo>
                  <a:cubicBezTo>
                    <a:pt x="10758" y="7778"/>
                    <a:pt x="11155" y="7554"/>
                    <a:pt x="11456" y="7304"/>
                  </a:cubicBezTo>
                  <a:close/>
                  <a:moveTo>
                    <a:pt x="689" y="7304"/>
                  </a:moveTo>
                  <a:lnTo>
                    <a:pt x="689" y="7304"/>
                  </a:lnTo>
                  <a:cubicBezTo>
                    <a:pt x="990" y="7554"/>
                    <a:pt x="1387" y="7778"/>
                    <a:pt x="1871" y="7971"/>
                  </a:cubicBezTo>
                  <a:cubicBezTo>
                    <a:pt x="2999" y="8425"/>
                    <a:pt x="4492" y="8672"/>
                    <a:pt x="6074" y="8672"/>
                  </a:cubicBezTo>
                  <a:cubicBezTo>
                    <a:pt x="6699" y="8672"/>
                    <a:pt x="7314" y="8634"/>
                    <a:pt x="7894" y="8557"/>
                  </a:cubicBezTo>
                  <a:lnTo>
                    <a:pt x="7894" y="8557"/>
                  </a:lnTo>
                  <a:cubicBezTo>
                    <a:pt x="7785" y="9111"/>
                    <a:pt x="7641" y="9624"/>
                    <a:pt x="7461" y="10069"/>
                  </a:cubicBezTo>
                  <a:cubicBezTo>
                    <a:pt x="7074" y="11040"/>
                    <a:pt x="6567" y="11594"/>
                    <a:pt x="6074" y="11594"/>
                  </a:cubicBezTo>
                  <a:cubicBezTo>
                    <a:pt x="5437" y="11594"/>
                    <a:pt x="4799" y="10687"/>
                    <a:pt x="4405" y="9230"/>
                  </a:cubicBezTo>
                  <a:cubicBezTo>
                    <a:pt x="4373" y="9106"/>
                    <a:pt x="4262" y="9025"/>
                    <a:pt x="4139" y="9025"/>
                  </a:cubicBezTo>
                  <a:cubicBezTo>
                    <a:pt x="4116" y="9025"/>
                    <a:pt x="4092" y="9028"/>
                    <a:pt x="4069" y="9034"/>
                  </a:cubicBezTo>
                  <a:cubicBezTo>
                    <a:pt x="3921" y="9076"/>
                    <a:pt x="3835" y="9226"/>
                    <a:pt x="3877" y="9374"/>
                  </a:cubicBezTo>
                  <a:cubicBezTo>
                    <a:pt x="4120" y="10277"/>
                    <a:pt x="4450" y="10982"/>
                    <a:pt x="4834" y="11456"/>
                  </a:cubicBezTo>
                  <a:cubicBezTo>
                    <a:pt x="2781" y="10982"/>
                    <a:pt x="1160" y="9361"/>
                    <a:pt x="689" y="7304"/>
                  </a:cubicBezTo>
                  <a:close/>
                  <a:moveTo>
                    <a:pt x="12308" y="9127"/>
                  </a:moveTo>
                  <a:cubicBezTo>
                    <a:pt x="12830" y="9127"/>
                    <a:pt x="13253" y="9553"/>
                    <a:pt x="13253" y="10072"/>
                  </a:cubicBezTo>
                  <a:cubicBezTo>
                    <a:pt x="13253" y="10498"/>
                    <a:pt x="12757" y="11027"/>
                    <a:pt x="12395" y="11414"/>
                  </a:cubicBezTo>
                  <a:cubicBezTo>
                    <a:pt x="12286" y="11530"/>
                    <a:pt x="12183" y="11639"/>
                    <a:pt x="12097" y="11738"/>
                  </a:cubicBezTo>
                  <a:cubicBezTo>
                    <a:pt x="11911" y="11959"/>
                    <a:pt x="11472" y="12443"/>
                    <a:pt x="11213" y="12728"/>
                  </a:cubicBezTo>
                  <a:cubicBezTo>
                    <a:pt x="10953" y="12443"/>
                    <a:pt x="10514" y="11959"/>
                    <a:pt x="10325" y="11738"/>
                  </a:cubicBezTo>
                  <a:cubicBezTo>
                    <a:pt x="10242" y="11639"/>
                    <a:pt x="10139" y="11530"/>
                    <a:pt x="10031" y="11414"/>
                  </a:cubicBezTo>
                  <a:cubicBezTo>
                    <a:pt x="9669" y="11027"/>
                    <a:pt x="9172" y="10498"/>
                    <a:pt x="9172" y="10072"/>
                  </a:cubicBezTo>
                  <a:cubicBezTo>
                    <a:pt x="9172" y="9553"/>
                    <a:pt x="9595" y="9127"/>
                    <a:pt x="10117" y="9127"/>
                  </a:cubicBezTo>
                  <a:cubicBezTo>
                    <a:pt x="10479" y="9127"/>
                    <a:pt x="10806" y="9332"/>
                    <a:pt x="10966" y="9656"/>
                  </a:cubicBezTo>
                  <a:cubicBezTo>
                    <a:pt x="11011" y="9752"/>
                    <a:pt x="11107" y="9809"/>
                    <a:pt x="11213" y="9809"/>
                  </a:cubicBezTo>
                  <a:cubicBezTo>
                    <a:pt x="11318" y="9809"/>
                    <a:pt x="11414" y="9752"/>
                    <a:pt x="11459" y="9656"/>
                  </a:cubicBezTo>
                  <a:cubicBezTo>
                    <a:pt x="11619" y="9332"/>
                    <a:pt x="11946" y="9127"/>
                    <a:pt x="12308" y="9127"/>
                  </a:cubicBezTo>
                  <a:close/>
                  <a:moveTo>
                    <a:pt x="6071" y="0"/>
                  </a:moveTo>
                  <a:cubicBezTo>
                    <a:pt x="4450" y="0"/>
                    <a:pt x="2925" y="631"/>
                    <a:pt x="1778" y="1778"/>
                  </a:cubicBezTo>
                  <a:cubicBezTo>
                    <a:pt x="631" y="2925"/>
                    <a:pt x="0" y="4450"/>
                    <a:pt x="0" y="6071"/>
                  </a:cubicBezTo>
                  <a:cubicBezTo>
                    <a:pt x="0" y="7695"/>
                    <a:pt x="631" y="9220"/>
                    <a:pt x="1778" y="10367"/>
                  </a:cubicBezTo>
                  <a:cubicBezTo>
                    <a:pt x="2925" y="11514"/>
                    <a:pt x="4450" y="12145"/>
                    <a:pt x="6071" y="12145"/>
                  </a:cubicBezTo>
                  <a:cubicBezTo>
                    <a:pt x="7173" y="12145"/>
                    <a:pt x="8243" y="11850"/>
                    <a:pt x="9178" y="11289"/>
                  </a:cubicBezTo>
                  <a:cubicBezTo>
                    <a:pt x="9326" y="11466"/>
                    <a:pt x="9483" y="11635"/>
                    <a:pt x="9630" y="11789"/>
                  </a:cubicBezTo>
                  <a:cubicBezTo>
                    <a:pt x="9733" y="11898"/>
                    <a:pt x="9832" y="12004"/>
                    <a:pt x="9906" y="12093"/>
                  </a:cubicBezTo>
                  <a:cubicBezTo>
                    <a:pt x="10187" y="12423"/>
                    <a:pt x="10976" y="13285"/>
                    <a:pt x="11011" y="13324"/>
                  </a:cubicBezTo>
                  <a:cubicBezTo>
                    <a:pt x="11062" y="13378"/>
                    <a:pt x="11136" y="13410"/>
                    <a:pt x="11213" y="13410"/>
                  </a:cubicBezTo>
                  <a:cubicBezTo>
                    <a:pt x="11290" y="13410"/>
                    <a:pt x="11363" y="13378"/>
                    <a:pt x="11414" y="13324"/>
                  </a:cubicBezTo>
                  <a:cubicBezTo>
                    <a:pt x="11450" y="13285"/>
                    <a:pt x="12238" y="12427"/>
                    <a:pt x="12516" y="12093"/>
                  </a:cubicBezTo>
                  <a:cubicBezTo>
                    <a:pt x="12593" y="12004"/>
                    <a:pt x="12693" y="11898"/>
                    <a:pt x="12795" y="11789"/>
                  </a:cubicBezTo>
                  <a:cubicBezTo>
                    <a:pt x="13244" y="11312"/>
                    <a:pt x="13804" y="10716"/>
                    <a:pt x="13804" y="10072"/>
                  </a:cubicBezTo>
                  <a:cubicBezTo>
                    <a:pt x="13804" y="9249"/>
                    <a:pt x="13132" y="8576"/>
                    <a:pt x="12308" y="8576"/>
                  </a:cubicBezTo>
                  <a:cubicBezTo>
                    <a:pt x="12010" y="8576"/>
                    <a:pt x="11725" y="8666"/>
                    <a:pt x="11488" y="8823"/>
                  </a:cubicBezTo>
                  <a:cubicBezTo>
                    <a:pt x="11917" y="7974"/>
                    <a:pt x="12145" y="7032"/>
                    <a:pt x="12145" y="6071"/>
                  </a:cubicBezTo>
                  <a:cubicBezTo>
                    <a:pt x="12145" y="4450"/>
                    <a:pt x="11514" y="2925"/>
                    <a:pt x="10367" y="1778"/>
                  </a:cubicBezTo>
                  <a:cubicBezTo>
                    <a:pt x="9220" y="631"/>
                    <a:pt x="7695" y="0"/>
                    <a:pt x="6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0"/>
          <p:cNvGrpSpPr/>
          <p:nvPr/>
        </p:nvGrpSpPr>
        <p:grpSpPr>
          <a:xfrm>
            <a:off x="3030270" y="3707825"/>
            <a:ext cx="304570" cy="387008"/>
            <a:chOff x="4842525" y="1543225"/>
            <a:chExt cx="271525" cy="345050"/>
          </a:xfrm>
        </p:grpSpPr>
        <p:sp>
          <p:nvSpPr>
            <p:cNvPr id="425" name="Google Shape;425;p30"/>
            <p:cNvSpPr/>
            <p:nvPr/>
          </p:nvSpPr>
          <p:spPr>
            <a:xfrm>
              <a:off x="4849425" y="1622925"/>
              <a:ext cx="159475" cy="151950"/>
            </a:xfrm>
            <a:custGeom>
              <a:avLst/>
              <a:gdLst/>
              <a:ahLst/>
              <a:cxnLst/>
              <a:rect l="l" t="t" r="r" b="b"/>
              <a:pathLst>
                <a:path w="6379" h="6078" extrusionOk="0">
                  <a:moveTo>
                    <a:pt x="3079" y="0"/>
                  </a:moveTo>
                  <a:cubicBezTo>
                    <a:pt x="1378" y="0"/>
                    <a:pt x="0" y="1381"/>
                    <a:pt x="0" y="3082"/>
                  </a:cubicBezTo>
                  <a:lnTo>
                    <a:pt x="0" y="6077"/>
                  </a:lnTo>
                  <a:lnTo>
                    <a:pt x="2912" y="6077"/>
                  </a:lnTo>
                  <a:lnTo>
                    <a:pt x="2912" y="3780"/>
                  </a:lnTo>
                  <a:cubicBezTo>
                    <a:pt x="2912" y="3303"/>
                    <a:pt x="3300" y="2915"/>
                    <a:pt x="3780" y="2915"/>
                  </a:cubicBezTo>
                  <a:lnTo>
                    <a:pt x="6379" y="2915"/>
                  </a:lnTo>
                  <a:lnTo>
                    <a:pt x="6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5079675" y="1622925"/>
              <a:ext cx="27500" cy="72900"/>
            </a:xfrm>
            <a:custGeom>
              <a:avLst/>
              <a:gdLst/>
              <a:ahLst/>
              <a:cxnLst/>
              <a:rect l="l" t="t" r="r" b="b"/>
              <a:pathLst>
                <a:path w="1100" h="2916" extrusionOk="0">
                  <a:moveTo>
                    <a:pt x="0" y="0"/>
                  </a:moveTo>
                  <a:lnTo>
                    <a:pt x="0" y="2915"/>
                  </a:lnTo>
                  <a:lnTo>
                    <a:pt x="1099" y="2915"/>
                  </a:lnTo>
                  <a:lnTo>
                    <a:pt x="1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5008875" y="1607775"/>
              <a:ext cx="70825" cy="103175"/>
            </a:xfrm>
            <a:custGeom>
              <a:avLst/>
              <a:gdLst/>
              <a:ahLst/>
              <a:cxnLst/>
              <a:rect l="l" t="t" r="r" b="b"/>
              <a:pathLst>
                <a:path w="2833" h="4127" extrusionOk="0">
                  <a:moveTo>
                    <a:pt x="1" y="1"/>
                  </a:moveTo>
                  <a:lnTo>
                    <a:pt x="1" y="4127"/>
                  </a:lnTo>
                  <a:lnTo>
                    <a:pt x="2832" y="4127"/>
                  </a:lnTo>
                  <a:lnTo>
                    <a:pt x="2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4861200" y="1815300"/>
              <a:ext cx="42075" cy="66075"/>
            </a:xfrm>
            <a:custGeom>
              <a:avLst/>
              <a:gdLst/>
              <a:ahLst/>
              <a:cxnLst/>
              <a:rect l="l" t="t" r="r" b="b"/>
              <a:pathLst>
                <a:path w="1683" h="2643" extrusionOk="0">
                  <a:moveTo>
                    <a:pt x="840" y="0"/>
                  </a:moveTo>
                  <a:cubicBezTo>
                    <a:pt x="840" y="0"/>
                    <a:pt x="0" y="1339"/>
                    <a:pt x="0" y="1804"/>
                  </a:cubicBezTo>
                  <a:cubicBezTo>
                    <a:pt x="0" y="2268"/>
                    <a:pt x="375" y="2643"/>
                    <a:pt x="840" y="2643"/>
                  </a:cubicBezTo>
                  <a:cubicBezTo>
                    <a:pt x="1307" y="2643"/>
                    <a:pt x="1682" y="2268"/>
                    <a:pt x="1682" y="1804"/>
                  </a:cubicBezTo>
                  <a:cubicBezTo>
                    <a:pt x="1682" y="1336"/>
                    <a:pt x="840"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4842525" y="1600900"/>
              <a:ext cx="271525" cy="180850"/>
            </a:xfrm>
            <a:custGeom>
              <a:avLst/>
              <a:gdLst/>
              <a:ahLst/>
              <a:cxnLst/>
              <a:rect l="l" t="t" r="r" b="b"/>
              <a:pathLst>
                <a:path w="10861" h="7234" extrusionOk="0">
                  <a:moveTo>
                    <a:pt x="10310" y="1157"/>
                  </a:moveTo>
                  <a:lnTo>
                    <a:pt x="10310" y="3521"/>
                  </a:lnTo>
                  <a:lnTo>
                    <a:pt x="9762" y="3521"/>
                  </a:lnTo>
                  <a:lnTo>
                    <a:pt x="9762" y="1157"/>
                  </a:lnTo>
                  <a:close/>
                  <a:moveTo>
                    <a:pt x="9211" y="551"/>
                  </a:moveTo>
                  <a:lnTo>
                    <a:pt x="9211" y="4126"/>
                  </a:lnTo>
                  <a:lnTo>
                    <a:pt x="6930" y="4126"/>
                  </a:lnTo>
                  <a:lnTo>
                    <a:pt x="6930" y="551"/>
                  </a:lnTo>
                  <a:close/>
                  <a:moveTo>
                    <a:pt x="6379" y="1157"/>
                  </a:moveTo>
                  <a:lnTo>
                    <a:pt x="6379" y="3521"/>
                  </a:lnTo>
                  <a:lnTo>
                    <a:pt x="4069" y="3521"/>
                  </a:lnTo>
                  <a:cubicBezTo>
                    <a:pt x="3432" y="3521"/>
                    <a:pt x="2916" y="4033"/>
                    <a:pt x="2916" y="4661"/>
                  </a:cubicBezTo>
                  <a:lnTo>
                    <a:pt x="2916" y="6683"/>
                  </a:lnTo>
                  <a:lnTo>
                    <a:pt x="549" y="6683"/>
                  </a:lnTo>
                  <a:lnTo>
                    <a:pt x="549" y="3963"/>
                  </a:lnTo>
                  <a:cubicBezTo>
                    <a:pt x="549" y="2412"/>
                    <a:pt x="1804" y="1157"/>
                    <a:pt x="3355" y="1157"/>
                  </a:cubicBezTo>
                  <a:close/>
                  <a:moveTo>
                    <a:pt x="6427" y="0"/>
                  </a:moveTo>
                  <a:cubicBezTo>
                    <a:pt x="6401" y="0"/>
                    <a:pt x="6379" y="23"/>
                    <a:pt x="6379" y="51"/>
                  </a:cubicBezTo>
                  <a:lnTo>
                    <a:pt x="6379" y="606"/>
                  </a:lnTo>
                  <a:lnTo>
                    <a:pt x="606" y="606"/>
                  </a:lnTo>
                  <a:cubicBezTo>
                    <a:pt x="270" y="606"/>
                    <a:pt x="1" y="878"/>
                    <a:pt x="1" y="1211"/>
                  </a:cubicBezTo>
                  <a:lnTo>
                    <a:pt x="1" y="6958"/>
                  </a:lnTo>
                  <a:cubicBezTo>
                    <a:pt x="1" y="7109"/>
                    <a:pt x="123" y="7234"/>
                    <a:pt x="276" y="7234"/>
                  </a:cubicBezTo>
                  <a:lnTo>
                    <a:pt x="3188" y="7234"/>
                  </a:lnTo>
                  <a:cubicBezTo>
                    <a:pt x="3342" y="7234"/>
                    <a:pt x="3464" y="7109"/>
                    <a:pt x="3464" y="6958"/>
                  </a:cubicBezTo>
                  <a:lnTo>
                    <a:pt x="3464" y="4661"/>
                  </a:lnTo>
                  <a:cubicBezTo>
                    <a:pt x="3464" y="4335"/>
                    <a:pt x="3730" y="4072"/>
                    <a:pt x="4056" y="4072"/>
                  </a:cubicBezTo>
                  <a:lnTo>
                    <a:pt x="6379" y="4072"/>
                  </a:lnTo>
                  <a:lnTo>
                    <a:pt x="6379" y="4402"/>
                  </a:lnTo>
                  <a:cubicBezTo>
                    <a:pt x="6379" y="4552"/>
                    <a:pt x="6501" y="4677"/>
                    <a:pt x="6655" y="4677"/>
                  </a:cubicBezTo>
                  <a:lnTo>
                    <a:pt x="9486" y="4677"/>
                  </a:lnTo>
                  <a:cubicBezTo>
                    <a:pt x="9637" y="4677"/>
                    <a:pt x="9762" y="4552"/>
                    <a:pt x="9762" y="4402"/>
                  </a:cubicBezTo>
                  <a:lnTo>
                    <a:pt x="9762" y="4072"/>
                  </a:lnTo>
                  <a:lnTo>
                    <a:pt x="10585" y="4072"/>
                  </a:lnTo>
                  <a:cubicBezTo>
                    <a:pt x="10739" y="4072"/>
                    <a:pt x="10861" y="3947"/>
                    <a:pt x="10861" y="3796"/>
                  </a:cubicBezTo>
                  <a:lnTo>
                    <a:pt x="10861" y="881"/>
                  </a:lnTo>
                  <a:cubicBezTo>
                    <a:pt x="10861" y="731"/>
                    <a:pt x="10739" y="606"/>
                    <a:pt x="10585" y="606"/>
                  </a:cubicBezTo>
                  <a:lnTo>
                    <a:pt x="9762" y="606"/>
                  </a:lnTo>
                  <a:lnTo>
                    <a:pt x="9762" y="276"/>
                  </a:lnTo>
                  <a:cubicBezTo>
                    <a:pt x="9762" y="125"/>
                    <a:pt x="9637" y="0"/>
                    <a:pt x="9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4943600" y="1640125"/>
              <a:ext cx="30225" cy="13725"/>
            </a:xfrm>
            <a:custGeom>
              <a:avLst/>
              <a:gdLst/>
              <a:ahLst/>
              <a:cxnLst/>
              <a:rect l="l" t="t" r="r" b="b"/>
              <a:pathLst>
                <a:path w="1209" h="549" extrusionOk="0">
                  <a:moveTo>
                    <a:pt x="305" y="1"/>
                  </a:moveTo>
                  <a:cubicBezTo>
                    <a:pt x="167" y="1"/>
                    <a:pt x="42" y="97"/>
                    <a:pt x="23" y="235"/>
                  </a:cubicBezTo>
                  <a:cubicBezTo>
                    <a:pt x="1" y="405"/>
                    <a:pt x="132" y="549"/>
                    <a:pt x="295" y="549"/>
                  </a:cubicBezTo>
                  <a:lnTo>
                    <a:pt x="901" y="549"/>
                  </a:lnTo>
                  <a:cubicBezTo>
                    <a:pt x="1039" y="549"/>
                    <a:pt x="1164" y="453"/>
                    <a:pt x="1183" y="315"/>
                  </a:cubicBezTo>
                  <a:cubicBezTo>
                    <a:pt x="1208" y="145"/>
                    <a:pt x="1077"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4866875" y="1640050"/>
              <a:ext cx="68175" cy="68175"/>
            </a:xfrm>
            <a:custGeom>
              <a:avLst/>
              <a:gdLst/>
              <a:ahLst/>
              <a:cxnLst/>
              <a:rect l="l" t="t" r="r" b="b"/>
              <a:pathLst>
                <a:path w="2727" h="2727" extrusionOk="0">
                  <a:moveTo>
                    <a:pt x="2451" y="1"/>
                  </a:moveTo>
                  <a:cubicBezTo>
                    <a:pt x="1099" y="1"/>
                    <a:pt x="1" y="1100"/>
                    <a:pt x="1" y="2451"/>
                  </a:cubicBezTo>
                  <a:cubicBezTo>
                    <a:pt x="1" y="2602"/>
                    <a:pt x="126" y="2727"/>
                    <a:pt x="276" y="2727"/>
                  </a:cubicBezTo>
                  <a:cubicBezTo>
                    <a:pt x="427" y="2727"/>
                    <a:pt x="552" y="2602"/>
                    <a:pt x="552" y="2451"/>
                  </a:cubicBezTo>
                  <a:cubicBezTo>
                    <a:pt x="552" y="1404"/>
                    <a:pt x="1404" y="549"/>
                    <a:pt x="2451" y="549"/>
                  </a:cubicBezTo>
                  <a:cubicBezTo>
                    <a:pt x="2605" y="549"/>
                    <a:pt x="2727" y="427"/>
                    <a:pt x="2727" y="276"/>
                  </a:cubicBezTo>
                  <a:cubicBezTo>
                    <a:pt x="2727" y="122"/>
                    <a:pt x="2605"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4991025" y="1543225"/>
              <a:ext cx="108625" cy="44475"/>
            </a:xfrm>
            <a:custGeom>
              <a:avLst/>
              <a:gdLst/>
              <a:ahLst/>
              <a:cxnLst/>
              <a:rect l="l" t="t" r="r" b="b"/>
              <a:pathLst>
                <a:path w="4345" h="1779" extrusionOk="0">
                  <a:moveTo>
                    <a:pt x="295" y="1"/>
                  </a:moveTo>
                  <a:cubicBezTo>
                    <a:pt x="131" y="1"/>
                    <a:pt x="0" y="145"/>
                    <a:pt x="26" y="315"/>
                  </a:cubicBezTo>
                  <a:cubicBezTo>
                    <a:pt x="45" y="452"/>
                    <a:pt x="167" y="548"/>
                    <a:pt x="304" y="548"/>
                  </a:cubicBezTo>
                  <a:lnTo>
                    <a:pt x="1897" y="548"/>
                  </a:lnTo>
                  <a:lnTo>
                    <a:pt x="1897" y="1497"/>
                  </a:lnTo>
                  <a:cubicBezTo>
                    <a:pt x="1897" y="1634"/>
                    <a:pt x="1993" y="1756"/>
                    <a:pt x="2131" y="1775"/>
                  </a:cubicBezTo>
                  <a:cubicBezTo>
                    <a:pt x="2145" y="1778"/>
                    <a:pt x="2159" y="1779"/>
                    <a:pt x="2173" y="1779"/>
                  </a:cubicBezTo>
                  <a:cubicBezTo>
                    <a:pt x="2324" y="1779"/>
                    <a:pt x="2448" y="1656"/>
                    <a:pt x="2448" y="1503"/>
                  </a:cubicBezTo>
                  <a:lnTo>
                    <a:pt x="2448" y="548"/>
                  </a:lnTo>
                  <a:lnTo>
                    <a:pt x="4040" y="548"/>
                  </a:lnTo>
                  <a:cubicBezTo>
                    <a:pt x="4178" y="548"/>
                    <a:pt x="4299" y="452"/>
                    <a:pt x="4319" y="315"/>
                  </a:cubicBezTo>
                  <a:cubicBezTo>
                    <a:pt x="4344" y="145"/>
                    <a:pt x="4213" y="1"/>
                    <a:pt x="4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4854300" y="1808400"/>
              <a:ext cx="55850" cy="79875"/>
            </a:xfrm>
            <a:custGeom>
              <a:avLst/>
              <a:gdLst/>
              <a:ahLst/>
              <a:cxnLst/>
              <a:rect l="l" t="t" r="r" b="b"/>
              <a:pathLst>
                <a:path w="2234" h="3195" extrusionOk="0">
                  <a:moveTo>
                    <a:pt x="1119" y="811"/>
                  </a:moveTo>
                  <a:cubicBezTo>
                    <a:pt x="1420" y="1336"/>
                    <a:pt x="1683" y="1887"/>
                    <a:pt x="1683" y="2080"/>
                  </a:cubicBezTo>
                  <a:cubicBezTo>
                    <a:pt x="1683" y="2390"/>
                    <a:pt x="1429" y="2643"/>
                    <a:pt x="1119" y="2643"/>
                  </a:cubicBezTo>
                  <a:cubicBezTo>
                    <a:pt x="805" y="2643"/>
                    <a:pt x="552" y="2390"/>
                    <a:pt x="552" y="2080"/>
                  </a:cubicBezTo>
                  <a:cubicBezTo>
                    <a:pt x="552" y="1887"/>
                    <a:pt x="814" y="1336"/>
                    <a:pt x="1119" y="811"/>
                  </a:cubicBezTo>
                  <a:close/>
                  <a:moveTo>
                    <a:pt x="1119" y="1"/>
                  </a:moveTo>
                  <a:cubicBezTo>
                    <a:pt x="1023" y="1"/>
                    <a:pt x="936" y="49"/>
                    <a:pt x="885" y="129"/>
                  </a:cubicBezTo>
                  <a:cubicBezTo>
                    <a:pt x="738" y="363"/>
                    <a:pt x="1" y="1561"/>
                    <a:pt x="1" y="2080"/>
                  </a:cubicBezTo>
                  <a:cubicBezTo>
                    <a:pt x="1" y="2695"/>
                    <a:pt x="500" y="3194"/>
                    <a:pt x="1119" y="3194"/>
                  </a:cubicBezTo>
                  <a:cubicBezTo>
                    <a:pt x="1734" y="3194"/>
                    <a:pt x="2234" y="2695"/>
                    <a:pt x="2234" y="2080"/>
                  </a:cubicBezTo>
                  <a:cubicBezTo>
                    <a:pt x="2234" y="1561"/>
                    <a:pt x="1497" y="363"/>
                    <a:pt x="1349" y="129"/>
                  </a:cubicBezTo>
                  <a:cubicBezTo>
                    <a:pt x="1298" y="49"/>
                    <a:pt x="1212" y="1"/>
                    <a:pt x="1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0"/>
          <p:cNvGrpSpPr/>
          <p:nvPr/>
        </p:nvGrpSpPr>
        <p:grpSpPr>
          <a:xfrm>
            <a:off x="1970202" y="3631622"/>
            <a:ext cx="388304" cy="387064"/>
            <a:chOff x="3268550" y="1543175"/>
            <a:chExt cx="346175" cy="345100"/>
          </a:xfrm>
        </p:grpSpPr>
        <p:sp>
          <p:nvSpPr>
            <p:cNvPr id="435" name="Google Shape;435;p30"/>
            <p:cNvSpPr/>
            <p:nvPr/>
          </p:nvSpPr>
          <p:spPr>
            <a:xfrm>
              <a:off x="3329575" y="1603700"/>
              <a:ext cx="224125" cy="224100"/>
            </a:xfrm>
            <a:custGeom>
              <a:avLst/>
              <a:gdLst/>
              <a:ahLst/>
              <a:cxnLst/>
              <a:rect l="l" t="t" r="r" b="b"/>
              <a:pathLst>
                <a:path w="8965" h="8964" extrusionOk="0">
                  <a:moveTo>
                    <a:pt x="4482" y="0"/>
                  </a:moveTo>
                  <a:cubicBezTo>
                    <a:pt x="2009" y="0"/>
                    <a:pt x="1" y="2006"/>
                    <a:pt x="1" y="4482"/>
                  </a:cubicBezTo>
                  <a:cubicBezTo>
                    <a:pt x="1" y="6955"/>
                    <a:pt x="2009" y="8964"/>
                    <a:pt x="4482" y="8964"/>
                  </a:cubicBezTo>
                  <a:cubicBezTo>
                    <a:pt x="6959" y="8964"/>
                    <a:pt x="8964" y="6955"/>
                    <a:pt x="8964" y="4482"/>
                  </a:cubicBezTo>
                  <a:cubicBezTo>
                    <a:pt x="8964" y="2006"/>
                    <a:pt x="6959" y="0"/>
                    <a:pt x="4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3322700" y="1596800"/>
              <a:ext cx="237875" cy="237900"/>
            </a:xfrm>
            <a:custGeom>
              <a:avLst/>
              <a:gdLst/>
              <a:ahLst/>
              <a:cxnLst/>
              <a:rect l="l" t="t" r="r" b="b"/>
              <a:pathLst>
                <a:path w="9515" h="9516" extrusionOk="0">
                  <a:moveTo>
                    <a:pt x="4757" y="552"/>
                  </a:moveTo>
                  <a:cubicBezTo>
                    <a:pt x="7077" y="552"/>
                    <a:pt x="8964" y="2439"/>
                    <a:pt x="8964" y="4758"/>
                  </a:cubicBezTo>
                  <a:cubicBezTo>
                    <a:pt x="8964" y="7077"/>
                    <a:pt x="7077" y="8964"/>
                    <a:pt x="4757" y="8964"/>
                  </a:cubicBezTo>
                  <a:cubicBezTo>
                    <a:pt x="2438" y="8964"/>
                    <a:pt x="551" y="7077"/>
                    <a:pt x="551" y="4758"/>
                  </a:cubicBezTo>
                  <a:cubicBezTo>
                    <a:pt x="551" y="2439"/>
                    <a:pt x="2438" y="552"/>
                    <a:pt x="4757" y="552"/>
                  </a:cubicBezTo>
                  <a:close/>
                  <a:moveTo>
                    <a:pt x="4757" y="1"/>
                  </a:moveTo>
                  <a:cubicBezTo>
                    <a:pt x="2134" y="1"/>
                    <a:pt x="0" y="2134"/>
                    <a:pt x="0" y="4758"/>
                  </a:cubicBezTo>
                  <a:cubicBezTo>
                    <a:pt x="0" y="7382"/>
                    <a:pt x="2137" y="9515"/>
                    <a:pt x="4757" y="9515"/>
                  </a:cubicBezTo>
                  <a:cubicBezTo>
                    <a:pt x="7381" y="9515"/>
                    <a:pt x="9515" y="7382"/>
                    <a:pt x="9515" y="4758"/>
                  </a:cubicBezTo>
                  <a:cubicBezTo>
                    <a:pt x="9515" y="2134"/>
                    <a:pt x="7381"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3435925" y="1543175"/>
              <a:ext cx="13725" cy="37050"/>
            </a:xfrm>
            <a:custGeom>
              <a:avLst/>
              <a:gdLst/>
              <a:ahLst/>
              <a:cxnLst/>
              <a:rect l="l" t="t" r="r" b="b"/>
              <a:pathLst>
                <a:path w="549" h="1482" extrusionOk="0">
                  <a:moveTo>
                    <a:pt x="273" y="0"/>
                  </a:moveTo>
                  <a:cubicBezTo>
                    <a:pt x="260" y="0"/>
                    <a:pt x="247" y="1"/>
                    <a:pt x="235" y="3"/>
                  </a:cubicBezTo>
                  <a:cubicBezTo>
                    <a:pt x="97" y="22"/>
                    <a:pt x="1" y="147"/>
                    <a:pt x="1" y="285"/>
                  </a:cubicBezTo>
                  <a:lnTo>
                    <a:pt x="1" y="1198"/>
                  </a:lnTo>
                  <a:cubicBezTo>
                    <a:pt x="1" y="1335"/>
                    <a:pt x="97" y="1457"/>
                    <a:pt x="235" y="1479"/>
                  </a:cubicBezTo>
                  <a:cubicBezTo>
                    <a:pt x="247" y="1481"/>
                    <a:pt x="260" y="1482"/>
                    <a:pt x="273" y="1482"/>
                  </a:cubicBezTo>
                  <a:cubicBezTo>
                    <a:pt x="425" y="1482"/>
                    <a:pt x="549" y="1358"/>
                    <a:pt x="549" y="1207"/>
                  </a:cubicBezTo>
                  <a:lnTo>
                    <a:pt x="549" y="275"/>
                  </a:lnTo>
                  <a:cubicBezTo>
                    <a:pt x="549" y="124"/>
                    <a:pt x="425"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3317975" y="1590675"/>
              <a:ext cx="31575" cy="30175"/>
            </a:xfrm>
            <a:custGeom>
              <a:avLst/>
              <a:gdLst/>
              <a:ahLst/>
              <a:cxnLst/>
              <a:rect l="l" t="t" r="r" b="b"/>
              <a:pathLst>
                <a:path w="1263" h="1207" extrusionOk="0">
                  <a:moveTo>
                    <a:pt x="302" y="1"/>
                  </a:moveTo>
                  <a:cubicBezTo>
                    <a:pt x="232" y="1"/>
                    <a:pt x="162" y="28"/>
                    <a:pt x="109" y="82"/>
                  </a:cubicBezTo>
                  <a:cubicBezTo>
                    <a:pt x="0" y="188"/>
                    <a:pt x="0" y="361"/>
                    <a:pt x="109" y="470"/>
                  </a:cubicBezTo>
                  <a:lnTo>
                    <a:pt x="766" y="1127"/>
                  </a:lnTo>
                  <a:cubicBezTo>
                    <a:pt x="820" y="1181"/>
                    <a:pt x="890" y="1206"/>
                    <a:pt x="960" y="1207"/>
                  </a:cubicBezTo>
                  <a:lnTo>
                    <a:pt x="960" y="1207"/>
                  </a:lnTo>
                  <a:cubicBezTo>
                    <a:pt x="1029" y="1206"/>
                    <a:pt x="1099" y="1181"/>
                    <a:pt x="1153" y="1127"/>
                  </a:cubicBezTo>
                  <a:cubicBezTo>
                    <a:pt x="1262" y="1021"/>
                    <a:pt x="1262" y="845"/>
                    <a:pt x="1153" y="739"/>
                  </a:cubicBezTo>
                  <a:lnTo>
                    <a:pt x="497" y="82"/>
                  </a:lnTo>
                  <a:cubicBezTo>
                    <a:pt x="442" y="28"/>
                    <a:pt x="372" y="1"/>
                    <a:pt x="302" y="1"/>
                  </a:cubicBezTo>
                  <a:close/>
                  <a:moveTo>
                    <a:pt x="960" y="1207"/>
                  </a:moveTo>
                  <a:lnTo>
                    <a:pt x="960" y="1207"/>
                  </a:lnTo>
                  <a:cubicBezTo>
                    <a:pt x="959" y="1207"/>
                    <a:pt x="958" y="1207"/>
                    <a:pt x="958" y="1207"/>
                  </a:cubicBezTo>
                  <a:lnTo>
                    <a:pt x="961" y="1207"/>
                  </a:lnTo>
                  <a:cubicBezTo>
                    <a:pt x="961" y="1207"/>
                    <a:pt x="960" y="1207"/>
                    <a:pt x="960" y="12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3268550" y="1707500"/>
              <a:ext cx="38150" cy="13700"/>
            </a:xfrm>
            <a:custGeom>
              <a:avLst/>
              <a:gdLst/>
              <a:ahLst/>
              <a:cxnLst/>
              <a:rect l="l" t="t" r="r" b="b"/>
              <a:pathLst>
                <a:path w="1526" h="548" extrusionOk="0">
                  <a:moveTo>
                    <a:pt x="298" y="0"/>
                  </a:moveTo>
                  <a:cubicBezTo>
                    <a:pt x="132" y="0"/>
                    <a:pt x="0" y="144"/>
                    <a:pt x="26" y="314"/>
                  </a:cubicBezTo>
                  <a:cubicBezTo>
                    <a:pt x="45" y="452"/>
                    <a:pt x="167" y="548"/>
                    <a:pt x="305" y="548"/>
                  </a:cubicBezTo>
                  <a:lnTo>
                    <a:pt x="1227" y="548"/>
                  </a:lnTo>
                  <a:cubicBezTo>
                    <a:pt x="1391" y="548"/>
                    <a:pt x="1525" y="404"/>
                    <a:pt x="1500" y="234"/>
                  </a:cubicBezTo>
                  <a:cubicBezTo>
                    <a:pt x="1480" y="96"/>
                    <a:pt x="1356"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3289525" y="1848775"/>
              <a:ext cx="17650" cy="16350"/>
            </a:xfrm>
            <a:custGeom>
              <a:avLst/>
              <a:gdLst/>
              <a:ahLst/>
              <a:cxnLst/>
              <a:rect l="l" t="t" r="r" b="b"/>
              <a:pathLst>
                <a:path w="706" h="654" extrusionOk="0">
                  <a:moveTo>
                    <a:pt x="405" y="1"/>
                  </a:moveTo>
                  <a:cubicBezTo>
                    <a:pt x="335" y="1"/>
                    <a:pt x="265" y="27"/>
                    <a:pt x="212" y="80"/>
                  </a:cubicBezTo>
                  <a:lnTo>
                    <a:pt x="107" y="186"/>
                  </a:lnTo>
                  <a:cubicBezTo>
                    <a:pt x="1" y="292"/>
                    <a:pt x="1" y="465"/>
                    <a:pt x="107" y="574"/>
                  </a:cubicBezTo>
                  <a:cubicBezTo>
                    <a:pt x="161" y="628"/>
                    <a:pt x="231" y="654"/>
                    <a:pt x="302" y="654"/>
                  </a:cubicBezTo>
                  <a:cubicBezTo>
                    <a:pt x="372" y="654"/>
                    <a:pt x="443" y="628"/>
                    <a:pt x="497" y="574"/>
                  </a:cubicBezTo>
                  <a:lnTo>
                    <a:pt x="600" y="471"/>
                  </a:lnTo>
                  <a:cubicBezTo>
                    <a:pt x="706" y="362"/>
                    <a:pt x="706" y="189"/>
                    <a:pt x="600" y="80"/>
                  </a:cubicBezTo>
                  <a:cubicBezTo>
                    <a:pt x="545" y="27"/>
                    <a:pt x="47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3310425" y="1808575"/>
              <a:ext cx="36950" cy="35650"/>
            </a:xfrm>
            <a:custGeom>
              <a:avLst/>
              <a:gdLst/>
              <a:ahLst/>
              <a:cxnLst/>
              <a:rect l="l" t="t" r="r" b="b"/>
              <a:pathLst>
                <a:path w="1478" h="1426" extrusionOk="0">
                  <a:moveTo>
                    <a:pt x="1178" y="1"/>
                  </a:moveTo>
                  <a:cubicBezTo>
                    <a:pt x="1108" y="1"/>
                    <a:pt x="1037" y="27"/>
                    <a:pt x="984" y="80"/>
                  </a:cubicBezTo>
                  <a:lnTo>
                    <a:pt x="107" y="958"/>
                  </a:lnTo>
                  <a:cubicBezTo>
                    <a:pt x="1" y="1063"/>
                    <a:pt x="1" y="1240"/>
                    <a:pt x="107" y="1345"/>
                  </a:cubicBezTo>
                  <a:cubicBezTo>
                    <a:pt x="161" y="1400"/>
                    <a:pt x="232" y="1425"/>
                    <a:pt x="302" y="1425"/>
                  </a:cubicBezTo>
                  <a:cubicBezTo>
                    <a:pt x="373" y="1425"/>
                    <a:pt x="443" y="1400"/>
                    <a:pt x="494" y="1345"/>
                  </a:cubicBezTo>
                  <a:lnTo>
                    <a:pt x="1372" y="471"/>
                  </a:lnTo>
                  <a:cubicBezTo>
                    <a:pt x="1478" y="362"/>
                    <a:pt x="1478" y="189"/>
                    <a:pt x="1372" y="80"/>
                  </a:cubicBezTo>
                  <a:cubicBezTo>
                    <a:pt x="1319" y="27"/>
                    <a:pt x="1249" y="1"/>
                    <a:pt x="1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3433125" y="1851250"/>
              <a:ext cx="13800" cy="37025"/>
            </a:xfrm>
            <a:custGeom>
              <a:avLst/>
              <a:gdLst/>
              <a:ahLst/>
              <a:cxnLst/>
              <a:rect l="l" t="t" r="r" b="b"/>
              <a:pathLst>
                <a:path w="552" h="1481" extrusionOk="0">
                  <a:moveTo>
                    <a:pt x="277" y="0"/>
                  </a:moveTo>
                  <a:cubicBezTo>
                    <a:pt x="263" y="0"/>
                    <a:pt x="249" y="1"/>
                    <a:pt x="235" y="4"/>
                  </a:cubicBezTo>
                  <a:cubicBezTo>
                    <a:pt x="100" y="23"/>
                    <a:pt x="1" y="148"/>
                    <a:pt x="1" y="286"/>
                  </a:cubicBezTo>
                  <a:lnTo>
                    <a:pt x="1" y="1195"/>
                  </a:lnTo>
                  <a:cubicBezTo>
                    <a:pt x="1" y="1333"/>
                    <a:pt x="100" y="1458"/>
                    <a:pt x="235" y="1477"/>
                  </a:cubicBezTo>
                  <a:cubicBezTo>
                    <a:pt x="249" y="1479"/>
                    <a:pt x="263" y="1480"/>
                    <a:pt x="277" y="1480"/>
                  </a:cubicBezTo>
                  <a:cubicBezTo>
                    <a:pt x="428" y="1480"/>
                    <a:pt x="552" y="1357"/>
                    <a:pt x="552" y="1205"/>
                  </a:cubicBezTo>
                  <a:lnTo>
                    <a:pt x="552" y="276"/>
                  </a:lnTo>
                  <a:cubicBezTo>
                    <a:pt x="552" y="123"/>
                    <a:pt x="428"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3533800" y="1810575"/>
              <a:ext cx="31500" cy="30200"/>
            </a:xfrm>
            <a:custGeom>
              <a:avLst/>
              <a:gdLst/>
              <a:ahLst/>
              <a:cxnLst/>
              <a:rect l="l" t="t" r="r" b="b"/>
              <a:pathLst>
                <a:path w="1260" h="1208" extrusionOk="0">
                  <a:moveTo>
                    <a:pt x="300" y="1"/>
                  </a:moveTo>
                  <a:cubicBezTo>
                    <a:pt x="230" y="1"/>
                    <a:pt x="159" y="27"/>
                    <a:pt x="106" y="80"/>
                  </a:cubicBezTo>
                  <a:cubicBezTo>
                    <a:pt x="1" y="189"/>
                    <a:pt x="1" y="362"/>
                    <a:pt x="106" y="471"/>
                  </a:cubicBezTo>
                  <a:lnTo>
                    <a:pt x="763" y="1128"/>
                  </a:lnTo>
                  <a:cubicBezTo>
                    <a:pt x="818" y="1182"/>
                    <a:pt x="888" y="1208"/>
                    <a:pt x="958" y="1208"/>
                  </a:cubicBezTo>
                  <a:cubicBezTo>
                    <a:pt x="1029" y="1208"/>
                    <a:pt x="1099" y="1182"/>
                    <a:pt x="1154" y="1128"/>
                  </a:cubicBezTo>
                  <a:cubicBezTo>
                    <a:pt x="1260" y="1019"/>
                    <a:pt x="1260" y="846"/>
                    <a:pt x="1154" y="740"/>
                  </a:cubicBezTo>
                  <a:lnTo>
                    <a:pt x="494" y="80"/>
                  </a:lnTo>
                  <a:cubicBezTo>
                    <a:pt x="441" y="27"/>
                    <a:pt x="371"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3576650" y="1710200"/>
              <a:ext cx="38075" cy="13800"/>
            </a:xfrm>
            <a:custGeom>
              <a:avLst/>
              <a:gdLst/>
              <a:ahLst/>
              <a:cxnLst/>
              <a:rect l="l" t="t" r="r" b="b"/>
              <a:pathLst>
                <a:path w="1523" h="552" extrusionOk="0">
                  <a:moveTo>
                    <a:pt x="295" y="1"/>
                  </a:moveTo>
                  <a:cubicBezTo>
                    <a:pt x="132" y="1"/>
                    <a:pt x="1" y="148"/>
                    <a:pt x="23" y="318"/>
                  </a:cubicBezTo>
                  <a:cubicBezTo>
                    <a:pt x="42" y="453"/>
                    <a:pt x="167" y="552"/>
                    <a:pt x="305" y="552"/>
                  </a:cubicBezTo>
                  <a:lnTo>
                    <a:pt x="1227" y="552"/>
                  </a:lnTo>
                  <a:cubicBezTo>
                    <a:pt x="1391" y="552"/>
                    <a:pt x="1522" y="405"/>
                    <a:pt x="1497" y="235"/>
                  </a:cubicBezTo>
                  <a:cubicBezTo>
                    <a:pt x="1477" y="100"/>
                    <a:pt x="1356"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3576325" y="1565425"/>
              <a:ext cx="18375" cy="17000"/>
            </a:xfrm>
            <a:custGeom>
              <a:avLst/>
              <a:gdLst/>
              <a:ahLst/>
              <a:cxnLst/>
              <a:rect l="l" t="t" r="r" b="b"/>
              <a:pathLst>
                <a:path w="735" h="680" extrusionOk="0">
                  <a:moveTo>
                    <a:pt x="432" y="1"/>
                  </a:moveTo>
                  <a:cubicBezTo>
                    <a:pt x="361" y="1"/>
                    <a:pt x="291" y="27"/>
                    <a:pt x="238" y="80"/>
                  </a:cubicBezTo>
                  <a:lnTo>
                    <a:pt x="106" y="211"/>
                  </a:lnTo>
                  <a:cubicBezTo>
                    <a:pt x="1" y="317"/>
                    <a:pt x="1" y="493"/>
                    <a:pt x="106" y="599"/>
                  </a:cubicBezTo>
                  <a:cubicBezTo>
                    <a:pt x="161" y="654"/>
                    <a:pt x="231" y="679"/>
                    <a:pt x="302" y="679"/>
                  </a:cubicBezTo>
                  <a:cubicBezTo>
                    <a:pt x="372" y="679"/>
                    <a:pt x="443" y="654"/>
                    <a:pt x="497" y="599"/>
                  </a:cubicBezTo>
                  <a:lnTo>
                    <a:pt x="625" y="471"/>
                  </a:lnTo>
                  <a:cubicBezTo>
                    <a:pt x="734" y="362"/>
                    <a:pt x="734" y="189"/>
                    <a:pt x="625" y="80"/>
                  </a:cubicBezTo>
                  <a:cubicBezTo>
                    <a:pt x="573" y="27"/>
                    <a:pt x="502"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3535875" y="1586725"/>
              <a:ext cx="37525" cy="36125"/>
            </a:xfrm>
            <a:custGeom>
              <a:avLst/>
              <a:gdLst/>
              <a:ahLst/>
              <a:cxnLst/>
              <a:rect l="l" t="t" r="r" b="b"/>
              <a:pathLst>
                <a:path w="1501" h="1445" extrusionOk="0">
                  <a:moveTo>
                    <a:pt x="1197" y="1"/>
                  </a:moveTo>
                  <a:cubicBezTo>
                    <a:pt x="1127" y="1"/>
                    <a:pt x="1056" y="27"/>
                    <a:pt x="1004" y="80"/>
                  </a:cubicBezTo>
                  <a:lnTo>
                    <a:pt x="107" y="977"/>
                  </a:lnTo>
                  <a:cubicBezTo>
                    <a:pt x="1" y="1083"/>
                    <a:pt x="1" y="1259"/>
                    <a:pt x="107" y="1365"/>
                  </a:cubicBezTo>
                  <a:cubicBezTo>
                    <a:pt x="161" y="1419"/>
                    <a:pt x="232" y="1445"/>
                    <a:pt x="302" y="1445"/>
                  </a:cubicBezTo>
                  <a:cubicBezTo>
                    <a:pt x="373" y="1445"/>
                    <a:pt x="443" y="1419"/>
                    <a:pt x="497" y="1365"/>
                  </a:cubicBezTo>
                  <a:lnTo>
                    <a:pt x="1391" y="471"/>
                  </a:lnTo>
                  <a:cubicBezTo>
                    <a:pt x="1500" y="362"/>
                    <a:pt x="1500" y="189"/>
                    <a:pt x="1391" y="80"/>
                  </a:cubicBezTo>
                  <a:cubicBezTo>
                    <a:pt x="1338" y="27"/>
                    <a:pt x="1268" y="1"/>
                    <a:pt x="1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3347425" y="1708850"/>
              <a:ext cx="18850" cy="40550"/>
            </a:xfrm>
            <a:custGeom>
              <a:avLst/>
              <a:gdLst/>
              <a:ahLst/>
              <a:cxnLst/>
              <a:rect l="l" t="t" r="r" b="b"/>
              <a:pathLst>
                <a:path w="754" h="1622" extrusionOk="0">
                  <a:moveTo>
                    <a:pt x="276" y="1"/>
                  </a:moveTo>
                  <a:cubicBezTo>
                    <a:pt x="126" y="1"/>
                    <a:pt x="1" y="122"/>
                    <a:pt x="1" y="276"/>
                  </a:cubicBezTo>
                  <a:cubicBezTo>
                    <a:pt x="1" y="670"/>
                    <a:pt x="62" y="1061"/>
                    <a:pt x="184" y="1433"/>
                  </a:cubicBezTo>
                  <a:cubicBezTo>
                    <a:pt x="222" y="1548"/>
                    <a:pt x="328" y="1622"/>
                    <a:pt x="446" y="1622"/>
                  </a:cubicBezTo>
                  <a:cubicBezTo>
                    <a:pt x="472" y="1622"/>
                    <a:pt x="501" y="1618"/>
                    <a:pt x="530" y="1609"/>
                  </a:cubicBezTo>
                  <a:cubicBezTo>
                    <a:pt x="674" y="1564"/>
                    <a:pt x="754" y="1407"/>
                    <a:pt x="706" y="1263"/>
                  </a:cubicBezTo>
                  <a:cubicBezTo>
                    <a:pt x="603" y="946"/>
                    <a:pt x="552" y="612"/>
                    <a:pt x="552" y="276"/>
                  </a:cubicBezTo>
                  <a:cubicBezTo>
                    <a:pt x="552" y="122"/>
                    <a:pt x="430"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3350075" y="1621550"/>
              <a:ext cx="98450" cy="77000"/>
            </a:xfrm>
            <a:custGeom>
              <a:avLst/>
              <a:gdLst/>
              <a:ahLst/>
              <a:cxnLst/>
              <a:rect l="l" t="t" r="r" b="b"/>
              <a:pathLst>
                <a:path w="3938" h="3080" extrusionOk="0">
                  <a:moveTo>
                    <a:pt x="3662" y="1"/>
                  </a:moveTo>
                  <a:cubicBezTo>
                    <a:pt x="2829" y="1"/>
                    <a:pt x="2038" y="267"/>
                    <a:pt x="1375" y="773"/>
                  </a:cubicBezTo>
                  <a:cubicBezTo>
                    <a:pt x="737" y="1263"/>
                    <a:pt x="263" y="1958"/>
                    <a:pt x="42" y="2730"/>
                  </a:cubicBezTo>
                  <a:cubicBezTo>
                    <a:pt x="1" y="2874"/>
                    <a:pt x="84" y="3028"/>
                    <a:pt x="231" y="3070"/>
                  </a:cubicBezTo>
                  <a:cubicBezTo>
                    <a:pt x="254" y="3076"/>
                    <a:pt x="279" y="3079"/>
                    <a:pt x="305" y="3079"/>
                  </a:cubicBezTo>
                  <a:cubicBezTo>
                    <a:pt x="427" y="3079"/>
                    <a:pt x="536" y="3002"/>
                    <a:pt x="571" y="2881"/>
                  </a:cubicBezTo>
                  <a:cubicBezTo>
                    <a:pt x="962" y="1510"/>
                    <a:pt x="2234" y="552"/>
                    <a:pt x="3662" y="552"/>
                  </a:cubicBezTo>
                  <a:cubicBezTo>
                    <a:pt x="3816" y="552"/>
                    <a:pt x="3938" y="427"/>
                    <a:pt x="3938" y="276"/>
                  </a:cubicBezTo>
                  <a:cubicBezTo>
                    <a:pt x="3938" y="122"/>
                    <a:pt x="3816" y="1"/>
                    <a:pt x="3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30"/>
          <p:cNvGrpSpPr/>
          <p:nvPr/>
        </p:nvGrpSpPr>
        <p:grpSpPr>
          <a:xfrm>
            <a:off x="1073678" y="2613704"/>
            <a:ext cx="144952" cy="387092"/>
            <a:chOff x="4191325" y="3768650"/>
            <a:chExt cx="129225" cy="345125"/>
          </a:xfrm>
        </p:grpSpPr>
        <p:sp>
          <p:nvSpPr>
            <p:cNvPr id="450" name="Google Shape;450;p30"/>
            <p:cNvSpPr/>
            <p:nvPr/>
          </p:nvSpPr>
          <p:spPr>
            <a:xfrm>
              <a:off x="4230500" y="3775525"/>
              <a:ext cx="50875" cy="34375"/>
            </a:xfrm>
            <a:custGeom>
              <a:avLst/>
              <a:gdLst/>
              <a:ahLst/>
              <a:cxnLst/>
              <a:rect l="l" t="t" r="r" b="b"/>
              <a:pathLst>
                <a:path w="2035" h="1375" extrusionOk="0">
                  <a:moveTo>
                    <a:pt x="0" y="1"/>
                  </a:moveTo>
                  <a:lnTo>
                    <a:pt x="0" y="1375"/>
                  </a:lnTo>
                  <a:lnTo>
                    <a:pt x="2035" y="1375"/>
                  </a:lnTo>
                  <a:lnTo>
                    <a:pt x="2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4198150" y="3809875"/>
              <a:ext cx="116225" cy="72200"/>
            </a:xfrm>
            <a:custGeom>
              <a:avLst/>
              <a:gdLst/>
              <a:ahLst/>
              <a:cxnLst/>
              <a:rect l="l" t="t" r="r" b="b"/>
              <a:pathLst>
                <a:path w="4649" h="2888" extrusionOk="0">
                  <a:moveTo>
                    <a:pt x="1169" y="1"/>
                  </a:moveTo>
                  <a:cubicBezTo>
                    <a:pt x="525" y="1"/>
                    <a:pt x="0" y="526"/>
                    <a:pt x="0" y="1170"/>
                  </a:cubicBezTo>
                  <a:lnTo>
                    <a:pt x="0" y="2442"/>
                  </a:lnTo>
                  <a:cubicBezTo>
                    <a:pt x="0" y="2567"/>
                    <a:pt x="103" y="2676"/>
                    <a:pt x="227" y="2676"/>
                  </a:cubicBezTo>
                  <a:cubicBezTo>
                    <a:pt x="346" y="2676"/>
                    <a:pt x="445" y="2769"/>
                    <a:pt x="452" y="2887"/>
                  </a:cubicBezTo>
                  <a:lnTo>
                    <a:pt x="4197" y="2887"/>
                  </a:lnTo>
                  <a:cubicBezTo>
                    <a:pt x="4203" y="2769"/>
                    <a:pt x="4302" y="2676"/>
                    <a:pt x="4421" y="2676"/>
                  </a:cubicBezTo>
                  <a:cubicBezTo>
                    <a:pt x="4546" y="2676"/>
                    <a:pt x="4648" y="2567"/>
                    <a:pt x="4648" y="2442"/>
                  </a:cubicBezTo>
                  <a:lnTo>
                    <a:pt x="4648" y="1170"/>
                  </a:lnTo>
                  <a:cubicBezTo>
                    <a:pt x="4648" y="523"/>
                    <a:pt x="4126" y="1"/>
                    <a:pt x="3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4198225" y="3928100"/>
              <a:ext cx="115425" cy="178775"/>
            </a:xfrm>
            <a:custGeom>
              <a:avLst/>
              <a:gdLst/>
              <a:ahLst/>
              <a:cxnLst/>
              <a:rect l="l" t="t" r="r" b="b"/>
              <a:pathLst>
                <a:path w="4617" h="7151" extrusionOk="0">
                  <a:moveTo>
                    <a:pt x="4178" y="0"/>
                  </a:moveTo>
                  <a:lnTo>
                    <a:pt x="439" y="29"/>
                  </a:lnTo>
                  <a:lnTo>
                    <a:pt x="439" y="64"/>
                  </a:lnTo>
                  <a:cubicBezTo>
                    <a:pt x="439" y="189"/>
                    <a:pt x="337" y="282"/>
                    <a:pt x="215" y="285"/>
                  </a:cubicBezTo>
                  <a:cubicBezTo>
                    <a:pt x="96" y="289"/>
                    <a:pt x="0" y="388"/>
                    <a:pt x="0" y="510"/>
                  </a:cubicBezTo>
                  <a:lnTo>
                    <a:pt x="0" y="6154"/>
                  </a:lnTo>
                  <a:cubicBezTo>
                    <a:pt x="0" y="6705"/>
                    <a:pt x="446" y="7151"/>
                    <a:pt x="993" y="7151"/>
                  </a:cubicBezTo>
                  <a:lnTo>
                    <a:pt x="3623" y="7151"/>
                  </a:lnTo>
                  <a:cubicBezTo>
                    <a:pt x="4171" y="7151"/>
                    <a:pt x="4617" y="6705"/>
                    <a:pt x="4617" y="6154"/>
                  </a:cubicBezTo>
                  <a:lnTo>
                    <a:pt x="4617" y="503"/>
                  </a:lnTo>
                  <a:cubicBezTo>
                    <a:pt x="4617" y="382"/>
                    <a:pt x="4517" y="289"/>
                    <a:pt x="4392" y="285"/>
                  </a:cubicBezTo>
                  <a:cubicBezTo>
                    <a:pt x="4274" y="282"/>
                    <a:pt x="4178" y="183"/>
                    <a:pt x="4178" y="58"/>
                  </a:cubicBezTo>
                  <a:lnTo>
                    <a:pt x="4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4209200" y="3882050"/>
              <a:ext cx="93475" cy="46800"/>
            </a:xfrm>
            <a:custGeom>
              <a:avLst/>
              <a:gdLst/>
              <a:ahLst/>
              <a:cxnLst/>
              <a:rect l="l" t="t" r="r" b="b"/>
              <a:pathLst>
                <a:path w="3739" h="1872" extrusionOk="0">
                  <a:moveTo>
                    <a:pt x="0" y="0"/>
                  </a:moveTo>
                  <a:cubicBezTo>
                    <a:pt x="0" y="7"/>
                    <a:pt x="0" y="10"/>
                    <a:pt x="0" y="16"/>
                  </a:cubicBezTo>
                  <a:lnTo>
                    <a:pt x="0" y="1871"/>
                  </a:lnTo>
                  <a:lnTo>
                    <a:pt x="3739" y="1871"/>
                  </a:lnTo>
                  <a:lnTo>
                    <a:pt x="3739" y="16"/>
                  </a:lnTo>
                  <a:cubicBezTo>
                    <a:pt x="3739" y="10"/>
                    <a:pt x="3739" y="7"/>
                    <a:pt x="3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4191325" y="3768650"/>
              <a:ext cx="129225" cy="345125"/>
            </a:xfrm>
            <a:custGeom>
              <a:avLst/>
              <a:gdLst/>
              <a:ahLst/>
              <a:cxnLst/>
              <a:rect l="l" t="t" r="r" b="b"/>
              <a:pathLst>
                <a:path w="5169" h="13805" extrusionOk="0">
                  <a:moveTo>
                    <a:pt x="3326" y="551"/>
                  </a:moveTo>
                  <a:lnTo>
                    <a:pt x="3326" y="1374"/>
                  </a:lnTo>
                  <a:lnTo>
                    <a:pt x="1843" y="1374"/>
                  </a:lnTo>
                  <a:lnTo>
                    <a:pt x="1843" y="551"/>
                  </a:lnTo>
                  <a:close/>
                  <a:moveTo>
                    <a:pt x="3752" y="1925"/>
                  </a:moveTo>
                  <a:cubicBezTo>
                    <a:pt x="4245" y="1925"/>
                    <a:pt x="4646" y="2326"/>
                    <a:pt x="4646" y="2819"/>
                  </a:cubicBezTo>
                  <a:lnTo>
                    <a:pt x="4646" y="4053"/>
                  </a:lnTo>
                  <a:cubicBezTo>
                    <a:pt x="4499" y="4069"/>
                    <a:pt x="4367" y="4149"/>
                    <a:pt x="4287" y="4264"/>
                  </a:cubicBezTo>
                  <a:lnTo>
                    <a:pt x="911" y="4264"/>
                  </a:lnTo>
                  <a:cubicBezTo>
                    <a:pt x="827" y="4149"/>
                    <a:pt x="699" y="4069"/>
                    <a:pt x="549" y="4053"/>
                  </a:cubicBezTo>
                  <a:lnTo>
                    <a:pt x="549" y="2819"/>
                  </a:lnTo>
                  <a:cubicBezTo>
                    <a:pt x="549" y="2326"/>
                    <a:pt x="949" y="1925"/>
                    <a:pt x="1442" y="1925"/>
                  </a:cubicBezTo>
                  <a:close/>
                  <a:moveTo>
                    <a:pt x="4178" y="4812"/>
                  </a:moveTo>
                  <a:lnTo>
                    <a:pt x="4178" y="6132"/>
                  </a:lnTo>
                  <a:lnTo>
                    <a:pt x="991" y="6132"/>
                  </a:lnTo>
                  <a:lnTo>
                    <a:pt x="991" y="4812"/>
                  </a:lnTo>
                  <a:close/>
                  <a:moveTo>
                    <a:pt x="4261" y="6683"/>
                  </a:moveTo>
                  <a:cubicBezTo>
                    <a:pt x="4338" y="6820"/>
                    <a:pt x="4479" y="6917"/>
                    <a:pt x="4646" y="6933"/>
                  </a:cubicBezTo>
                  <a:lnTo>
                    <a:pt x="4646" y="12532"/>
                  </a:lnTo>
                  <a:cubicBezTo>
                    <a:pt x="4646" y="12930"/>
                    <a:pt x="4322" y="13253"/>
                    <a:pt x="3925" y="13253"/>
                  </a:cubicBezTo>
                  <a:lnTo>
                    <a:pt x="1269" y="13253"/>
                  </a:lnTo>
                  <a:cubicBezTo>
                    <a:pt x="872" y="13253"/>
                    <a:pt x="549" y="12930"/>
                    <a:pt x="549" y="12532"/>
                  </a:cubicBezTo>
                  <a:lnTo>
                    <a:pt x="549" y="6933"/>
                  </a:lnTo>
                  <a:cubicBezTo>
                    <a:pt x="715" y="6917"/>
                    <a:pt x="856" y="6820"/>
                    <a:pt x="933" y="6683"/>
                  </a:cubicBezTo>
                  <a:close/>
                  <a:moveTo>
                    <a:pt x="1567" y="0"/>
                  </a:moveTo>
                  <a:cubicBezTo>
                    <a:pt x="1413" y="0"/>
                    <a:pt x="1292" y="125"/>
                    <a:pt x="1292" y="276"/>
                  </a:cubicBezTo>
                  <a:lnTo>
                    <a:pt x="1292" y="1390"/>
                  </a:lnTo>
                  <a:cubicBezTo>
                    <a:pt x="568" y="1461"/>
                    <a:pt x="1" y="2076"/>
                    <a:pt x="1" y="2826"/>
                  </a:cubicBezTo>
                  <a:lnTo>
                    <a:pt x="1" y="4113"/>
                  </a:lnTo>
                  <a:cubicBezTo>
                    <a:pt x="1" y="4373"/>
                    <a:pt x="193" y="4588"/>
                    <a:pt x="440" y="4613"/>
                  </a:cubicBezTo>
                  <a:lnTo>
                    <a:pt x="440" y="6391"/>
                  </a:lnTo>
                  <a:cubicBezTo>
                    <a:pt x="193" y="6417"/>
                    <a:pt x="1" y="6628"/>
                    <a:pt x="1" y="6888"/>
                  </a:cubicBezTo>
                  <a:lnTo>
                    <a:pt x="1" y="12532"/>
                  </a:lnTo>
                  <a:cubicBezTo>
                    <a:pt x="1" y="13234"/>
                    <a:pt x="568" y="13804"/>
                    <a:pt x="1269" y="13804"/>
                  </a:cubicBezTo>
                  <a:lnTo>
                    <a:pt x="3896" y="13804"/>
                  </a:lnTo>
                  <a:cubicBezTo>
                    <a:pt x="4601" y="13804"/>
                    <a:pt x="5168" y="13234"/>
                    <a:pt x="5168" y="12532"/>
                  </a:cubicBezTo>
                  <a:lnTo>
                    <a:pt x="5168" y="6888"/>
                  </a:lnTo>
                  <a:cubicBezTo>
                    <a:pt x="5168" y="6628"/>
                    <a:pt x="4976" y="6417"/>
                    <a:pt x="4729" y="6391"/>
                  </a:cubicBezTo>
                  <a:lnTo>
                    <a:pt x="4729" y="4613"/>
                  </a:lnTo>
                  <a:cubicBezTo>
                    <a:pt x="4976" y="4588"/>
                    <a:pt x="5168" y="4373"/>
                    <a:pt x="5168" y="4113"/>
                  </a:cubicBezTo>
                  <a:lnTo>
                    <a:pt x="5168" y="2826"/>
                  </a:lnTo>
                  <a:cubicBezTo>
                    <a:pt x="5168" y="2076"/>
                    <a:pt x="4601" y="1461"/>
                    <a:pt x="3877" y="1390"/>
                  </a:cubicBezTo>
                  <a:lnTo>
                    <a:pt x="3877" y="276"/>
                  </a:lnTo>
                  <a:cubicBezTo>
                    <a:pt x="3877" y="125"/>
                    <a:pt x="3752" y="0"/>
                    <a:pt x="3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4259400" y="3997050"/>
              <a:ext cx="40625" cy="49050"/>
            </a:xfrm>
            <a:custGeom>
              <a:avLst/>
              <a:gdLst/>
              <a:ahLst/>
              <a:cxnLst/>
              <a:rect l="l" t="t" r="r" b="b"/>
              <a:pathLst>
                <a:path w="1625" h="1962" extrusionOk="0">
                  <a:moveTo>
                    <a:pt x="419" y="1"/>
                  </a:moveTo>
                  <a:cubicBezTo>
                    <a:pt x="291" y="1"/>
                    <a:pt x="179" y="88"/>
                    <a:pt x="148" y="218"/>
                  </a:cubicBezTo>
                  <a:lnTo>
                    <a:pt x="33" y="747"/>
                  </a:lnTo>
                  <a:cubicBezTo>
                    <a:pt x="1" y="898"/>
                    <a:pt x="94" y="1042"/>
                    <a:pt x="241" y="1077"/>
                  </a:cubicBezTo>
                  <a:cubicBezTo>
                    <a:pt x="260" y="1080"/>
                    <a:pt x="283" y="1080"/>
                    <a:pt x="302" y="1080"/>
                  </a:cubicBezTo>
                  <a:cubicBezTo>
                    <a:pt x="392" y="1080"/>
                    <a:pt x="478" y="1035"/>
                    <a:pt x="526" y="962"/>
                  </a:cubicBezTo>
                  <a:lnTo>
                    <a:pt x="1077" y="1833"/>
                  </a:lnTo>
                  <a:cubicBezTo>
                    <a:pt x="1128" y="1916"/>
                    <a:pt x="1218" y="1961"/>
                    <a:pt x="1311" y="1961"/>
                  </a:cubicBezTo>
                  <a:cubicBezTo>
                    <a:pt x="1359" y="1961"/>
                    <a:pt x="1410" y="1948"/>
                    <a:pt x="1455" y="1920"/>
                  </a:cubicBezTo>
                  <a:cubicBezTo>
                    <a:pt x="1587" y="1839"/>
                    <a:pt x="1625" y="1670"/>
                    <a:pt x="1542" y="1541"/>
                  </a:cubicBezTo>
                  <a:lnTo>
                    <a:pt x="992" y="667"/>
                  </a:lnTo>
                  <a:lnTo>
                    <a:pt x="992" y="667"/>
                  </a:lnTo>
                  <a:cubicBezTo>
                    <a:pt x="1101" y="647"/>
                    <a:pt x="1193" y="567"/>
                    <a:pt x="1218" y="452"/>
                  </a:cubicBezTo>
                  <a:cubicBezTo>
                    <a:pt x="1250" y="305"/>
                    <a:pt x="1157" y="158"/>
                    <a:pt x="1007" y="126"/>
                  </a:cubicBezTo>
                  <a:lnTo>
                    <a:pt x="478" y="7"/>
                  </a:lnTo>
                  <a:cubicBezTo>
                    <a:pt x="458" y="3"/>
                    <a:pt x="438" y="1"/>
                    <a:pt x="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4212325" y="4022950"/>
              <a:ext cx="58150" cy="33000"/>
            </a:xfrm>
            <a:custGeom>
              <a:avLst/>
              <a:gdLst/>
              <a:ahLst/>
              <a:cxnLst/>
              <a:rect l="l" t="t" r="r" b="b"/>
              <a:pathLst>
                <a:path w="2326" h="1320" extrusionOk="0">
                  <a:moveTo>
                    <a:pt x="1640" y="0"/>
                  </a:moveTo>
                  <a:cubicBezTo>
                    <a:pt x="1570" y="0"/>
                    <a:pt x="1499" y="27"/>
                    <a:pt x="1445" y="79"/>
                  </a:cubicBezTo>
                  <a:cubicBezTo>
                    <a:pt x="1362" y="163"/>
                    <a:pt x="1346" y="288"/>
                    <a:pt x="1390" y="387"/>
                  </a:cubicBezTo>
                  <a:lnTo>
                    <a:pt x="304" y="387"/>
                  </a:lnTo>
                  <a:cubicBezTo>
                    <a:pt x="167" y="387"/>
                    <a:pt x="45" y="486"/>
                    <a:pt x="26" y="621"/>
                  </a:cubicBezTo>
                  <a:cubicBezTo>
                    <a:pt x="0" y="791"/>
                    <a:pt x="131" y="938"/>
                    <a:pt x="298" y="938"/>
                  </a:cubicBezTo>
                  <a:lnTo>
                    <a:pt x="1387" y="938"/>
                  </a:lnTo>
                  <a:cubicBezTo>
                    <a:pt x="1346" y="1037"/>
                    <a:pt x="1365" y="1156"/>
                    <a:pt x="1445" y="1239"/>
                  </a:cubicBezTo>
                  <a:cubicBezTo>
                    <a:pt x="1499" y="1290"/>
                    <a:pt x="1570" y="1319"/>
                    <a:pt x="1640" y="1319"/>
                  </a:cubicBezTo>
                  <a:cubicBezTo>
                    <a:pt x="1711" y="1319"/>
                    <a:pt x="1781" y="1290"/>
                    <a:pt x="1836" y="1239"/>
                  </a:cubicBezTo>
                  <a:lnTo>
                    <a:pt x="2220" y="855"/>
                  </a:lnTo>
                  <a:cubicBezTo>
                    <a:pt x="2326" y="746"/>
                    <a:pt x="2326" y="573"/>
                    <a:pt x="2220" y="464"/>
                  </a:cubicBezTo>
                  <a:lnTo>
                    <a:pt x="1836" y="79"/>
                  </a:lnTo>
                  <a:cubicBezTo>
                    <a:pt x="1781" y="27"/>
                    <a:pt x="1711" y="0"/>
                    <a:pt x="1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4223600" y="3974975"/>
              <a:ext cx="40225" cy="48375"/>
            </a:xfrm>
            <a:custGeom>
              <a:avLst/>
              <a:gdLst/>
              <a:ahLst/>
              <a:cxnLst/>
              <a:rect l="l" t="t" r="r" b="b"/>
              <a:pathLst>
                <a:path w="1609" h="1935" extrusionOk="0">
                  <a:moveTo>
                    <a:pt x="1295" y="0"/>
                  </a:moveTo>
                  <a:cubicBezTo>
                    <a:pt x="1204" y="0"/>
                    <a:pt x="1115" y="46"/>
                    <a:pt x="1061" y="131"/>
                  </a:cubicBezTo>
                  <a:lnTo>
                    <a:pt x="529" y="973"/>
                  </a:lnTo>
                  <a:cubicBezTo>
                    <a:pt x="480" y="900"/>
                    <a:pt x="395" y="854"/>
                    <a:pt x="305" y="854"/>
                  </a:cubicBezTo>
                  <a:cubicBezTo>
                    <a:pt x="285" y="854"/>
                    <a:pt x="265" y="857"/>
                    <a:pt x="244" y="861"/>
                  </a:cubicBezTo>
                  <a:cubicBezTo>
                    <a:pt x="94" y="893"/>
                    <a:pt x="1" y="1041"/>
                    <a:pt x="33" y="1188"/>
                  </a:cubicBezTo>
                  <a:lnTo>
                    <a:pt x="151" y="1720"/>
                  </a:lnTo>
                  <a:cubicBezTo>
                    <a:pt x="180" y="1848"/>
                    <a:pt x="292" y="1934"/>
                    <a:pt x="417" y="1934"/>
                  </a:cubicBezTo>
                  <a:cubicBezTo>
                    <a:pt x="436" y="1934"/>
                    <a:pt x="459" y="1931"/>
                    <a:pt x="478" y="1928"/>
                  </a:cubicBezTo>
                  <a:lnTo>
                    <a:pt x="1010" y="1809"/>
                  </a:lnTo>
                  <a:cubicBezTo>
                    <a:pt x="1157" y="1777"/>
                    <a:pt x="1250" y="1630"/>
                    <a:pt x="1218" y="1483"/>
                  </a:cubicBezTo>
                  <a:cubicBezTo>
                    <a:pt x="1192" y="1371"/>
                    <a:pt x="1100" y="1287"/>
                    <a:pt x="991" y="1271"/>
                  </a:cubicBezTo>
                  <a:lnTo>
                    <a:pt x="1529" y="422"/>
                  </a:lnTo>
                  <a:cubicBezTo>
                    <a:pt x="1609" y="294"/>
                    <a:pt x="1571" y="124"/>
                    <a:pt x="1442" y="44"/>
                  </a:cubicBezTo>
                  <a:cubicBezTo>
                    <a:pt x="1397" y="15"/>
                    <a:pt x="1345"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4214150" y="3827100"/>
              <a:ext cx="53375" cy="13725"/>
            </a:xfrm>
            <a:custGeom>
              <a:avLst/>
              <a:gdLst/>
              <a:ahLst/>
              <a:cxnLst/>
              <a:rect l="l" t="t" r="r" b="b"/>
              <a:pathLst>
                <a:path w="2135" h="549" extrusionOk="0">
                  <a:moveTo>
                    <a:pt x="308" y="1"/>
                  </a:moveTo>
                  <a:cubicBezTo>
                    <a:pt x="171" y="1"/>
                    <a:pt x="46" y="97"/>
                    <a:pt x="26" y="235"/>
                  </a:cubicBezTo>
                  <a:cubicBezTo>
                    <a:pt x="1" y="404"/>
                    <a:pt x="132" y="549"/>
                    <a:pt x="299" y="549"/>
                  </a:cubicBezTo>
                  <a:lnTo>
                    <a:pt x="1830" y="549"/>
                  </a:lnTo>
                  <a:cubicBezTo>
                    <a:pt x="1968" y="549"/>
                    <a:pt x="2089" y="452"/>
                    <a:pt x="2112" y="315"/>
                  </a:cubicBezTo>
                  <a:cubicBezTo>
                    <a:pt x="2134" y="145"/>
                    <a:pt x="2003" y="1"/>
                    <a:pt x="1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4274700" y="3827100"/>
              <a:ext cx="23100" cy="13725"/>
            </a:xfrm>
            <a:custGeom>
              <a:avLst/>
              <a:gdLst/>
              <a:ahLst/>
              <a:cxnLst/>
              <a:rect l="l" t="t" r="r" b="b"/>
              <a:pathLst>
                <a:path w="924" h="549" extrusionOk="0">
                  <a:moveTo>
                    <a:pt x="305" y="1"/>
                  </a:moveTo>
                  <a:cubicBezTo>
                    <a:pt x="167" y="1"/>
                    <a:pt x="42" y="97"/>
                    <a:pt x="23" y="235"/>
                  </a:cubicBezTo>
                  <a:cubicBezTo>
                    <a:pt x="1" y="404"/>
                    <a:pt x="132" y="549"/>
                    <a:pt x="295" y="549"/>
                  </a:cubicBezTo>
                  <a:lnTo>
                    <a:pt x="616" y="549"/>
                  </a:lnTo>
                  <a:cubicBezTo>
                    <a:pt x="753" y="549"/>
                    <a:pt x="878" y="452"/>
                    <a:pt x="898" y="315"/>
                  </a:cubicBezTo>
                  <a:cubicBezTo>
                    <a:pt x="923" y="145"/>
                    <a:pt x="792"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30"/>
          <p:cNvGrpSpPr/>
          <p:nvPr/>
        </p:nvGrpSpPr>
        <p:grpSpPr>
          <a:xfrm>
            <a:off x="1019112" y="3631912"/>
            <a:ext cx="254093" cy="387092"/>
            <a:chOff x="1118725" y="2113700"/>
            <a:chExt cx="226525" cy="345125"/>
          </a:xfrm>
        </p:grpSpPr>
        <p:sp>
          <p:nvSpPr>
            <p:cNvPr id="461" name="Google Shape;461;p30"/>
            <p:cNvSpPr/>
            <p:nvPr/>
          </p:nvSpPr>
          <p:spPr>
            <a:xfrm>
              <a:off x="1125625" y="2120575"/>
              <a:ext cx="212725" cy="287475"/>
            </a:xfrm>
            <a:custGeom>
              <a:avLst/>
              <a:gdLst/>
              <a:ahLst/>
              <a:cxnLst/>
              <a:rect l="l" t="t" r="r" b="b"/>
              <a:pathLst>
                <a:path w="8509" h="11499" extrusionOk="0">
                  <a:moveTo>
                    <a:pt x="4254" y="1"/>
                  </a:moveTo>
                  <a:cubicBezTo>
                    <a:pt x="4254" y="1"/>
                    <a:pt x="0" y="4893"/>
                    <a:pt x="0" y="7244"/>
                  </a:cubicBezTo>
                  <a:cubicBezTo>
                    <a:pt x="0" y="9592"/>
                    <a:pt x="1906" y="11498"/>
                    <a:pt x="4254" y="11498"/>
                  </a:cubicBezTo>
                  <a:cubicBezTo>
                    <a:pt x="6606" y="11498"/>
                    <a:pt x="8509" y="9592"/>
                    <a:pt x="8509" y="7244"/>
                  </a:cubicBezTo>
                  <a:cubicBezTo>
                    <a:pt x="8509" y="4893"/>
                    <a:pt x="4254" y="1"/>
                    <a:pt x="42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1118725" y="2113700"/>
              <a:ext cx="226525" cy="301225"/>
            </a:xfrm>
            <a:custGeom>
              <a:avLst/>
              <a:gdLst/>
              <a:ahLst/>
              <a:cxnLst/>
              <a:rect l="l" t="t" r="r" b="b"/>
              <a:pathLst>
                <a:path w="9061" h="12049" extrusionOk="0">
                  <a:moveTo>
                    <a:pt x="4530" y="702"/>
                  </a:moveTo>
                  <a:cubicBezTo>
                    <a:pt x="4889" y="1131"/>
                    <a:pt x="5665" y="2079"/>
                    <a:pt x="6433" y="3175"/>
                  </a:cubicBezTo>
                  <a:cubicBezTo>
                    <a:pt x="7792" y="5113"/>
                    <a:pt x="8509" y="6616"/>
                    <a:pt x="8509" y="7519"/>
                  </a:cubicBezTo>
                  <a:cubicBezTo>
                    <a:pt x="8509" y="9713"/>
                    <a:pt x="6725" y="11498"/>
                    <a:pt x="4530" y="11498"/>
                  </a:cubicBezTo>
                  <a:cubicBezTo>
                    <a:pt x="2336" y="11498"/>
                    <a:pt x="552" y="9713"/>
                    <a:pt x="552" y="7519"/>
                  </a:cubicBezTo>
                  <a:cubicBezTo>
                    <a:pt x="552" y="6616"/>
                    <a:pt x="1269" y="5113"/>
                    <a:pt x="2628" y="3178"/>
                  </a:cubicBezTo>
                  <a:cubicBezTo>
                    <a:pt x="3393" y="2083"/>
                    <a:pt x="4172" y="1131"/>
                    <a:pt x="4530" y="702"/>
                  </a:cubicBezTo>
                  <a:close/>
                  <a:moveTo>
                    <a:pt x="4530" y="0"/>
                  </a:moveTo>
                  <a:cubicBezTo>
                    <a:pt x="4450" y="0"/>
                    <a:pt x="4377" y="36"/>
                    <a:pt x="4322" y="96"/>
                  </a:cubicBezTo>
                  <a:cubicBezTo>
                    <a:pt x="4146" y="298"/>
                    <a:pt x="1" y="5020"/>
                    <a:pt x="1" y="7519"/>
                  </a:cubicBezTo>
                  <a:cubicBezTo>
                    <a:pt x="1" y="10015"/>
                    <a:pt x="2035" y="12049"/>
                    <a:pt x="4530" y="12049"/>
                  </a:cubicBezTo>
                  <a:cubicBezTo>
                    <a:pt x="7029" y="12049"/>
                    <a:pt x="9060" y="9944"/>
                    <a:pt x="9060" y="7519"/>
                  </a:cubicBezTo>
                  <a:cubicBezTo>
                    <a:pt x="9060" y="5094"/>
                    <a:pt x="4915" y="298"/>
                    <a:pt x="4739" y="96"/>
                  </a:cubicBezTo>
                  <a:cubicBezTo>
                    <a:pt x="4687" y="36"/>
                    <a:pt x="4611" y="0"/>
                    <a:pt x="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1224850" y="2421800"/>
              <a:ext cx="13800" cy="37025"/>
            </a:xfrm>
            <a:custGeom>
              <a:avLst/>
              <a:gdLst/>
              <a:ahLst/>
              <a:cxnLst/>
              <a:rect l="l" t="t" r="r" b="b"/>
              <a:pathLst>
                <a:path w="552" h="1481" extrusionOk="0">
                  <a:moveTo>
                    <a:pt x="277" y="0"/>
                  </a:moveTo>
                  <a:cubicBezTo>
                    <a:pt x="263" y="0"/>
                    <a:pt x="249" y="1"/>
                    <a:pt x="234" y="4"/>
                  </a:cubicBezTo>
                  <a:cubicBezTo>
                    <a:pt x="100" y="23"/>
                    <a:pt x="0" y="145"/>
                    <a:pt x="0" y="282"/>
                  </a:cubicBezTo>
                  <a:lnTo>
                    <a:pt x="0" y="1195"/>
                  </a:lnTo>
                  <a:cubicBezTo>
                    <a:pt x="0" y="1333"/>
                    <a:pt x="100" y="1458"/>
                    <a:pt x="234" y="1477"/>
                  </a:cubicBezTo>
                  <a:cubicBezTo>
                    <a:pt x="249" y="1479"/>
                    <a:pt x="263" y="1480"/>
                    <a:pt x="277" y="1480"/>
                  </a:cubicBezTo>
                  <a:cubicBezTo>
                    <a:pt x="428" y="1480"/>
                    <a:pt x="551" y="1357"/>
                    <a:pt x="551" y="1205"/>
                  </a:cubicBezTo>
                  <a:lnTo>
                    <a:pt x="551" y="276"/>
                  </a:lnTo>
                  <a:cubicBezTo>
                    <a:pt x="551" y="123"/>
                    <a:pt x="428"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1156300" y="2328900"/>
              <a:ext cx="151375" cy="52225"/>
            </a:xfrm>
            <a:custGeom>
              <a:avLst/>
              <a:gdLst/>
              <a:ahLst/>
              <a:cxnLst/>
              <a:rect l="l" t="t" r="r" b="b"/>
              <a:pathLst>
                <a:path w="6055" h="2089" extrusionOk="0">
                  <a:moveTo>
                    <a:pt x="0" y="0"/>
                  </a:moveTo>
                  <a:cubicBezTo>
                    <a:pt x="465" y="1221"/>
                    <a:pt x="1644" y="2089"/>
                    <a:pt x="3027" y="2089"/>
                  </a:cubicBezTo>
                  <a:cubicBezTo>
                    <a:pt x="4411" y="2089"/>
                    <a:pt x="5593" y="1221"/>
                    <a:pt x="6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148750" y="2322000"/>
              <a:ext cx="166450" cy="66025"/>
            </a:xfrm>
            <a:custGeom>
              <a:avLst/>
              <a:gdLst/>
              <a:ahLst/>
              <a:cxnLst/>
              <a:rect l="l" t="t" r="r" b="b"/>
              <a:pathLst>
                <a:path w="6658" h="2641" extrusionOk="0">
                  <a:moveTo>
                    <a:pt x="5928" y="552"/>
                  </a:moveTo>
                  <a:cubicBezTo>
                    <a:pt x="5415" y="1484"/>
                    <a:pt x="4415" y="2089"/>
                    <a:pt x="3329" y="2089"/>
                  </a:cubicBezTo>
                  <a:cubicBezTo>
                    <a:pt x="2243" y="2089"/>
                    <a:pt x="1247" y="1484"/>
                    <a:pt x="731" y="552"/>
                  </a:cubicBezTo>
                  <a:close/>
                  <a:moveTo>
                    <a:pt x="309" y="1"/>
                  </a:moveTo>
                  <a:cubicBezTo>
                    <a:pt x="251" y="1"/>
                    <a:pt x="196" y="14"/>
                    <a:pt x="152" y="46"/>
                  </a:cubicBezTo>
                  <a:cubicBezTo>
                    <a:pt x="39" y="122"/>
                    <a:pt x="1" y="257"/>
                    <a:pt x="46" y="372"/>
                  </a:cubicBezTo>
                  <a:cubicBezTo>
                    <a:pt x="296" y="1032"/>
                    <a:pt x="735" y="1596"/>
                    <a:pt x="1314" y="2003"/>
                  </a:cubicBezTo>
                  <a:cubicBezTo>
                    <a:pt x="1907" y="2419"/>
                    <a:pt x="2602" y="2640"/>
                    <a:pt x="3329" y="2640"/>
                  </a:cubicBezTo>
                  <a:cubicBezTo>
                    <a:pt x="4057" y="2640"/>
                    <a:pt x="4755" y="2419"/>
                    <a:pt x="5348" y="2003"/>
                  </a:cubicBezTo>
                  <a:cubicBezTo>
                    <a:pt x="5928" y="1596"/>
                    <a:pt x="6366" y="1032"/>
                    <a:pt x="6616" y="372"/>
                  </a:cubicBezTo>
                  <a:cubicBezTo>
                    <a:pt x="6658" y="257"/>
                    <a:pt x="6619" y="122"/>
                    <a:pt x="6511" y="46"/>
                  </a:cubicBezTo>
                  <a:cubicBezTo>
                    <a:pt x="6463" y="14"/>
                    <a:pt x="6408" y="1"/>
                    <a:pt x="6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1151075" y="2250500"/>
              <a:ext cx="161900" cy="52300"/>
            </a:xfrm>
            <a:custGeom>
              <a:avLst/>
              <a:gdLst/>
              <a:ahLst/>
              <a:cxnLst/>
              <a:rect l="l" t="t" r="r" b="b"/>
              <a:pathLst>
                <a:path w="6476" h="2092" extrusionOk="0">
                  <a:moveTo>
                    <a:pt x="702" y="0"/>
                  </a:moveTo>
                  <a:cubicBezTo>
                    <a:pt x="292" y="737"/>
                    <a:pt x="1" y="1448"/>
                    <a:pt x="1" y="1986"/>
                  </a:cubicBezTo>
                  <a:cubicBezTo>
                    <a:pt x="1" y="2021"/>
                    <a:pt x="1" y="2057"/>
                    <a:pt x="1" y="2092"/>
                  </a:cubicBezTo>
                  <a:lnTo>
                    <a:pt x="6472" y="2092"/>
                  </a:lnTo>
                  <a:cubicBezTo>
                    <a:pt x="6472" y="2057"/>
                    <a:pt x="6475" y="2021"/>
                    <a:pt x="6475" y="1986"/>
                  </a:cubicBezTo>
                  <a:cubicBezTo>
                    <a:pt x="6475" y="1448"/>
                    <a:pt x="6181" y="737"/>
                    <a:pt x="5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1144200" y="2243600"/>
              <a:ext cx="175575" cy="66025"/>
            </a:xfrm>
            <a:custGeom>
              <a:avLst/>
              <a:gdLst/>
              <a:ahLst/>
              <a:cxnLst/>
              <a:rect l="l" t="t" r="r" b="b"/>
              <a:pathLst>
                <a:path w="7023" h="2641" extrusionOk="0">
                  <a:moveTo>
                    <a:pt x="5882" y="552"/>
                  </a:moveTo>
                  <a:cubicBezTo>
                    <a:pt x="6218" y="1176"/>
                    <a:pt x="6417" y="1702"/>
                    <a:pt x="6462" y="2092"/>
                  </a:cubicBezTo>
                  <a:lnTo>
                    <a:pt x="561" y="2092"/>
                  </a:lnTo>
                  <a:cubicBezTo>
                    <a:pt x="609" y="1702"/>
                    <a:pt x="808" y="1173"/>
                    <a:pt x="1141" y="552"/>
                  </a:cubicBezTo>
                  <a:close/>
                  <a:moveTo>
                    <a:pt x="977" y="1"/>
                  </a:moveTo>
                  <a:cubicBezTo>
                    <a:pt x="878" y="1"/>
                    <a:pt x="785" y="55"/>
                    <a:pt x="737" y="141"/>
                  </a:cubicBezTo>
                  <a:cubicBezTo>
                    <a:pt x="241" y="1032"/>
                    <a:pt x="0" y="1727"/>
                    <a:pt x="0" y="2262"/>
                  </a:cubicBezTo>
                  <a:cubicBezTo>
                    <a:pt x="0" y="2301"/>
                    <a:pt x="0" y="2336"/>
                    <a:pt x="0" y="2374"/>
                  </a:cubicBezTo>
                  <a:cubicBezTo>
                    <a:pt x="7" y="2522"/>
                    <a:pt x="129" y="2640"/>
                    <a:pt x="276" y="2640"/>
                  </a:cubicBezTo>
                  <a:lnTo>
                    <a:pt x="6747" y="2640"/>
                  </a:lnTo>
                  <a:cubicBezTo>
                    <a:pt x="6894" y="2640"/>
                    <a:pt x="7016" y="2522"/>
                    <a:pt x="7023" y="2374"/>
                  </a:cubicBezTo>
                  <a:cubicBezTo>
                    <a:pt x="7023" y="2336"/>
                    <a:pt x="7023" y="2301"/>
                    <a:pt x="7023" y="2262"/>
                  </a:cubicBezTo>
                  <a:cubicBezTo>
                    <a:pt x="7023" y="1727"/>
                    <a:pt x="6782" y="1032"/>
                    <a:pt x="6286" y="141"/>
                  </a:cubicBezTo>
                  <a:cubicBezTo>
                    <a:pt x="6234" y="55"/>
                    <a:pt x="6145" y="1"/>
                    <a:pt x="6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183850" y="2173525"/>
              <a:ext cx="96275" cy="52250"/>
            </a:xfrm>
            <a:custGeom>
              <a:avLst/>
              <a:gdLst/>
              <a:ahLst/>
              <a:cxnLst/>
              <a:rect l="l" t="t" r="r" b="b"/>
              <a:pathLst>
                <a:path w="3851" h="2090" extrusionOk="0">
                  <a:moveTo>
                    <a:pt x="1554" y="0"/>
                  </a:moveTo>
                  <a:cubicBezTo>
                    <a:pt x="1176" y="465"/>
                    <a:pt x="564" y="1243"/>
                    <a:pt x="0" y="2089"/>
                  </a:cubicBezTo>
                  <a:lnTo>
                    <a:pt x="3851" y="2089"/>
                  </a:lnTo>
                  <a:cubicBezTo>
                    <a:pt x="3290" y="1243"/>
                    <a:pt x="2678" y="465"/>
                    <a:pt x="2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1176300" y="2166625"/>
              <a:ext cx="110950" cy="66025"/>
            </a:xfrm>
            <a:custGeom>
              <a:avLst/>
              <a:gdLst/>
              <a:ahLst/>
              <a:cxnLst/>
              <a:rect l="l" t="t" r="r" b="b"/>
              <a:pathLst>
                <a:path w="4438" h="2641" extrusionOk="0">
                  <a:moveTo>
                    <a:pt x="2468" y="552"/>
                  </a:moveTo>
                  <a:cubicBezTo>
                    <a:pt x="2791" y="949"/>
                    <a:pt x="3214" y="1491"/>
                    <a:pt x="3634" y="2090"/>
                  </a:cubicBezTo>
                  <a:lnTo>
                    <a:pt x="824" y="2090"/>
                  </a:lnTo>
                  <a:cubicBezTo>
                    <a:pt x="1244" y="1491"/>
                    <a:pt x="1667" y="949"/>
                    <a:pt x="1987" y="552"/>
                  </a:cubicBezTo>
                  <a:close/>
                  <a:moveTo>
                    <a:pt x="1856" y="1"/>
                  </a:moveTo>
                  <a:cubicBezTo>
                    <a:pt x="1773" y="1"/>
                    <a:pt x="1696" y="39"/>
                    <a:pt x="1644" y="103"/>
                  </a:cubicBezTo>
                  <a:cubicBezTo>
                    <a:pt x="1234" y="603"/>
                    <a:pt x="632" y="1375"/>
                    <a:pt x="75" y="2215"/>
                  </a:cubicBezTo>
                  <a:cubicBezTo>
                    <a:pt x="1" y="2320"/>
                    <a:pt x="14" y="2468"/>
                    <a:pt x="113" y="2564"/>
                  </a:cubicBezTo>
                  <a:cubicBezTo>
                    <a:pt x="164" y="2615"/>
                    <a:pt x="235" y="2641"/>
                    <a:pt x="309" y="2641"/>
                  </a:cubicBezTo>
                  <a:lnTo>
                    <a:pt x="4153" y="2641"/>
                  </a:lnTo>
                  <a:cubicBezTo>
                    <a:pt x="4281" y="2641"/>
                    <a:pt x="4399" y="2551"/>
                    <a:pt x="4422" y="2413"/>
                  </a:cubicBezTo>
                  <a:cubicBezTo>
                    <a:pt x="4438" y="2343"/>
                    <a:pt x="4419" y="2269"/>
                    <a:pt x="4377" y="2208"/>
                  </a:cubicBezTo>
                  <a:cubicBezTo>
                    <a:pt x="3823" y="1372"/>
                    <a:pt x="3221" y="600"/>
                    <a:pt x="2811" y="103"/>
                  </a:cubicBezTo>
                  <a:cubicBezTo>
                    <a:pt x="2759" y="39"/>
                    <a:pt x="2682" y="1"/>
                    <a:pt x="2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1258975" y="2264275"/>
              <a:ext cx="29250" cy="13800"/>
            </a:xfrm>
            <a:custGeom>
              <a:avLst/>
              <a:gdLst/>
              <a:ahLst/>
              <a:cxnLst/>
              <a:rect l="l" t="t" r="r" b="b"/>
              <a:pathLst>
                <a:path w="1170" h="552" extrusionOk="0">
                  <a:moveTo>
                    <a:pt x="295" y="0"/>
                  </a:moveTo>
                  <a:cubicBezTo>
                    <a:pt x="131" y="0"/>
                    <a:pt x="0" y="144"/>
                    <a:pt x="22" y="314"/>
                  </a:cubicBezTo>
                  <a:cubicBezTo>
                    <a:pt x="45" y="452"/>
                    <a:pt x="167" y="551"/>
                    <a:pt x="304" y="551"/>
                  </a:cubicBezTo>
                  <a:lnTo>
                    <a:pt x="875" y="551"/>
                  </a:lnTo>
                  <a:cubicBezTo>
                    <a:pt x="1038" y="551"/>
                    <a:pt x="1169" y="404"/>
                    <a:pt x="1144" y="234"/>
                  </a:cubicBezTo>
                  <a:cubicBezTo>
                    <a:pt x="1124" y="96"/>
                    <a:pt x="1003"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1175100" y="2264275"/>
              <a:ext cx="74600" cy="13800"/>
            </a:xfrm>
            <a:custGeom>
              <a:avLst/>
              <a:gdLst/>
              <a:ahLst/>
              <a:cxnLst/>
              <a:rect l="l" t="t" r="r" b="b"/>
              <a:pathLst>
                <a:path w="2984" h="552" extrusionOk="0">
                  <a:moveTo>
                    <a:pt x="296" y="0"/>
                  </a:moveTo>
                  <a:cubicBezTo>
                    <a:pt x="132" y="0"/>
                    <a:pt x="1" y="144"/>
                    <a:pt x="23" y="314"/>
                  </a:cubicBezTo>
                  <a:cubicBezTo>
                    <a:pt x="43" y="452"/>
                    <a:pt x="168" y="551"/>
                    <a:pt x="305" y="551"/>
                  </a:cubicBezTo>
                  <a:lnTo>
                    <a:pt x="2689" y="551"/>
                  </a:lnTo>
                  <a:cubicBezTo>
                    <a:pt x="2852" y="551"/>
                    <a:pt x="2983" y="404"/>
                    <a:pt x="2961" y="234"/>
                  </a:cubicBezTo>
                  <a:cubicBezTo>
                    <a:pt x="2942" y="96"/>
                    <a:pt x="2817" y="0"/>
                    <a:pt x="2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6"/>
          <p:cNvSpPr txBox="1">
            <a:spLocks noGrp="1"/>
          </p:cNvSpPr>
          <p:nvPr>
            <p:ph type="title"/>
          </p:nvPr>
        </p:nvSpPr>
        <p:spPr>
          <a:xfrm>
            <a:off x="713250" y="457200"/>
            <a:ext cx="7717500" cy="548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645" name="Google Shape;645;p36"/>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000000"/>
                </a:solidFill>
                <a:latin typeface="Montserrat Medium"/>
                <a:ea typeface="Montserrat Medium"/>
                <a:cs typeface="Montserrat Medium"/>
                <a:sym typeface="Montserrat Medium"/>
              </a:rPr>
              <a:t>This template has been created by </a:t>
            </a:r>
            <a:r>
              <a:rPr lang="en" sz="800" b="1" u="sng">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rgbClr val="000000"/>
              </a:solidFill>
              <a:latin typeface="Montserrat"/>
              <a:ea typeface="Montserrat"/>
              <a:cs typeface="Montserrat"/>
              <a:sym typeface="Montserrat"/>
            </a:endParaRPr>
          </a:p>
        </p:txBody>
      </p:sp>
      <p:grpSp>
        <p:nvGrpSpPr>
          <p:cNvPr id="646" name="Google Shape;646;p36"/>
          <p:cNvGrpSpPr/>
          <p:nvPr/>
        </p:nvGrpSpPr>
        <p:grpSpPr>
          <a:xfrm>
            <a:off x="4618185" y="1477570"/>
            <a:ext cx="4280239" cy="2280620"/>
            <a:chOff x="233350" y="949250"/>
            <a:chExt cx="7137300" cy="3802300"/>
          </a:xfrm>
        </p:grpSpPr>
        <p:sp>
          <p:nvSpPr>
            <p:cNvPr id="647" name="Google Shape;647;p36"/>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36"/>
          <p:cNvSpPr txBox="1">
            <a:spLocks noGrp="1"/>
          </p:cNvSpPr>
          <p:nvPr>
            <p:ph type="subTitle" idx="4294967295"/>
          </p:nvPr>
        </p:nvSpPr>
        <p:spPr>
          <a:xfrm>
            <a:off x="131523" y="1518341"/>
            <a:ext cx="4356050" cy="2790611"/>
          </a:xfrm>
          <a:prstGeom prst="rect">
            <a:avLst/>
          </a:prstGeom>
          <a:ln>
            <a:noFill/>
          </a:ln>
        </p:spPr>
        <p:txBody>
          <a:bodyPr spcFirstLastPara="1" wrap="square" lIns="91425" tIns="91425" rIns="91425" bIns="91425" anchor="t" anchorCtr="0">
            <a:noAutofit/>
          </a:bodyPr>
          <a:lstStyle/>
          <a:p>
            <a:pPr marL="152401" lvl="0" indent="0" algn="l" rtl="0">
              <a:spcBef>
                <a:spcPts val="0"/>
              </a:spcBef>
              <a:spcAft>
                <a:spcPts val="0"/>
              </a:spcAft>
              <a:buClr>
                <a:schemeClr val="accent2"/>
              </a:buClr>
              <a:buSzPts val="1200"/>
              <a:buNone/>
            </a:pPr>
            <a:endParaRPr lang="en-US" sz="800" dirty="0">
              <a:solidFill>
                <a:srgbClr val="1B1E23"/>
              </a:solidFill>
              <a:latin typeface="+mn-lt"/>
            </a:endParaRPr>
          </a:p>
          <a:p>
            <a:pPr marL="152401" lvl="0" indent="0" algn="l" rtl="0">
              <a:spcBef>
                <a:spcPts val="0"/>
              </a:spcBef>
              <a:spcAft>
                <a:spcPts val="0"/>
              </a:spcAft>
              <a:buClr>
                <a:schemeClr val="accent2"/>
              </a:buClr>
              <a:buSzPts val="1200"/>
              <a:buNone/>
            </a:pPr>
            <a:r>
              <a:rPr lang="en-US" sz="1100" b="0" i="0" dirty="0">
                <a:solidFill>
                  <a:srgbClr val="1B1E23"/>
                </a:solidFill>
                <a:effectLst/>
                <a:latin typeface="+mn-lt"/>
              </a:rPr>
              <a:t>It is necessary that the global population understands the current climate change crisis and the variables influencing it. </a:t>
            </a:r>
          </a:p>
          <a:p>
            <a:pPr marL="152401" lvl="0" indent="0" algn="l" rtl="0">
              <a:spcBef>
                <a:spcPts val="0"/>
              </a:spcBef>
              <a:spcAft>
                <a:spcPts val="0"/>
              </a:spcAft>
              <a:buClr>
                <a:schemeClr val="accent2"/>
              </a:buClr>
              <a:buSzPts val="1200"/>
              <a:buNone/>
            </a:pPr>
            <a:endParaRPr lang="en-US" sz="1100" dirty="0">
              <a:solidFill>
                <a:srgbClr val="1B1E23"/>
              </a:solidFill>
              <a:latin typeface="+mn-lt"/>
            </a:endParaRPr>
          </a:p>
          <a:p>
            <a:pPr marL="152401" lvl="0" indent="0" algn="l" rtl="0">
              <a:spcBef>
                <a:spcPts val="0"/>
              </a:spcBef>
              <a:spcAft>
                <a:spcPts val="0"/>
              </a:spcAft>
              <a:buClr>
                <a:schemeClr val="accent2"/>
              </a:buClr>
              <a:buSzPts val="1200"/>
              <a:buNone/>
            </a:pPr>
            <a:r>
              <a:rPr lang="en-US" sz="1100" b="0" i="0" dirty="0">
                <a:solidFill>
                  <a:srgbClr val="1B1E23"/>
                </a:solidFill>
                <a:effectLst/>
                <a:latin typeface="+mn-lt"/>
              </a:rPr>
              <a:t>Everyone can play a part in creating a greener and cleaner future by getting involved at the local level. </a:t>
            </a:r>
          </a:p>
          <a:p>
            <a:pPr marL="152401" lvl="0" indent="0" algn="l" rtl="0">
              <a:spcBef>
                <a:spcPts val="0"/>
              </a:spcBef>
              <a:spcAft>
                <a:spcPts val="0"/>
              </a:spcAft>
              <a:buClr>
                <a:schemeClr val="accent2"/>
              </a:buClr>
              <a:buSzPts val="1200"/>
              <a:buNone/>
            </a:pPr>
            <a:endParaRPr lang="en-US" sz="1100" dirty="0">
              <a:solidFill>
                <a:srgbClr val="1B1E23"/>
              </a:solidFill>
              <a:latin typeface="+mn-lt"/>
            </a:endParaRPr>
          </a:p>
          <a:p>
            <a:pPr marL="152401" lvl="0" indent="0" algn="l" rtl="0">
              <a:spcBef>
                <a:spcPts val="0"/>
              </a:spcBef>
              <a:spcAft>
                <a:spcPts val="0"/>
              </a:spcAft>
              <a:buClr>
                <a:schemeClr val="accent2"/>
              </a:buClr>
              <a:buSzPts val="1200"/>
              <a:buNone/>
            </a:pPr>
            <a:r>
              <a:rPr lang="en-US" sz="1100" b="0" i="0" dirty="0">
                <a:solidFill>
                  <a:srgbClr val="1B1E23"/>
                </a:solidFill>
                <a:effectLst/>
                <a:latin typeface="+mn-lt"/>
              </a:rPr>
              <a:t>Reusing clothing, refurbishing old furniture, protecting the environment, and not throwing things out in the open are all very simple and small steps to consider. </a:t>
            </a:r>
          </a:p>
          <a:p>
            <a:pPr marL="152401" lvl="0" indent="0" algn="l" rtl="0">
              <a:spcBef>
                <a:spcPts val="0"/>
              </a:spcBef>
              <a:spcAft>
                <a:spcPts val="0"/>
              </a:spcAft>
              <a:buClr>
                <a:schemeClr val="accent2"/>
              </a:buClr>
              <a:buSzPts val="1200"/>
              <a:buNone/>
            </a:pPr>
            <a:endParaRPr lang="en-US" sz="1100" dirty="0">
              <a:solidFill>
                <a:srgbClr val="1B1E23"/>
              </a:solidFill>
              <a:latin typeface="+mn-lt"/>
            </a:endParaRPr>
          </a:p>
          <a:p>
            <a:pPr marL="152401" lvl="0" indent="0" algn="l" rtl="0">
              <a:spcBef>
                <a:spcPts val="0"/>
              </a:spcBef>
              <a:spcAft>
                <a:spcPts val="0"/>
              </a:spcAft>
              <a:buClr>
                <a:schemeClr val="accent2"/>
              </a:buClr>
              <a:buSzPts val="1200"/>
              <a:buNone/>
            </a:pPr>
            <a:r>
              <a:rPr lang="en-US" sz="1100" b="0" i="0" dirty="0">
                <a:solidFill>
                  <a:srgbClr val="1B1E23"/>
                </a:solidFill>
                <a:effectLst/>
                <a:latin typeface="+mn-lt"/>
              </a:rPr>
              <a:t>To start of, sorting our recyclables could be the very first step to a better future for coming generations. </a:t>
            </a:r>
            <a:endParaRPr sz="1100" b="1" dirty="0">
              <a:latin typeface="+mn-lt"/>
              <a:ea typeface="Montserrat"/>
              <a:cs typeface="Montserrat"/>
              <a:sym typeface="Montserrat"/>
            </a:endParaRPr>
          </a:p>
        </p:txBody>
      </p:sp>
    </p:spTree>
  </p:cSld>
  <p:clrMapOvr>
    <a:masterClrMapping/>
  </p:clrMapOvr>
</p:sld>
</file>

<file path=ppt/theme/theme1.xml><?xml version="1.0" encoding="utf-8"?>
<a:theme xmlns:a="http://schemas.openxmlformats.org/drawingml/2006/main" name="Environmental Issues Infographics by Slidesgo">
  <a:themeElements>
    <a:clrScheme name="Simple Light">
      <a:dk1>
        <a:srgbClr val="000000"/>
      </a:dk1>
      <a:lt1>
        <a:srgbClr val="E6C3A2"/>
      </a:lt1>
      <a:dk2>
        <a:srgbClr val="A2D3AF"/>
      </a:dk2>
      <a:lt2>
        <a:srgbClr val="BAE3C9"/>
      </a:lt2>
      <a:accent1>
        <a:srgbClr val="5DACA3"/>
      </a:accent1>
      <a:accent2>
        <a:srgbClr val="428E99"/>
      </a:accent2>
      <a:accent3>
        <a:srgbClr val="2E6174"/>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350</Words>
  <Application>Microsoft Office PowerPoint</Application>
  <PresentationFormat>On-screen Show (16:9)</PresentationFormat>
  <Paragraphs>38</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Fira Sans Extra Condensed</vt:lpstr>
      <vt:lpstr>Josefin Slab SemiBold</vt:lpstr>
      <vt:lpstr>Montserrat</vt:lpstr>
      <vt:lpstr>Bebas Neue</vt:lpstr>
      <vt:lpstr>Montserrat Medium</vt:lpstr>
      <vt:lpstr>Source Serif Pro</vt:lpstr>
      <vt:lpstr>Environmental Issues Infographics by Slidesgo</vt:lpstr>
      <vt:lpstr>Eco-Economics: Navigating the Impact</vt:lpstr>
      <vt:lpstr>Dataset: Environment, Social &amp; Economic Data  - The delicate balance between our planet's resources, governmental policies, and economic prosperity has emerged as a defining global issue in an era marked by environmental challenges. It is more important than ever to comprehend how these three dimensions interact as our planet struggles with the effects of resource depletion, climate change, and environmental degradation.</vt:lpstr>
      <vt:lpstr>Motivation to work on selected countries</vt:lpstr>
      <vt:lpstr>Who can benefit from this research?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Eco-Economics: Navigating the Impact</dc:title>
  <dc:creator>Alka Kumari</dc:creator>
  <cp:lastModifiedBy>Alka Kumari</cp:lastModifiedBy>
  <cp:revision>1</cp:revision>
  <dcterms:modified xsi:type="dcterms:W3CDTF">2023-11-29T00:46:05Z</dcterms:modified>
</cp:coreProperties>
</file>