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312" r:id="rId6"/>
    <p:sldId id="315" r:id="rId7"/>
    <p:sldId id="314" r:id="rId8"/>
    <p:sldId id="316" r:id="rId9"/>
    <p:sldId id="317" r:id="rId10"/>
    <p:sldId id="318" r:id="rId11"/>
    <p:sldId id="260" r:id="rId12"/>
    <p:sldId id="262" r:id="rId13"/>
  </p:sldIdLst>
  <p:sldSz cx="9144000" cy="5143500" type="screen16x9"/>
  <p:notesSz cx="6858000" cy="9144000"/>
  <p:embeddedFontLst>
    <p:embeddedFont>
      <p:font typeface="Josefin Sans" pitchFamily="2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Nunito Sans Light" pitchFamily="2" charset="0"/>
      <p:regular r:id="rId23"/>
      <p:bold r:id="rId24"/>
      <p:italic r:id="rId25"/>
      <p:boldItalic r:id="rId26"/>
    </p:embeddedFont>
    <p:embeddedFont>
      <p:font typeface="Patua One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60103F-4EEF-4832-AE60-814C10DF64EB}">
  <a:tblStyle styleId="{A760103F-4EEF-4832-AE60-814C10DF64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02:21.5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16.92596"/>
      <inkml:brushProperty name="anchorY" value="-569.44525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02:06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24575,'0'0'0,"18"4"0,41 11 0,30 7 0,30 15 0,22 7 0,9 8 0,8 3 0,-3 6 0,2 0 0,-9 4 0,-6 2 0,-10-1 0,-8 6 0,-10 7 0,-5 10 0,-6 15 0,-5 17 0,0 16 0,-9 5 0,-5 1 0,-13 6 0,-7 4 0,-13-3 0,-11 6 0,-5 3 0,-8-1 0,-7 2 0,-7-7 0,-6-9 0,-3-7 0,-4-6 0,-1-10 0,-3-5 0,-5-12 0,0-7 0,-2-8 0,-2-6 0,1-12 0,-1-8 0,3-5 0,-1-11 0,2-8 0,-2-6 0,3-1 0,-2-8 0,2-3 0,2-3 0,2-1 0,1 0 0,2 0 0,0-1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02:12.3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1.69727"/>
      <inkml:brushProperty name="anchorY" value="-5198.64941"/>
      <inkml:brushProperty name="scaleFactor" value="0.5"/>
    </inkml:brush>
  </inkml:definitions>
  <inkml:trace contextRef="#ctx0" brushRef="#br0">2074 3614 24575,'0'0'0,"-31"-3"0,-56-16 0,-43-14 0,-31-15 0,-17-8 0,0-7 0,12 2 0,14-4 0,22 6 0,20 6 0,15 5 0,9 1 0,14 0 0,2 2 0,8-2 0,1-5 0,5-9 0,3-10 0,1-18 0,7-8 0,7-10 0,11-2 0,9-5 0,8 3 0,5 4 0,4 4 0,2 1 0,1 3 0,0 3 0,3-2 0,4 1 0,3-2 0,6 0 0,-1 6 0,4 1 0,-2 2 0,-1 4 0,3-4 0,0 4 0,0-1 0,3 6 0,0 7 0,-4 14 0,-6 9 0,-1 8 0,0 12 0,1 7 0,-3 1 0,2 6 0,0 1 0,1-2 0,2-1 0,-2-1 0,0 5 0,0-1 0,1 0 0,2 4 0,-4 0 0,1 2 0,0 3 0,-2-1 0,1 1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03:27.8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32.92603"/>
      <inkml:brushProperty name="anchorY" value="-1585.44519"/>
      <inkml:brushProperty name="scaleFactor" value="0.5"/>
    </inkml:brush>
  </inkml:definitions>
  <inkml:trace contextRef="#ctx0" brushRef="#br0">1 1 24575,'0'0'0,"3"3"0,1 5 0,4-1 0,2 4 0,0 1 0,2-1 0,2-2 0,-3 1 0,-2 2 0,1 1 0,1-1 0,-1 0 0,1-2 0,-2 2 0,-2 0 0,1 2 0,-1 2 0,2-3 0,-2 1 0,-1 1 0,-2-7 0,2-3 0,-1-6 0,3-6 0,3-5 0,2-3 0,2 1 0,-2-1 0,2-1 0,-1 0 0,2-1 0,-3-1 0,0 4 0,-2-1 0,0 4 0,2 0 0,1 2 0,1 3 0,-2-2 0,1 2 0,0 1 0,2 2 0,0 1 0,-2 4 0,-4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03:31.9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31.94312"/>
      <inkml:brushProperty name="anchorY" value="-2625.61621"/>
      <inkml:brushProperty name="scaleFactor" value="0.5"/>
    </inkml:brush>
  </inkml:definitions>
  <inkml:trace contextRef="#ctx0" brushRef="#br0">0 1 24575,'0'0'0,"3"0"0,5 0 0,3 0 0,3 0 0,3 0 0,1 0 0,0 0 0,1 0 0,0 0 0,0 0 0,0 0 0,0 0 0,-1 0 0,1 0 0,-1 0 0,0 0 0,0 0 0,1 0 0,-1 0 0,0 0 0,0 0 0,0 0 0,1 0 0,-1 0 0,-7 0 0,-7 0 0,-8 3 0,-7 1 0,0 3 0,-2 0 0,1 3 0,-1-2 0,3 2 0,-1-1 0,2 1 0,2 2 0,-1-1 0,2 1 0,-3-2 0,2 0 0,1 3 0,-2-3 0,2 2 0,1 1 0,-2-2 0,1 2 0,1 0 0,1 2 0,2 1 0,1 1 0,0 0 0,1 2 0,1-1 0,-1 1 0,0-1 0,0 1 0,1-1 0,-1 1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6ada9a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6ada9a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6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c6ada9a2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c6ada9a20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bc6ada9a20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bc6ada9a20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ae88d60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ae88d60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baa19b7659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baa19b7659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bc6ada9a2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bc6ada9a2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4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8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62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93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61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rgbClr val="252C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600">
                <a:solidFill>
                  <a:srgbClr val="252C40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597"/>
            <a:ext cx="10760450" cy="8044026"/>
            <a:chOff x="0" y="-11597"/>
            <a:chExt cx="10760450" cy="8044026"/>
          </a:xfrm>
        </p:grpSpPr>
        <p:sp>
          <p:nvSpPr>
            <p:cNvPr id="12" name="Google Shape;12;p2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818526" y="4350659"/>
              <a:ext cx="1346494" cy="813017"/>
              <a:chOff x="7399994" y="4094158"/>
              <a:chExt cx="1754847" cy="105958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2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2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5" name="Google Shape;1105;p31"/>
          <p:cNvSpPr txBox="1"/>
          <p:nvPr/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52C40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300" b="1">
              <a:solidFill>
                <a:srgbClr val="252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 rot="10800000" flipH="1">
            <a:off x="4571999" y="-29592"/>
            <a:ext cx="4592564" cy="1059582"/>
            <a:chOff x="4571999" y="4103882"/>
            <a:chExt cx="4592564" cy="1059582"/>
          </a:xfrm>
        </p:grpSpPr>
        <p:sp>
          <p:nvSpPr>
            <p:cNvPr id="1107" name="Google Shape;1107;p31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1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1111" name="Google Shape;1111;p31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31"/>
          <p:cNvSpPr/>
          <p:nvPr/>
        </p:nvSpPr>
        <p:spPr>
          <a:xfrm rot="10800000" flipH="1">
            <a:off x="2365677" y="4424318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 rot="10800000" flipH="1">
            <a:off x="3957854" y="4455040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 rot="10800000" flipH="1">
            <a:off x="189622" y="3419710"/>
            <a:ext cx="249156" cy="539522"/>
            <a:chOff x="1266755" y="4029330"/>
            <a:chExt cx="148325" cy="321163"/>
          </a:xfrm>
        </p:grpSpPr>
        <p:sp>
          <p:nvSpPr>
            <p:cNvPr id="1132" name="Google Shape;1132;p31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1"/>
          <p:cNvSpPr/>
          <p:nvPr/>
        </p:nvSpPr>
        <p:spPr>
          <a:xfrm rot="10800000" flipH="1">
            <a:off x="-26" y="543750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1"/>
          <p:cNvGrpSpPr/>
          <p:nvPr/>
        </p:nvGrpSpPr>
        <p:grpSpPr>
          <a:xfrm rot="10800000" flipH="1">
            <a:off x="1572312" y="-2518722"/>
            <a:ext cx="1957156" cy="3782590"/>
            <a:chOff x="4128125" y="488675"/>
            <a:chExt cx="1462857" cy="2827259"/>
          </a:xfrm>
        </p:grpSpPr>
        <p:sp>
          <p:nvSpPr>
            <p:cNvPr id="1152" name="Google Shape;1152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31"/>
          <p:cNvSpPr/>
          <p:nvPr/>
        </p:nvSpPr>
        <p:spPr>
          <a:xfrm flipH="1">
            <a:off x="7116708" y="4584020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 rot="5400000" flipH="1">
            <a:off x="-298920" y="3501767"/>
            <a:ext cx="1620553" cy="3132038"/>
            <a:chOff x="4128125" y="488675"/>
            <a:chExt cx="1462857" cy="2827259"/>
          </a:xfrm>
        </p:grpSpPr>
        <p:sp>
          <p:nvSpPr>
            <p:cNvPr id="1159" name="Google Shape;1159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50025"/>
            <a:ext cx="7752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52600" cy="5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 flipH="1">
            <a:off x="-1627906" y="-11597"/>
            <a:ext cx="10771895" cy="5175273"/>
            <a:chOff x="-11444" y="-11597"/>
            <a:chExt cx="10771895" cy="5175273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4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165;p4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4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body" idx="1"/>
          </p:nvPr>
        </p:nvSpPr>
        <p:spPr>
          <a:xfrm>
            <a:off x="720000" y="1427825"/>
            <a:ext cx="3852000" cy="29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8576394" y="3786762"/>
            <a:ext cx="166428" cy="166477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FFB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272246" y="4827844"/>
            <a:ext cx="673306" cy="335634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rgbClr val="FFB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398537" y="4551409"/>
            <a:ext cx="438564" cy="98777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rgbClr val="378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 rot="10800000">
            <a:off x="-31326" y="-30104"/>
            <a:ext cx="1059575" cy="1059575"/>
          </a:xfrm>
          <a:custGeom>
            <a:avLst/>
            <a:gdLst/>
            <a:ahLst/>
            <a:cxnLst/>
            <a:rect l="l" t="t" r="r" b="b"/>
            <a:pathLst>
              <a:path w="16293" h="16293" extrusionOk="0">
                <a:moveTo>
                  <a:pt x="16292" y="1"/>
                </a:moveTo>
                <a:lnTo>
                  <a:pt x="1" y="16292"/>
                </a:lnTo>
                <a:lnTo>
                  <a:pt x="16292" y="16292"/>
                </a:lnTo>
                <a:lnTo>
                  <a:pt x="16292" y="1"/>
                </a:lnTo>
                <a:close/>
              </a:path>
            </a:pathLst>
          </a:custGeom>
          <a:solidFill>
            <a:srgbClr val="378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8424000" y="4203296"/>
            <a:ext cx="438564" cy="98777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rgbClr val="FF80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5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10194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62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49162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10194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"/>
          </p:nvPr>
        </p:nvSpPr>
        <p:spPr>
          <a:xfrm>
            <a:off x="1793447" y="21650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5"/>
          </p:nvPr>
        </p:nvSpPr>
        <p:spPr>
          <a:xfrm>
            <a:off x="1789751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6"/>
          </p:nvPr>
        </p:nvSpPr>
        <p:spPr>
          <a:xfrm>
            <a:off x="5700472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7"/>
          </p:nvPr>
        </p:nvSpPr>
        <p:spPr>
          <a:xfrm>
            <a:off x="179182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8"/>
          </p:nvPr>
        </p:nvSpPr>
        <p:spPr>
          <a:xfrm>
            <a:off x="569907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1789751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3"/>
          </p:nvPr>
        </p:nvSpPr>
        <p:spPr>
          <a:xfrm>
            <a:off x="5700472" y="21651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5700472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-23" y="7"/>
            <a:ext cx="9931509" cy="7087243"/>
            <a:chOff x="-23" y="7"/>
            <a:chExt cx="9931509" cy="7087243"/>
          </a:xfrm>
        </p:grpSpPr>
        <p:sp>
          <p:nvSpPr>
            <p:cNvPr id="363" name="Google Shape;363;p13"/>
            <p:cNvSpPr/>
            <p:nvPr/>
          </p:nvSpPr>
          <p:spPr>
            <a:xfrm rot="-5400000">
              <a:off x="0" y="4244150"/>
              <a:ext cx="899296" cy="89929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3"/>
            <p:cNvGrpSpPr/>
            <p:nvPr/>
          </p:nvGrpSpPr>
          <p:grpSpPr>
            <a:xfrm>
              <a:off x="8166110" y="3675313"/>
              <a:ext cx="1765376" cy="3411936"/>
              <a:chOff x="4128125" y="488675"/>
              <a:chExt cx="1462857" cy="282725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13"/>
            <p:cNvGrpSpPr/>
            <p:nvPr/>
          </p:nvGrpSpPr>
          <p:grpSpPr>
            <a:xfrm rot="10800000">
              <a:off x="-23" y="7"/>
              <a:ext cx="1754847" cy="1059582"/>
              <a:chOff x="7399994" y="4094158"/>
              <a:chExt cx="1754847" cy="1059582"/>
            </a:xfrm>
          </p:grpSpPr>
          <p:sp>
            <p:nvSpPr>
              <p:cNvPr id="371" name="Google Shape;371;p1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rgbClr val="25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rgbClr val="FFD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" name="Google Shape;373;p1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374" name="Google Shape;374;p1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2" name="Google Shape;392;p13"/>
            <p:cNvSpPr/>
            <p:nvPr/>
          </p:nvSpPr>
          <p:spPr>
            <a:xfrm rot="10800000">
              <a:off x="8556766" y="3086730"/>
              <a:ext cx="437257" cy="98475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27519" y="400619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27505" y="11084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>
            <a:spLocks noGrp="1"/>
          </p:cNvSpPr>
          <p:nvPr>
            <p:ph type="subTitle" idx="1"/>
          </p:nvPr>
        </p:nvSpPr>
        <p:spPr>
          <a:xfrm>
            <a:off x="3749775" y="1495675"/>
            <a:ext cx="46695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500"/>
            </a:lvl1pPr>
            <a:lvl2pPr lvl="1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grpSp>
        <p:nvGrpSpPr>
          <p:cNvPr id="397" name="Google Shape;397;p14"/>
          <p:cNvGrpSpPr/>
          <p:nvPr/>
        </p:nvGrpSpPr>
        <p:grpSpPr>
          <a:xfrm>
            <a:off x="4571999" y="4103882"/>
            <a:ext cx="4592564" cy="1059582"/>
            <a:chOff x="4571999" y="4103882"/>
            <a:chExt cx="4592564" cy="1059582"/>
          </a:xfrm>
        </p:grpSpPr>
        <p:sp>
          <p:nvSpPr>
            <p:cNvPr id="398" name="Google Shape;398;p14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4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402" name="Google Shape;402;p14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14"/>
          <p:cNvSpPr txBox="1">
            <a:spLocks noGrp="1"/>
          </p:cNvSpPr>
          <p:nvPr>
            <p:ph type="title"/>
          </p:nvPr>
        </p:nvSpPr>
        <p:spPr>
          <a:xfrm>
            <a:off x="5283342" y="3488275"/>
            <a:ext cx="3132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2365677" y="540000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3957854" y="4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4"/>
          <p:cNvGrpSpPr/>
          <p:nvPr/>
        </p:nvGrpSpPr>
        <p:grpSpPr>
          <a:xfrm>
            <a:off x="189622" y="1174640"/>
            <a:ext cx="249156" cy="539522"/>
            <a:chOff x="1266755" y="4029330"/>
            <a:chExt cx="148325" cy="321163"/>
          </a:xfrm>
        </p:grpSpPr>
        <p:sp>
          <p:nvSpPr>
            <p:cNvPr id="424" name="Google Shape;424;p14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4"/>
          <p:cNvSpPr/>
          <p:nvPr/>
        </p:nvSpPr>
        <p:spPr>
          <a:xfrm>
            <a:off x="-26" y="3870001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14"/>
          <p:cNvGrpSpPr/>
          <p:nvPr/>
        </p:nvGrpSpPr>
        <p:grpSpPr>
          <a:xfrm>
            <a:off x="1572312" y="3870003"/>
            <a:ext cx="1957156" cy="3782590"/>
            <a:chOff x="4128125" y="488675"/>
            <a:chExt cx="1462857" cy="2827259"/>
          </a:xfrm>
        </p:grpSpPr>
        <p:sp>
          <p:nvSpPr>
            <p:cNvPr id="444" name="Google Shape;444;p14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14"/>
          <p:cNvSpPr/>
          <p:nvPr/>
        </p:nvSpPr>
        <p:spPr>
          <a:xfrm rot="10800000">
            <a:off x="7116708" y="3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14"/>
          <p:cNvGrpSpPr/>
          <p:nvPr/>
        </p:nvGrpSpPr>
        <p:grpSpPr>
          <a:xfrm rot="5400000">
            <a:off x="-298920" y="-1499934"/>
            <a:ext cx="1620553" cy="3132038"/>
            <a:chOff x="4128125" y="488675"/>
            <a:chExt cx="1462857" cy="2827259"/>
          </a:xfrm>
        </p:grpSpPr>
        <p:sp>
          <p:nvSpPr>
            <p:cNvPr id="451" name="Google Shape;451;p14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5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>
            <a:spLocks noGrp="1"/>
          </p:cNvSpPr>
          <p:nvPr>
            <p:ph type="subTitle" idx="1"/>
          </p:nvPr>
        </p:nvSpPr>
        <p:spPr>
          <a:xfrm>
            <a:off x="4686650" y="2567325"/>
            <a:ext cx="3527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ctrTitle"/>
          </p:nvPr>
        </p:nvSpPr>
        <p:spPr>
          <a:xfrm>
            <a:off x="4686650" y="1723000"/>
            <a:ext cx="3508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 rot="10800000" flipH="1">
            <a:off x="-24656" y="-11597"/>
            <a:ext cx="10771895" cy="5175273"/>
            <a:chOff x="-11444" y="-11597"/>
            <a:chExt cx="10771895" cy="5175273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3" name="Google Shape;463;p15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464" name="Google Shape;464;p15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2" name="Google Shape;482;p15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483" name="Google Shape;483;p15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15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5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5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23"/>
          <p:cNvGrpSpPr/>
          <p:nvPr/>
        </p:nvGrpSpPr>
        <p:grpSpPr>
          <a:xfrm flipH="1">
            <a:off x="-1612156" y="-11597"/>
            <a:ext cx="10771895" cy="5175273"/>
            <a:chOff x="-24656" y="-11597"/>
            <a:chExt cx="10771895" cy="5175273"/>
          </a:xfrm>
        </p:grpSpPr>
        <p:grpSp>
          <p:nvGrpSpPr>
            <p:cNvPr id="756" name="Google Shape;756;p23"/>
            <p:cNvGrpSpPr/>
            <p:nvPr/>
          </p:nvGrpSpPr>
          <p:grpSpPr>
            <a:xfrm rot="10800000" flipH="1">
              <a:off x="1586944" y="-11597"/>
              <a:ext cx="7564864" cy="813016"/>
              <a:chOff x="-704229" y="4094158"/>
              <a:chExt cx="9859069" cy="1059581"/>
            </a:xfrm>
          </p:grpSpPr>
          <p:sp>
            <p:nvSpPr>
              <p:cNvPr id="757" name="Google Shape;757;p2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2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760" name="Google Shape;760;p2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8" name="Google Shape;778;p23"/>
            <p:cNvGrpSpPr/>
            <p:nvPr/>
          </p:nvGrpSpPr>
          <p:grpSpPr>
            <a:xfrm rot="10800000" flipH="1">
              <a:off x="8690637" y="4456057"/>
              <a:ext cx="451002" cy="707619"/>
              <a:chOff x="8703849" y="7849"/>
              <a:chExt cx="451002" cy="707619"/>
            </a:xfrm>
          </p:grpSpPr>
          <p:sp>
            <p:nvSpPr>
              <p:cNvPr id="779" name="Google Shape;779;p23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" name="Google Shape;798;p23"/>
            <p:cNvSpPr/>
            <p:nvPr/>
          </p:nvSpPr>
          <p:spPr>
            <a:xfrm rot="10800000" flipH="1">
              <a:off x="214293" y="3630893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 rot="10800000" flipH="1">
              <a:off x="8743350" y="1490731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 rot="10800000" flipH="1">
              <a:off x="8572037" y="721778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 rot="10800000" flipH="1">
              <a:off x="-24656" y="4388654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3"/>
            <p:cNvGrpSpPr/>
            <p:nvPr/>
          </p:nvGrpSpPr>
          <p:grpSpPr>
            <a:xfrm rot="-5400000" flipH="1">
              <a:off x="9157321" y="1530308"/>
              <a:ext cx="1084270" cy="2095564"/>
              <a:chOff x="4128125" y="488675"/>
              <a:chExt cx="1462857" cy="2827259"/>
            </a:xfrm>
          </p:grpSpPr>
          <p:sp>
            <p:nvSpPr>
              <p:cNvPr id="803" name="Google Shape;803;p2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3"/>
            <p:cNvSpPr/>
            <p:nvPr/>
          </p:nvSpPr>
          <p:spPr>
            <a:xfrm rot="10800000" flipH="1">
              <a:off x="252132" y="566307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_1_1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 flipH="1">
            <a:off x="-1617918" y="-11597"/>
            <a:ext cx="10760450" cy="8044026"/>
            <a:chOff x="0" y="-11597"/>
            <a:chExt cx="10760450" cy="8044026"/>
          </a:xfrm>
        </p:grpSpPr>
        <p:sp>
          <p:nvSpPr>
            <p:cNvPr id="1037" name="Google Shape;1037;p30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7583546" y="4350659"/>
              <a:ext cx="1581474" cy="813017"/>
              <a:chOff x="7093751" y="4094158"/>
              <a:chExt cx="2061089" cy="1059582"/>
            </a:xfrm>
          </p:grpSpPr>
          <p:sp>
            <p:nvSpPr>
              <p:cNvPr id="1039" name="Google Shape;1039;p30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7093751" y="4582562"/>
                <a:ext cx="91884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182" extrusionOk="0">
                    <a:moveTo>
                      <a:pt x="7067" y="0"/>
                    </a:moveTo>
                    <a:cubicBezTo>
                      <a:pt x="6619" y="0"/>
                      <a:pt x="6110" y="61"/>
                      <a:pt x="5667" y="255"/>
                    </a:cubicBezTo>
                    <a:cubicBezTo>
                      <a:pt x="5219" y="443"/>
                      <a:pt x="4776" y="698"/>
                      <a:pt x="4394" y="1079"/>
                    </a:cubicBezTo>
                    <a:cubicBezTo>
                      <a:pt x="4139" y="1334"/>
                      <a:pt x="3885" y="1527"/>
                      <a:pt x="3630" y="1588"/>
                    </a:cubicBezTo>
                    <a:cubicBezTo>
                      <a:pt x="3309" y="1716"/>
                      <a:pt x="2994" y="1782"/>
                      <a:pt x="2673" y="1782"/>
                    </a:cubicBezTo>
                    <a:cubicBezTo>
                      <a:pt x="2357" y="1782"/>
                      <a:pt x="2037" y="1716"/>
                      <a:pt x="1782" y="1588"/>
                    </a:cubicBezTo>
                    <a:cubicBezTo>
                      <a:pt x="1466" y="1527"/>
                      <a:pt x="1212" y="1334"/>
                      <a:pt x="957" y="1079"/>
                    </a:cubicBezTo>
                    <a:lnTo>
                      <a:pt x="0" y="2036"/>
                    </a:lnTo>
                    <a:cubicBezTo>
                      <a:pt x="382" y="2418"/>
                      <a:pt x="830" y="2673"/>
                      <a:pt x="1273" y="2861"/>
                    </a:cubicBezTo>
                    <a:cubicBezTo>
                      <a:pt x="1721" y="3055"/>
                      <a:pt x="2230" y="3182"/>
                      <a:pt x="2673" y="3182"/>
                    </a:cubicBezTo>
                    <a:cubicBezTo>
                      <a:pt x="3182" y="3182"/>
                      <a:pt x="3630" y="3055"/>
                      <a:pt x="4139" y="2861"/>
                    </a:cubicBezTo>
                    <a:cubicBezTo>
                      <a:pt x="4582" y="2673"/>
                      <a:pt x="4964" y="2418"/>
                      <a:pt x="5346" y="2036"/>
                    </a:cubicBezTo>
                    <a:cubicBezTo>
                      <a:pt x="5600" y="1782"/>
                      <a:pt x="5855" y="1655"/>
                      <a:pt x="6176" y="1527"/>
                    </a:cubicBezTo>
                    <a:cubicBezTo>
                      <a:pt x="6430" y="1400"/>
                      <a:pt x="6746" y="1334"/>
                      <a:pt x="7067" y="1334"/>
                    </a:cubicBezTo>
                    <a:cubicBezTo>
                      <a:pt x="7382" y="1334"/>
                      <a:pt x="7703" y="1400"/>
                      <a:pt x="8019" y="1527"/>
                    </a:cubicBezTo>
                    <a:cubicBezTo>
                      <a:pt x="8273" y="1655"/>
                      <a:pt x="8528" y="1782"/>
                      <a:pt x="8782" y="2036"/>
                    </a:cubicBezTo>
                    <a:cubicBezTo>
                      <a:pt x="9164" y="2418"/>
                      <a:pt x="9612" y="2673"/>
                      <a:pt x="10055" y="2861"/>
                    </a:cubicBezTo>
                    <a:cubicBezTo>
                      <a:pt x="10503" y="3055"/>
                      <a:pt x="11012" y="3182"/>
                      <a:pt x="11455" y="3182"/>
                    </a:cubicBezTo>
                    <a:cubicBezTo>
                      <a:pt x="11964" y="3182"/>
                      <a:pt x="12412" y="3055"/>
                      <a:pt x="12921" y="2861"/>
                    </a:cubicBezTo>
                    <a:cubicBezTo>
                      <a:pt x="13364" y="2673"/>
                      <a:pt x="13746" y="2418"/>
                      <a:pt x="14128" y="2036"/>
                    </a:cubicBezTo>
                    <a:lnTo>
                      <a:pt x="13176" y="1079"/>
                    </a:lnTo>
                    <a:cubicBezTo>
                      <a:pt x="12921" y="1334"/>
                      <a:pt x="12667" y="1527"/>
                      <a:pt x="12412" y="1588"/>
                    </a:cubicBezTo>
                    <a:cubicBezTo>
                      <a:pt x="12092" y="1716"/>
                      <a:pt x="11776" y="1782"/>
                      <a:pt x="11455" y="1782"/>
                    </a:cubicBezTo>
                    <a:cubicBezTo>
                      <a:pt x="11140" y="1782"/>
                      <a:pt x="10819" y="1716"/>
                      <a:pt x="10564" y="1588"/>
                    </a:cubicBezTo>
                    <a:cubicBezTo>
                      <a:pt x="10249" y="1527"/>
                      <a:pt x="9994" y="1334"/>
                      <a:pt x="9739" y="1079"/>
                    </a:cubicBezTo>
                    <a:cubicBezTo>
                      <a:pt x="9358" y="698"/>
                      <a:pt x="8976" y="443"/>
                      <a:pt x="8528" y="255"/>
                    </a:cubicBezTo>
                    <a:cubicBezTo>
                      <a:pt x="8019" y="61"/>
                      <a:pt x="7576" y="0"/>
                      <a:pt x="7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2" name="Google Shape;1042;p30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043" name="Google Shape;1043;p30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0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1" name="Google Shape;1061;p30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1062" name="Google Shape;1062;p30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30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0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091" name="Google Shape;1091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30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0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1098" name="Google Shape;1098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9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ctrTitle"/>
          </p:nvPr>
        </p:nvSpPr>
        <p:spPr>
          <a:xfrm>
            <a:off x="602911" y="1153482"/>
            <a:ext cx="4029322" cy="1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LifeTiles : A H</a:t>
            </a:r>
            <a:r>
              <a:rPr lang="en-US" b="1" dirty="0">
                <a:latin typeface="+mj-lt"/>
              </a:rPr>
              <a:t>e</a:t>
            </a:r>
            <a:r>
              <a:rPr lang="en" b="1" dirty="0">
                <a:latin typeface="+mj-lt"/>
              </a:rPr>
              <a:t>althier way</a:t>
            </a:r>
            <a:endParaRPr b="1" dirty="0">
              <a:latin typeface="+mj-lt"/>
            </a:endParaRPr>
          </a:p>
        </p:txBody>
      </p:sp>
      <p:sp>
        <p:nvSpPr>
          <p:cNvPr id="1173" name="Google Shape;1173;p34"/>
          <p:cNvSpPr txBox="1">
            <a:spLocks noGrp="1"/>
          </p:cNvSpPr>
          <p:nvPr>
            <p:ph type="subTitle" idx="1"/>
          </p:nvPr>
        </p:nvSpPr>
        <p:spPr>
          <a:xfrm>
            <a:off x="740940" y="3699466"/>
            <a:ext cx="3725661" cy="739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i="0" dirty="0">
                <a:solidFill>
                  <a:srgbClr val="666666"/>
                </a:solidFill>
                <a:effectLst/>
                <a:latin typeface="+mj-lt"/>
              </a:rPr>
              <a:t>PROTOTYPING-INTERACTIVE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27</a:t>
            </a:r>
            <a:r>
              <a:rPr lang="en" sz="1400" baseline="30000" dirty="0">
                <a:latin typeface="+mj-lt"/>
              </a:rPr>
              <a:t>th</a:t>
            </a:r>
            <a:r>
              <a:rPr lang="en" sz="1400" dirty="0">
                <a:latin typeface="+mj-lt"/>
              </a:rPr>
              <a:t> Mar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Alka Kumari</a:t>
            </a:r>
            <a:endParaRPr sz="1400" dirty="0">
              <a:latin typeface="+mj-lt"/>
            </a:endParaRPr>
          </a:p>
        </p:txBody>
      </p:sp>
      <p:grpSp>
        <p:nvGrpSpPr>
          <p:cNvPr id="1174" name="Google Shape;1174;p34"/>
          <p:cNvGrpSpPr/>
          <p:nvPr/>
        </p:nvGrpSpPr>
        <p:grpSpPr>
          <a:xfrm>
            <a:off x="4963816" y="1130488"/>
            <a:ext cx="3183941" cy="2921006"/>
            <a:chOff x="5117987" y="1328696"/>
            <a:chExt cx="3004569" cy="2756446"/>
          </a:xfrm>
        </p:grpSpPr>
        <p:sp>
          <p:nvSpPr>
            <p:cNvPr id="1175" name="Google Shape;1175;p34"/>
            <p:cNvSpPr/>
            <p:nvPr/>
          </p:nvSpPr>
          <p:spPr>
            <a:xfrm>
              <a:off x="6701829" y="1472058"/>
              <a:ext cx="495321" cy="664899"/>
            </a:xfrm>
            <a:custGeom>
              <a:avLst/>
              <a:gdLst/>
              <a:ahLst/>
              <a:cxnLst/>
              <a:rect l="l" t="t" r="r" b="b"/>
              <a:pathLst>
                <a:path w="4837" h="6493" extrusionOk="0">
                  <a:moveTo>
                    <a:pt x="4516" y="128"/>
                  </a:moveTo>
                  <a:cubicBezTo>
                    <a:pt x="4643" y="128"/>
                    <a:pt x="4709" y="189"/>
                    <a:pt x="4709" y="317"/>
                  </a:cubicBezTo>
                  <a:lnTo>
                    <a:pt x="4709" y="6238"/>
                  </a:lnTo>
                  <a:cubicBezTo>
                    <a:pt x="4709" y="6299"/>
                    <a:pt x="4643" y="6426"/>
                    <a:pt x="4516" y="6426"/>
                  </a:cubicBezTo>
                  <a:lnTo>
                    <a:pt x="316" y="6426"/>
                  </a:lnTo>
                  <a:cubicBezTo>
                    <a:pt x="188" y="6426"/>
                    <a:pt x="61" y="6299"/>
                    <a:pt x="61" y="6238"/>
                  </a:cubicBezTo>
                  <a:lnTo>
                    <a:pt x="61" y="317"/>
                  </a:lnTo>
                  <a:cubicBezTo>
                    <a:pt x="61" y="189"/>
                    <a:pt x="188" y="128"/>
                    <a:pt x="316" y="128"/>
                  </a:cubicBezTo>
                  <a:close/>
                  <a:moveTo>
                    <a:pt x="316" y="1"/>
                  </a:moveTo>
                  <a:cubicBezTo>
                    <a:pt x="127" y="1"/>
                    <a:pt x="0" y="189"/>
                    <a:pt x="0" y="317"/>
                  </a:cubicBezTo>
                  <a:lnTo>
                    <a:pt x="0" y="6238"/>
                  </a:lnTo>
                  <a:cubicBezTo>
                    <a:pt x="0" y="6365"/>
                    <a:pt x="127" y="6492"/>
                    <a:pt x="316" y="6492"/>
                  </a:cubicBezTo>
                  <a:lnTo>
                    <a:pt x="4516" y="6492"/>
                  </a:lnTo>
                  <a:cubicBezTo>
                    <a:pt x="4643" y="6492"/>
                    <a:pt x="4837" y="6365"/>
                    <a:pt x="4837" y="6238"/>
                  </a:cubicBezTo>
                  <a:lnTo>
                    <a:pt x="4837" y="317"/>
                  </a:lnTo>
                  <a:cubicBezTo>
                    <a:pt x="4837" y="189"/>
                    <a:pt x="4643" y="1"/>
                    <a:pt x="4516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6786208" y="1563297"/>
              <a:ext cx="319701" cy="488665"/>
            </a:xfrm>
            <a:custGeom>
              <a:avLst/>
              <a:gdLst/>
              <a:ahLst/>
              <a:cxnLst/>
              <a:rect l="l" t="t" r="r" b="b"/>
              <a:pathLst>
                <a:path w="3122" h="4772" extrusionOk="0">
                  <a:moveTo>
                    <a:pt x="1" y="1"/>
                  </a:moveTo>
                  <a:lnTo>
                    <a:pt x="1" y="4771"/>
                  </a:lnTo>
                  <a:lnTo>
                    <a:pt x="3122" y="4771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7288282" y="1778135"/>
              <a:ext cx="495423" cy="664797"/>
            </a:xfrm>
            <a:custGeom>
              <a:avLst/>
              <a:gdLst/>
              <a:ahLst/>
              <a:cxnLst/>
              <a:rect l="l" t="t" r="r" b="b"/>
              <a:pathLst>
                <a:path w="4838" h="6492" extrusionOk="0">
                  <a:moveTo>
                    <a:pt x="4516" y="67"/>
                  </a:moveTo>
                  <a:cubicBezTo>
                    <a:pt x="4644" y="67"/>
                    <a:pt x="4771" y="194"/>
                    <a:pt x="4771" y="321"/>
                  </a:cubicBezTo>
                  <a:lnTo>
                    <a:pt x="4771" y="6176"/>
                  </a:lnTo>
                  <a:cubicBezTo>
                    <a:pt x="4771" y="6303"/>
                    <a:pt x="4644" y="6430"/>
                    <a:pt x="4516" y="6430"/>
                  </a:cubicBezTo>
                  <a:lnTo>
                    <a:pt x="316" y="6430"/>
                  </a:lnTo>
                  <a:cubicBezTo>
                    <a:pt x="189" y="6430"/>
                    <a:pt x="128" y="6303"/>
                    <a:pt x="128" y="6176"/>
                  </a:cubicBezTo>
                  <a:lnTo>
                    <a:pt x="128" y="321"/>
                  </a:lnTo>
                  <a:cubicBezTo>
                    <a:pt x="128" y="194"/>
                    <a:pt x="189" y="67"/>
                    <a:pt x="316" y="67"/>
                  </a:cubicBezTo>
                  <a:close/>
                  <a:moveTo>
                    <a:pt x="316" y="0"/>
                  </a:moveTo>
                  <a:cubicBezTo>
                    <a:pt x="128" y="0"/>
                    <a:pt x="1" y="128"/>
                    <a:pt x="1" y="321"/>
                  </a:cubicBezTo>
                  <a:lnTo>
                    <a:pt x="1" y="6176"/>
                  </a:lnTo>
                  <a:cubicBezTo>
                    <a:pt x="1" y="6364"/>
                    <a:pt x="128" y="6492"/>
                    <a:pt x="316" y="6492"/>
                  </a:cubicBezTo>
                  <a:lnTo>
                    <a:pt x="4516" y="6492"/>
                  </a:lnTo>
                  <a:cubicBezTo>
                    <a:pt x="4710" y="6492"/>
                    <a:pt x="4837" y="6364"/>
                    <a:pt x="4837" y="6176"/>
                  </a:cubicBezTo>
                  <a:lnTo>
                    <a:pt x="4837" y="321"/>
                  </a:lnTo>
                  <a:cubicBezTo>
                    <a:pt x="4837" y="128"/>
                    <a:pt x="4710" y="0"/>
                    <a:pt x="451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7379521" y="1863128"/>
              <a:ext cx="319189" cy="495321"/>
            </a:xfrm>
            <a:custGeom>
              <a:avLst/>
              <a:gdLst/>
              <a:ahLst/>
              <a:cxnLst/>
              <a:rect l="l" t="t" r="r" b="b"/>
              <a:pathLst>
                <a:path w="3117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3116" y="4837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5339481" y="1328696"/>
              <a:ext cx="1121000" cy="1876935"/>
            </a:xfrm>
            <a:custGeom>
              <a:avLst/>
              <a:gdLst/>
              <a:ahLst/>
              <a:cxnLst/>
              <a:rect l="l" t="t" r="r" b="b"/>
              <a:pathLst>
                <a:path w="10947" h="18329" extrusionOk="0">
                  <a:moveTo>
                    <a:pt x="10565" y="62"/>
                  </a:moveTo>
                  <a:cubicBezTo>
                    <a:pt x="10758" y="62"/>
                    <a:pt x="10886" y="189"/>
                    <a:pt x="10886" y="383"/>
                  </a:cubicBezTo>
                  <a:lnTo>
                    <a:pt x="10886" y="17947"/>
                  </a:lnTo>
                  <a:cubicBezTo>
                    <a:pt x="10886" y="18074"/>
                    <a:pt x="10758" y="18202"/>
                    <a:pt x="10565" y="18202"/>
                  </a:cubicBezTo>
                  <a:lnTo>
                    <a:pt x="383" y="18202"/>
                  </a:lnTo>
                  <a:cubicBezTo>
                    <a:pt x="194" y="18202"/>
                    <a:pt x="67" y="18074"/>
                    <a:pt x="67" y="17947"/>
                  </a:cubicBezTo>
                  <a:lnTo>
                    <a:pt x="67" y="383"/>
                  </a:lnTo>
                  <a:cubicBezTo>
                    <a:pt x="67" y="189"/>
                    <a:pt x="194" y="62"/>
                    <a:pt x="383" y="62"/>
                  </a:cubicBezTo>
                  <a:close/>
                  <a:moveTo>
                    <a:pt x="383" y="1"/>
                  </a:moveTo>
                  <a:cubicBezTo>
                    <a:pt x="194" y="1"/>
                    <a:pt x="1" y="189"/>
                    <a:pt x="1" y="383"/>
                  </a:cubicBezTo>
                  <a:lnTo>
                    <a:pt x="1" y="17947"/>
                  </a:lnTo>
                  <a:cubicBezTo>
                    <a:pt x="1" y="18135"/>
                    <a:pt x="194" y="18329"/>
                    <a:pt x="383" y="18329"/>
                  </a:cubicBezTo>
                  <a:lnTo>
                    <a:pt x="10565" y="18329"/>
                  </a:lnTo>
                  <a:cubicBezTo>
                    <a:pt x="10758" y="18329"/>
                    <a:pt x="10947" y="18135"/>
                    <a:pt x="10947" y="17947"/>
                  </a:cubicBezTo>
                  <a:lnTo>
                    <a:pt x="10947" y="383"/>
                  </a:lnTo>
                  <a:cubicBezTo>
                    <a:pt x="10947" y="189"/>
                    <a:pt x="10758" y="1"/>
                    <a:pt x="10565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5424475" y="1413177"/>
              <a:ext cx="951626" cy="1701213"/>
            </a:xfrm>
            <a:custGeom>
              <a:avLst/>
              <a:gdLst/>
              <a:ahLst/>
              <a:cxnLst/>
              <a:rect l="l" t="t" r="r" b="b"/>
              <a:pathLst>
                <a:path w="9293" h="16613" extrusionOk="0">
                  <a:moveTo>
                    <a:pt x="1" y="1"/>
                  </a:moveTo>
                  <a:lnTo>
                    <a:pt x="1" y="16613"/>
                  </a:lnTo>
                  <a:lnTo>
                    <a:pt x="9292" y="16613"/>
                  </a:lnTo>
                  <a:lnTo>
                    <a:pt x="9292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5424475" y="1784894"/>
              <a:ext cx="951626" cy="1049011"/>
            </a:xfrm>
            <a:custGeom>
              <a:avLst/>
              <a:gdLst/>
              <a:ahLst/>
              <a:cxnLst/>
              <a:rect l="l" t="t" r="r" b="b"/>
              <a:pathLst>
                <a:path w="9293" h="10244" extrusionOk="0">
                  <a:moveTo>
                    <a:pt x="9292" y="1"/>
                  </a:moveTo>
                  <a:cubicBezTo>
                    <a:pt x="8335" y="1019"/>
                    <a:pt x="8335" y="2735"/>
                    <a:pt x="8335" y="2735"/>
                  </a:cubicBezTo>
                  <a:cubicBezTo>
                    <a:pt x="8335" y="2735"/>
                    <a:pt x="8078" y="2542"/>
                    <a:pt x="7701" y="2542"/>
                  </a:cubicBezTo>
                  <a:cubicBezTo>
                    <a:pt x="7428" y="2542"/>
                    <a:pt x="7093" y="2643"/>
                    <a:pt x="6747" y="2989"/>
                  </a:cubicBezTo>
                  <a:cubicBezTo>
                    <a:pt x="5983" y="3819"/>
                    <a:pt x="6619" y="5474"/>
                    <a:pt x="6619" y="5535"/>
                  </a:cubicBezTo>
                  <a:cubicBezTo>
                    <a:pt x="6619" y="5535"/>
                    <a:pt x="6339" y="5254"/>
                    <a:pt x="5576" y="5254"/>
                  </a:cubicBezTo>
                  <a:cubicBezTo>
                    <a:pt x="5449" y="5254"/>
                    <a:pt x="5308" y="5262"/>
                    <a:pt x="5153" y="5280"/>
                  </a:cubicBezTo>
                  <a:cubicBezTo>
                    <a:pt x="4008" y="5474"/>
                    <a:pt x="4008" y="7001"/>
                    <a:pt x="4008" y="7001"/>
                  </a:cubicBezTo>
                  <a:cubicBezTo>
                    <a:pt x="4008" y="7001"/>
                    <a:pt x="3946" y="6298"/>
                    <a:pt x="3498" y="6044"/>
                  </a:cubicBezTo>
                  <a:cubicBezTo>
                    <a:pt x="3277" y="5916"/>
                    <a:pt x="2943" y="5885"/>
                    <a:pt x="2665" y="5885"/>
                  </a:cubicBezTo>
                  <a:cubicBezTo>
                    <a:pt x="2387" y="5885"/>
                    <a:pt x="2165" y="5916"/>
                    <a:pt x="2165" y="5916"/>
                  </a:cubicBezTo>
                  <a:cubicBezTo>
                    <a:pt x="2165" y="5916"/>
                    <a:pt x="2928" y="4710"/>
                    <a:pt x="2098" y="4328"/>
                  </a:cubicBezTo>
                  <a:cubicBezTo>
                    <a:pt x="1799" y="4189"/>
                    <a:pt x="1574" y="4143"/>
                    <a:pt x="1410" y="4143"/>
                  </a:cubicBezTo>
                  <a:cubicBezTo>
                    <a:pt x="1122" y="4143"/>
                    <a:pt x="1019" y="4286"/>
                    <a:pt x="1019" y="4328"/>
                  </a:cubicBezTo>
                  <a:cubicBezTo>
                    <a:pt x="1019" y="4262"/>
                    <a:pt x="1207" y="3946"/>
                    <a:pt x="1019" y="3183"/>
                  </a:cubicBezTo>
                  <a:cubicBezTo>
                    <a:pt x="953" y="2801"/>
                    <a:pt x="637" y="2480"/>
                    <a:pt x="1" y="2353"/>
                  </a:cubicBezTo>
                  <a:lnTo>
                    <a:pt x="1" y="10117"/>
                  </a:lnTo>
                  <a:cubicBezTo>
                    <a:pt x="255" y="10183"/>
                    <a:pt x="383" y="10244"/>
                    <a:pt x="383" y="10244"/>
                  </a:cubicBezTo>
                  <a:cubicBezTo>
                    <a:pt x="510" y="10244"/>
                    <a:pt x="6171" y="9801"/>
                    <a:pt x="6171" y="9674"/>
                  </a:cubicBezTo>
                  <a:cubicBezTo>
                    <a:pt x="6171" y="9608"/>
                    <a:pt x="7637" y="9226"/>
                    <a:pt x="9292" y="8844"/>
                  </a:cubicBezTo>
                  <a:lnTo>
                    <a:pt x="9292" y="1"/>
                  </a:lnTo>
                  <a:close/>
                </a:path>
              </a:pathLst>
            </a:custGeom>
            <a:solidFill>
              <a:srgbClr val="378E6D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5424475" y="2214979"/>
              <a:ext cx="951626" cy="899401"/>
            </a:xfrm>
            <a:custGeom>
              <a:avLst/>
              <a:gdLst/>
              <a:ahLst/>
              <a:cxnLst/>
              <a:rect l="l" t="t" r="r" b="b"/>
              <a:pathLst>
                <a:path w="9293" h="8783" extrusionOk="0">
                  <a:moveTo>
                    <a:pt x="9292" y="1"/>
                  </a:moveTo>
                  <a:cubicBezTo>
                    <a:pt x="7256" y="1146"/>
                    <a:pt x="5535" y="3244"/>
                    <a:pt x="3565" y="4898"/>
                  </a:cubicBezTo>
                  <a:cubicBezTo>
                    <a:pt x="2480" y="5789"/>
                    <a:pt x="1335" y="6553"/>
                    <a:pt x="1" y="7062"/>
                  </a:cubicBezTo>
                  <a:lnTo>
                    <a:pt x="1" y="8783"/>
                  </a:lnTo>
                  <a:lnTo>
                    <a:pt x="9292" y="8783"/>
                  </a:lnTo>
                  <a:lnTo>
                    <a:pt x="9292" y="1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5424475" y="2501703"/>
              <a:ext cx="951626" cy="612674"/>
            </a:xfrm>
            <a:custGeom>
              <a:avLst/>
              <a:gdLst/>
              <a:ahLst/>
              <a:cxnLst/>
              <a:rect l="l" t="t" r="r" b="b"/>
              <a:pathLst>
                <a:path w="9293" h="5983" extrusionOk="0">
                  <a:moveTo>
                    <a:pt x="1" y="1"/>
                  </a:moveTo>
                  <a:lnTo>
                    <a:pt x="1" y="5983"/>
                  </a:lnTo>
                  <a:lnTo>
                    <a:pt x="9292" y="5983"/>
                  </a:lnTo>
                  <a:lnTo>
                    <a:pt x="9292" y="3946"/>
                  </a:lnTo>
                  <a:cubicBezTo>
                    <a:pt x="8274" y="3819"/>
                    <a:pt x="7062" y="3626"/>
                    <a:pt x="5601" y="3117"/>
                  </a:cubicBezTo>
                  <a:cubicBezTo>
                    <a:pt x="4710" y="2801"/>
                    <a:pt x="4074" y="2480"/>
                    <a:pt x="3565" y="2098"/>
                  </a:cubicBezTo>
                  <a:cubicBezTo>
                    <a:pt x="2480" y="1401"/>
                    <a:pt x="1783" y="637"/>
                    <a:pt x="1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7503120" y="2205149"/>
              <a:ext cx="240031" cy="289901"/>
            </a:xfrm>
            <a:custGeom>
              <a:avLst/>
              <a:gdLst/>
              <a:ahLst/>
              <a:cxnLst/>
              <a:rect l="l" t="t" r="r" b="b"/>
              <a:pathLst>
                <a:path w="2344" h="2831" extrusionOk="0">
                  <a:moveTo>
                    <a:pt x="1006" y="1"/>
                  </a:moveTo>
                  <a:cubicBezTo>
                    <a:pt x="990" y="1"/>
                    <a:pt x="974" y="10"/>
                    <a:pt x="957" y="31"/>
                  </a:cubicBezTo>
                  <a:cubicBezTo>
                    <a:pt x="764" y="285"/>
                    <a:pt x="703" y="2006"/>
                    <a:pt x="703" y="2006"/>
                  </a:cubicBezTo>
                  <a:cubicBezTo>
                    <a:pt x="703" y="2006"/>
                    <a:pt x="194" y="988"/>
                    <a:pt x="127" y="988"/>
                  </a:cubicBezTo>
                  <a:cubicBezTo>
                    <a:pt x="124" y="986"/>
                    <a:pt x="120" y="985"/>
                    <a:pt x="117" y="985"/>
                  </a:cubicBezTo>
                  <a:cubicBezTo>
                    <a:pt x="1" y="985"/>
                    <a:pt x="13" y="2030"/>
                    <a:pt x="448" y="2831"/>
                  </a:cubicBezTo>
                  <a:lnTo>
                    <a:pt x="1655" y="2831"/>
                  </a:lnTo>
                  <a:cubicBezTo>
                    <a:pt x="2091" y="2276"/>
                    <a:pt x="2344" y="1112"/>
                    <a:pt x="2004" y="1112"/>
                  </a:cubicBezTo>
                  <a:cubicBezTo>
                    <a:pt x="1995" y="1112"/>
                    <a:pt x="1986" y="1113"/>
                    <a:pt x="1975" y="1115"/>
                  </a:cubicBezTo>
                  <a:cubicBezTo>
                    <a:pt x="1655" y="1115"/>
                    <a:pt x="1400" y="2006"/>
                    <a:pt x="1400" y="2006"/>
                  </a:cubicBezTo>
                  <a:cubicBezTo>
                    <a:pt x="1400" y="2006"/>
                    <a:pt x="1235" y="1"/>
                    <a:pt x="1006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7490013" y="2494945"/>
              <a:ext cx="234707" cy="176337"/>
            </a:xfrm>
            <a:custGeom>
              <a:avLst/>
              <a:gdLst/>
              <a:ahLst/>
              <a:cxnLst/>
              <a:rect l="l" t="t" r="r" b="b"/>
              <a:pathLst>
                <a:path w="2292" h="1722" extrusionOk="0">
                  <a:moveTo>
                    <a:pt x="1" y="1"/>
                  </a:moveTo>
                  <a:lnTo>
                    <a:pt x="322" y="1721"/>
                  </a:lnTo>
                  <a:lnTo>
                    <a:pt x="1976" y="1721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6812320" y="2671178"/>
              <a:ext cx="1023513" cy="866530"/>
            </a:xfrm>
            <a:custGeom>
              <a:avLst/>
              <a:gdLst/>
              <a:ahLst/>
              <a:cxnLst/>
              <a:rect l="l" t="t" r="r" b="b"/>
              <a:pathLst>
                <a:path w="9995" h="8462" extrusionOk="0">
                  <a:moveTo>
                    <a:pt x="9674" y="62"/>
                  </a:moveTo>
                  <a:cubicBezTo>
                    <a:pt x="9801" y="62"/>
                    <a:pt x="9928" y="189"/>
                    <a:pt x="9928" y="316"/>
                  </a:cubicBezTo>
                  <a:lnTo>
                    <a:pt x="9928" y="8146"/>
                  </a:lnTo>
                  <a:cubicBezTo>
                    <a:pt x="9928" y="8274"/>
                    <a:pt x="9801" y="8401"/>
                    <a:pt x="9674" y="8401"/>
                  </a:cubicBezTo>
                  <a:lnTo>
                    <a:pt x="321" y="8401"/>
                  </a:lnTo>
                  <a:cubicBezTo>
                    <a:pt x="194" y="8401"/>
                    <a:pt x="67" y="8274"/>
                    <a:pt x="67" y="8146"/>
                  </a:cubicBezTo>
                  <a:lnTo>
                    <a:pt x="67" y="316"/>
                  </a:lnTo>
                  <a:cubicBezTo>
                    <a:pt x="67" y="189"/>
                    <a:pt x="194" y="62"/>
                    <a:pt x="321" y="62"/>
                  </a:cubicBezTo>
                  <a:close/>
                  <a:moveTo>
                    <a:pt x="321" y="0"/>
                  </a:moveTo>
                  <a:cubicBezTo>
                    <a:pt x="128" y="0"/>
                    <a:pt x="0" y="128"/>
                    <a:pt x="0" y="316"/>
                  </a:cubicBezTo>
                  <a:lnTo>
                    <a:pt x="0" y="8146"/>
                  </a:lnTo>
                  <a:cubicBezTo>
                    <a:pt x="0" y="8335"/>
                    <a:pt x="128" y="8462"/>
                    <a:pt x="321" y="8462"/>
                  </a:cubicBezTo>
                  <a:lnTo>
                    <a:pt x="9674" y="8462"/>
                  </a:lnTo>
                  <a:cubicBezTo>
                    <a:pt x="9867" y="8462"/>
                    <a:pt x="9994" y="8335"/>
                    <a:pt x="9994" y="8146"/>
                  </a:cubicBezTo>
                  <a:lnTo>
                    <a:pt x="9994" y="316"/>
                  </a:lnTo>
                  <a:cubicBezTo>
                    <a:pt x="9994" y="128"/>
                    <a:pt x="9867" y="0"/>
                    <a:pt x="9674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6871201" y="2716541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0"/>
                  </a:moveTo>
                  <a:cubicBezTo>
                    <a:pt x="62" y="0"/>
                    <a:pt x="1" y="67"/>
                    <a:pt x="1" y="194"/>
                  </a:cubicBezTo>
                  <a:lnTo>
                    <a:pt x="1" y="2037"/>
                  </a:lnTo>
                  <a:cubicBezTo>
                    <a:pt x="1" y="2164"/>
                    <a:pt x="62" y="2291"/>
                    <a:pt x="189" y="2291"/>
                  </a:cubicBezTo>
                  <a:lnTo>
                    <a:pt x="8656" y="2291"/>
                  </a:lnTo>
                  <a:cubicBezTo>
                    <a:pt x="8783" y="2291"/>
                    <a:pt x="8844" y="2164"/>
                    <a:pt x="8844" y="2037"/>
                  </a:cubicBezTo>
                  <a:lnTo>
                    <a:pt x="8844" y="194"/>
                  </a:lnTo>
                  <a:cubicBezTo>
                    <a:pt x="8844" y="67"/>
                    <a:pt x="8783" y="0"/>
                    <a:pt x="8656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7112049" y="2814539"/>
              <a:ext cx="423946" cy="32462"/>
            </a:xfrm>
            <a:custGeom>
              <a:avLst/>
              <a:gdLst/>
              <a:ahLst/>
              <a:cxnLst/>
              <a:rect l="l" t="t" r="r" b="b"/>
              <a:pathLst>
                <a:path w="4140" h="317" extrusionOk="0">
                  <a:moveTo>
                    <a:pt x="128" y="1"/>
                  </a:moveTo>
                  <a:cubicBezTo>
                    <a:pt x="67" y="1"/>
                    <a:pt x="1" y="62"/>
                    <a:pt x="1" y="189"/>
                  </a:cubicBezTo>
                  <a:cubicBezTo>
                    <a:pt x="1" y="255"/>
                    <a:pt x="67" y="316"/>
                    <a:pt x="128" y="316"/>
                  </a:cubicBezTo>
                  <a:lnTo>
                    <a:pt x="4013" y="316"/>
                  </a:lnTo>
                  <a:cubicBezTo>
                    <a:pt x="4074" y="316"/>
                    <a:pt x="4140" y="255"/>
                    <a:pt x="4140" y="189"/>
                  </a:cubicBezTo>
                  <a:cubicBezTo>
                    <a:pt x="4140" y="62"/>
                    <a:pt x="4074" y="1"/>
                    <a:pt x="4013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6871201" y="2984014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0"/>
                  </a:moveTo>
                  <a:cubicBezTo>
                    <a:pt x="62" y="0"/>
                    <a:pt x="1" y="127"/>
                    <a:pt x="1" y="255"/>
                  </a:cubicBezTo>
                  <a:lnTo>
                    <a:pt x="1" y="2098"/>
                  </a:lnTo>
                  <a:cubicBezTo>
                    <a:pt x="1" y="2225"/>
                    <a:pt x="62" y="2291"/>
                    <a:pt x="189" y="2291"/>
                  </a:cubicBezTo>
                  <a:lnTo>
                    <a:pt x="8656" y="2291"/>
                  </a:lnTo>
                  <a:cubicBezTo>
                    <a:pt x="8783" y="2291"/>
                    <a:pt x="8844" y="2225"/>
                    <a:pt x="8844" y="2098"/>
                  </a:cubicBezTo>
                  <a:lnTo>
                    <a:pt x="8844" y="255"/>
                  </a:lnTo>
                  <a:cubicBezTo>
                    <a:pt x="8844" y="127"/>
                    <a:pt x="8783" y="0"/>
                    <a:pt x="8656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7112049" y="3088258"/>
              <a:ext cx="423946" cy="32462"/>
            </a:xfrm>
            <a:custGeom>
              <a:avLst/>
              <a:gdLst/>
              <a:ahLst/>
              <a:cxnLst/>
              <a:rect l="l" t="t" r="r" b="b"/>
              <a:pathLst>
                <a:path w="4140" h="317" extrusionOk="0">
                  <a:moveTo>
                    <a:pt x="128" y="0"/>
                  </a:moveTo>
                  <a:cubicBezTo>
                    <a:pt x="67" y="0"/>
                    <a:pt x="1" y="61"/>
                    <a:pt x="1" y="128"/>
                  </a:cubicBezTo>
                  <a:cubicBezTo>
                    <a:pt x="1" y="255"/>
                    <a:pt x="67" y="316"/>
                    <a:pt x="128" y="316"/>
                  </a:cubicBezTo>
                  <a:lnTo>
                    <a:pt x="4013" y="316"/>
                  </a:lnTo>
                  <a:cubicBezTo>
                    <a:pt x="4074" y="316"/>
                    <a:pt x="4140" y="255"/>
                    <a:pt x="4140" y="128"/>
                  </a:cubicBezTo>
                  <a:cubicBezTo>
                    <a:pt x="4140" y="61"/>
                    <a:pt x="4074" y="0"/>
                    <a:pt x="4013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6871201" y="3257630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1"/>
                  </a:moveTo>
                  <a:cubicBezTo>
                    <a:pt x="62" y="1"/>
                    <a:pt x="1" y="128"/>
                    <a:pt x="1" y="189"/>
                  </a:cubicBezTo>
                  <a:lnTo>
                    <a:pt x="1" y="2099"/>
                  </a:lnTo>
                  <a:cubicBezTo>
                    <a:pt x="1" y="2165"/>
                    <a:pt x="62" y="2292"/>
                    <a:pt x="189" y="2292"/>
                  </a:cubicBezTo>
                  <a:lnTo>
                    <a:pt x="8656" y="2292"/>
                  </a:lnTo>
                  <a:cubicBezTo>
                    <a:pt x="8783" y="2292"/>
                    <a:pt x="8844" y="2165"/>
                    <a:pt x="8844" y="2099"/>
                  </a:cubicBezTo>
                  <a:lnTo>
                    <a:pt x="8844" y="189"/>
                  </a:lnTo>
                  <a:cubicBezTo>
                    <a:pt x="8844" y="128"/>
                    <a:pt x="8783" y="1"/>
                    <a:pt x="8656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7112049" y="3355219"/>
              <a:ext cx="423946" cy="39118"/>
            </a:xfrm>
            <a:custGeom>
              <a:avLst/>
              <a:gdLst/>
              <a:ahLst/>
              <a:cxnLst/>
              <a:rect l="l" t="t" r="r" b="b"/>
              <a:pathLst>
                <a:path w="4140" h="382" extrusionOk="0">
                  <a:moveTo>
                    <a:pt x="128" y="0"/>
                  </a:moveTo>
                  <a:cubicBezTo>
                    <a:pt x="67" y="0"/>
                    <a:pt x="1" y="127"/>
                    <a:pt x="1" y="193"/>
                  </a:cubicBezTo>
                  <a:cubicBezTo>
                    <a:pt x="1" y="255"/>
                    <a:pt x="67" y="382"/>
                    <a:pt x="128" y="382"/>
                  </a:cubicBezTo>
                  <a:lnTo>
                    <a:pt x="4013" y="382"/>
                  </a:lnTo>
                  <a:cubicBezTo>
                    <a:pt x="4074" y="382"/>
                    <a:pt x="4140" y="255"/>
                    <a:pt x="4140" y="193"/>
                  </a:cubicBezTo>
                  <a:cubicBezTo>
                    <a:pt x="4140" y="127"/>
                    <a:pt x="4074" y="0"/>
                    <a:pt x="4013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197041" y="2524436"/>
              <a:ext cx="364143" cy="674423"/>
            </a:xfrm>
            <a:custGeom>
              <a:avLst/>
              <a:gdLst/>
              <a:ahLst/>
              <a:cxnLst/>
              <a:rect l="l" t="t" r="r" b="b"/>
              <a:pathLst>
                <a:path w="3556" h="6586" extrusionOk="0">
                  <a:moveTo>
                    <a:pt x="2014" y="0"/>
                  </a:moveTo>
                  <a:cubicBezTo>
                    <a:pt x="1965" y="0"/>
                    <a:pt x="1907" y="11"/>
                    <a:pt x="1840" y="33"/>
                  </a:cubicBezTo>
                  <a:cubicBezTo>
                    <a:pt x="949" y="288"/>
                    <a:pt x="1519" y="1815"/>
                    <a:pt x="1519" y="1815"/>
                  </a:cubicBezTo>
                  <a:cubicBezTo>
                    <a:pt x="1519" y="1815"/>
                    <a:pt x="1198" y="1276"/>
                    <a:pt x="984" y="1276"/>
                  </a:cubicBezTo>
                  <a:cubicBezTo>
                    <a:pt x="913" y="1276"/>
                    <a:pt x="853" y="1336"/>
                    <a:pt x="822" y="1495"/>
                  </a:cubicBezTo>
                  <a:cubicBezTo>
                    <a:pt x="712" y="1821"/>
                    <a:pt x="951" y="2310"/>
                    <a:pt x="1179" y="2672"/>
                  </a:cubicBezTo>
                  <a:lnTo>
                    <a:pt x="1179" y="2672"/>
                  </a:lnTo>
                  <a:cubicBezTo>
                    <a:pt x="1037" y="2498"/>
                    <a:pt x="879" y="2343"/>
                    <a:pt x="768" y="2343"/>
                  </a:cubicBezTo>
                  <a:cubicBezTo>
                    <a:pt x="695" y="2343"/>
                    <a:pt x="643" y="2409"/>
                    <a:pt x="628" y="2579"/>
                  </a:cubicBezTo>
                  <a:cubicBezTo>
                    <a:pt x="539" y="3158"/>
                    <a:pt x="1014" y="3706"/>
                    <a:pt x="1305" y="3982"/>
                  </a:cubicBezTo>
                  <a:lnTo>
                    <a:pt x="1305" y="3982"/>
                  </a:lnTo>
                  <a:cubicBezTo>
                    <a:pt x="1154" y="3866"/>
                    <a:pt x="948" y="3738"/>
                    <a:pt x="778" y="3738"/>
                  </a:cubicBezTo>
                  <a:cubicBezTo>
                    <a:pt x="658" y="3738"/>
                    <a:pt x="555" y="3802"/>
                    <a:pt x="501" y="3979"/>
                  </a:cubicBezTo>
                  <a:cubicBezTo>
                    <a:pt x="419" y="4390"/>
                    <a:pt x="1000" y="4879"/>
                    <a:pt x="1423" y="5174"/>
                  </a:cubicBezTo>
                  <a:lnTo>
                    <a:pt x="1423" y="5174"/>
                  </a:lnTo>
                  <a:cubicBezTo>
                    <a:pt x="1306" y="5123"/>
                    <a:pt x="1167" y="5079"/>
                    <a:pt x="1010" y="5058"/>
                  </a:cubicBezTo>
                  <a:cubicBezTo>
                    <a:pt x="981" y="5051"/>
                    <a:pt x="951" y="5047"/>
                    <a:pt x="921" y="5047"/>
                  </a:cubicBezTo>
                  <a:cubicBezTo>
                    <a:pt x="437" y="5047"/>
                    <a:pt x="1" y="5986"/>
                    <a:pt x="2222" y="6586"/>
                  </a:cubicBezTo>
                  <a:cubicBezTo>
                    <a:pt x="2222" y="6586"/>
                    <a:pt x="3556" y="5440"/>
                    <a:pt x="3174" y="4931"/>
                  </a:cubicBezTo>
                  <a:cubicBezTo>
                    <a:pt x="3114" y="4847"/>
                    <a:pt x="3036" y="4814"/>
                    <a:pt x="2949" y="4814"/>
                  </a:cubicBezTo>
                  <a:cubicBezTo>
                    <a:pt x="2793" y="4814"/>
                    <a:pt x="2607" y="4922"/>
                    <a:pt x="2443" y="5049"/>
                  </a:cubicBezTo>
                  <a:lnTo>
                    <a:pt x="2443" y="5049"/>
                  </a:lnTo>
                  <a:cubicBezTo>
                    <a:pt x="2818" y="4669"/>
                    <a:pt x="3295" y="4103"/>
                    <a:pt x="3174" y="3786"/>
                  </a:cubicBezTo>
                  <a:cubicBezTo>
                    <a:pt x="3130" y="3666"/>
                    <a:pt x="3033" y="3620"/>
                    <a:pt x="2910" y="3620"/>
                  </a:cubicBezTo>
                  <a:cubicBezTo>
                    <a:pt x="2583" y="3620"/>
                    <a:pt x="2074" y="3946"/>
                    <a:pt x="1900" y="4064"/>
                  </a:cubicBezTo>
                  <a:lnTo>
                    <a:pt x="1900" y="4064"/>
                  </a:lnTo>
                  <a:cubicBezTo>
                    <a:pt x="2157" y="3881"/>
                    <a:pt x="3133" y="3141"/>
                    <a:pt x="2858" y="2640"/>
                  </a:cubicBezTo>
                  <a:cubicBezTo>
                    <a:pt x="2800" y="2496"/>
                    <a:pt x="2710" y="2440"/>
                    <a:pt x="2605" y="2440"/>
                  </a:cubicBezTo>
                  <a:cubicBezTo>
                    <a:pt x="2277" y="2440"/>
                    <a:pt x="1806" y="2978"/>
                    <a:pt x="1725" y="3074"/>
                  </a:cubicBezTo>
                  <a:lnTo>
                    <a:pt x="1725" y="3074"/>
                  </a:lnTo>
                  <a:cubicBezTo>
                    <a:pt x="1843" y="2932"/>
                    <a:pt x="2776" y="1795"/>
                    <a:pt x="2537" y="1495"/>
                  </a:cubicBezTo>
                  <a:cubicBezTo>
                    <a:pt x="2470" y="1413"/>
                    <a:pt x="2396" y="1381"/>
                    <a:pt x="2323" y="1381"/>
                  </a:cubicBezTo>
                  <a:cubicBezTo>
                    <a:pt x="2051" y="1381"/>
                    <a:pt x="1774" y="1815"/>
                    <a:pt x="1774" y="1815"/>
                  </a:cubicBezTo>
                  <a:cubicBezTo>
                    <a:pt x="1774" y="1815"/>
                    <a:pt x="2653" y="0"/>
                    <a:pt x="201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352589" y="2619055"/>
              <a:ext cx="150224" cy="723166"/>
            </a:xfrm>
            <a:custGeom>
              <a:avLst/>
              <a:gdLst/>
              <a:ahLst/>
              <a:cxnLst/>
              <a:rect l="l" t="t" r="r" b="b"/>
              <a:pathLst>
                <a:path w="1467" h="7062" extrusionOk="0">
                  <a:moveTo>
                    <a:pt x="194" y="0"/>
                  </a:moveTo>
                  <a:cubicBezTo>
                    <a:pt x="127" y="0"/>
                    <a:pt x="127" y="61"/>
                    <a:pt x="127" y="61"/>
                  </a:cubicBezTo>
                  <a:cubicBezTo>
                    <a:pt x="127" y="61"/>
                    <a:pt x="0" y="825"/>
                    <a:pt x="0" y="1910"/>
                  </a:cubicBezTo>
                  <a:cubicBezTo>
                    <a:pt x="0" y="3371"/>
                    <a:pt x="255" y="5407"/>
                    <a:pt x="1400" y="7062"/>
                  </a:cubicBezTo>
                  <a:lnTo>
                    <a:pt x="1466" y="7062"/>
                  </a:lnTo>
                  <a:lnTo>
                    <a:pt x="1466" y="7001"/>
                  </a:lnTo>
                  <a:cubicBezTo>
                    <a:pt x="321" y="5407"/>
                    <a:pt x="66" y="3371"/>
                    <a:pt x="66" y="1910"/>
                  </a:cubicBezTo>
                  <a:cubicBezTo>
                    <a:pt x="66" y="1334"/>
                    <a:pt x="127" y="891"/>
                    <a:pt x="127" y="571"/>
                  </a:cubicBezTo>
                  <a:cubicBezTo>
                    <a:pt x="127" y="443"/>
                    <a:pt x="194" y="316"/>
                    <a:pt x="194" y="189"/>
                  </a:cubicBezTo>
                  <a:lnTo>
                    <a:pt x="194" y="128"/>
                  </a:lnTo>
                  <a:lnTo>
                    <a:pt x="194" y="6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E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521961" y="2565602"/>
              <a:ext cx="365065" cy="659370"/>
            </a:xfrm>
            <a:custGeom>
              <a:avLst/>
              <a:gdLst/>
              <a:ahLst/>
              <a:cxnLst/>
              <a:rect l="l" t="t" r="r" b="b"/>
              <a:pathLst>
                <a:path w="3565" h="6439" extrusionOk="0">
                  <a:moveTo>
                    <a:pt x="2468" y="1"/>
                  </a:moveTo>
                  <a:cubicBezTo>
                    <a:pt x="1970" y="1"/>
                    <a:pt x="2485" y="1856"/>
                    <a:pt x="2485" y="1856"/>
                  </a:cubicBezTo>
                  <a:cubicBezTo>
                    <a:pt x="2485" y="1856"/>
                    <a:pt x="2205" y="1295"/>
                    <a:pt x="1923" y="1295"/>
                  </a:cubicBezTo>
                  <a:cubicBezTo>
                    <a:pt x="1876" y="1295"/>
                    <a:pt x="1829" y="1311"/>
                    <a:pt x="1783" y="1347"/>
                  </a:cubicBezTo>
                  <a:cubicBezTo>
                    <a:pt x="1449" y="1570"/>
                    <a:pt x="2041" y="2765"/>
                    <a:pt x="2195" y="3062"/>
                  </a:cubicBezTo>
                  <a:lnTo>
                    <a:pt x="2195" y="3062"/>
                  </a:lnTo>
                  <a:cubicBezTo>
                    <a:pt x="2086" y="2862"/>
                    <a:pt x="1745" y="2282"/>
                    <a:pt x="1444" y="2282"/>
                  </a:cubicBezTo>
                  <a:cubicBezTo>
                    <a:pt x="1362" y="2282"/>
                    <a:pt x="1283" y="2325"/>
                    <a:pt x="1213" y="2432"/>
                  </a:cubicBezTo>
                  <a:cubicBezTo>
                    <a:pt x="878" y="2878"/>
                    <a:pt x="1666" y="3814"/>
                    <a:pt x="1866" y="4037"/>
                  </a:cubicBezTo>
                  <a:lnTo>
                    <a:pt x="1866" y="4037"/>
                  </a:lnTo>
                  <a:cubicBezTo>
                    <a:pt x="1717" y="3877"/>
                    <a:pt x="1226" y="3375"/>
                    <a:pt x="913" y="3375"/>
                  </a:cubicBezTo>
                  <a:cubicBezTo>
                    <a:pt x="825" y="3375"/>
                    <a:pt x="752" y="3414"/>
                    <a:pt x="703" y="3511"/>
                  </a:cubicBezTo>
                  <a:cubicBezTo>
                    <a:pt x="501" y="3794"/>
                    <a:pt x="860" y="4432"/>
                    <a:pt x="1151" y="4862"/>
                  </a:cubicBezTo>
                  <a:lnTo>
                    <a:pt x="1151" y="4862"/>
                  </a:lnTo>
                  <a:cubicBezTo>
                    <a:pt x="1004" y="4698"/>
                    <a:pt x="826" y="4550"/>
                    <a:pt x="662" y="4550"/>
                  </a:cubicBezTo>
                  <a:cubicBezTo>
                    <a:pt x="586" y="4550"/>
                    <a:pt x="514" y="4581"/>
                    <a:pt x="449" y="4656"/>
                  </a:cubicBezTo>
                  <a:cubicBezTo>
                    <a:pt x="1" y="5038"/>
                    <a:pt x="1085" y="6438"/>
                    <a:pt x="1085" y="6438"/>
                  </a:cubicBezTo>
                  <a:cubicBezTo>
                    <a:pt x="3504" y="6311"/>
                    <a:pt x="3056" y="5165"/>
                    <a:pt x="2546" y="5165"/>
                  </a:cubicBezTo>
                  <a:cubicBezTo>
                    <a:pt x="2367" y="5165"/>
                    <a:pt x="2212" y="5185"/>
                    <a:pt x="2084" y="5211"/>
                  </a:cubicBezTo>
                  <a:lnTo>
                    <a:pt x="2084" y="5211"/>
                  </a:lnTo>
                  <a:cubicBezTo>
                    <a:pt x="2556" y="5025"/>
                    <a:pt x="3249" y="4674"/>
                    <a:pt x="3249" y="4213"/>
                  </a:cubicBezTo>
                  <a:cubicBezTo>
                    <a:pt x="3227" y="3979"/>
                    <a:pt x="3099" y="3901"/>
                    <a:pt x="2938" y="3901"/>
                  </a:cubicBezTo>
                  <a:cubicBezTo>
                    <a:pt x="2797" y="3901"/>
                    <a:pt x="2630" y="3962"/>
                    <a:pt x="2488" y="4029"/>
                  </a:cubicBezTo>
                  <a:lnTo>
                    <a:pt x="2488" y="4029"/>
                  </a:lnTo>
                  <a:cubicBezTo>
                    <a:pt x="2852" y="3796"/>
                    <a:pt x="3397" y="3360"/>
                    <a:pt x="3437" y="2813"/>
                  </a:cubicBezTo>
                  <a:cubicBezTo>
                    <a:pt x="3454" y="2622"/>
                    <a:pt x="3395" y="2551"/>
                    <a:pt x="3297" y="2551"/>
                  </a:cubicBezTo>
                  <a:cubicBezTo>
                    <a:pt x="3159" y="2551"/>
                    <a:pt x="2946" y="2691"/>
                    <a:pt x="2757" y="2841"/>
                  </a:cubicBezTo>
                  <a:lnTo>
                    <a:pt x="2757" y="2841"/>
                  </a:lnTo>
                  <a:cubicBezTo>
                    <a:pt x="3081" y="2523"/>
                    <a:pt x="3477" y="2050"/>
                    <a:pt x="3437" y="1668"/>
                  </a:cubicBezTo>
                  <a:cubicBezTo>
                    <a:pt x="3437" y="1491"/>
                    <a:pt x="3378" y="1427"/>
                    <a:pt x="3293" y="1427"/>
                  </a:cubicBezTo>
                  <a:cubicBezTo>
                    <a:pt x="3071" y="1427"/>
                    <a:pt x="2674" y="1856"/>
                    <a:pt x="2674" y="1856"/>
                  </a:cubicBezTo>
                  <a:cubicBezTo>
                    <a:pt x="2674" y="1856"/>
                    <a:pt x="3565" y="522"/>
                    <a:pt x="2674" y="74"/>
                  </a:cubicBezTo>
                  <a:cubicBezTo>
                    <a:pt x="2591" y="23"/>
                    <a:pt x="2523" y="1"/>
                    <a:pt x="246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521961" y="2671178"/>
              <a:ext cx="280583" cy="677802"/>
            </a:xfrm>
            <a:custGeom>
              <a:avLst/>
              <a:gdLst/>
              <a:ahLst/>
              <a:cxnLst/>
              <a:rect l="l" t="t" r="r" b="b"/>
              <a:pathLst>
                <a:path w="2740" h="6619" extrusionOk="0">
                  <a:moveTo>
                    <a:pt x="2674" y="0"/>
                  </a:moveTo>
                  <a:lnTo>
                    <a:pt x="2674" y="62"/>
                  </a:lnTo>
                  <a:cubicBezTo>
                    <a:pt x="2613" y="316"/>
                    <a:pt x="2546" y="1401"/>
                    <a:pt x="2231" y="2673"/>
                  </a:cubicBezTo>
                  <a:cubicBezTo>
                    <a:pt x="1849" y="3946"/>
                    <a:pt x="1213" y="5473"/>
                    <a:pt x="67" y="6553"/>
                  </a:cubicBezTo>
                  <a:cubicBezTo>
                    <a:pt x="1" y="6553"/>
                    <a:pt x="1" y="6553"/>
                    <a:pt x="67" y="6619"/>
                  </a:cubicBezTo>
                  <a:lnTo>
                    <a:pt x="128" y="6619"/>
                  </a:lnTo>
                  <a:cubicBezTo>
                    <a:pt x="1340" y="5407"/>
                    <a:pt x="2037" y="3819"/>
                    <a:pt x="2358" y="2419"/>
                  </a:cubicBezTo>
                  <a:cubicBezTo>
                    <a:pt x="2674" y="1080"/>
                    <a:pt x="2740" y="0"/>
                    <a:pt x="2740" y="0"/>
                  </a:cubicBezTo>
                  <a:close/>
                </a:path>
              </a:pathLst>
            </a:custGeom>
            <a:solidFill>
              <a:srgbClr val="1E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346342" y="3289989"/>
              <a:ext cx="378070" cy="319701"/>
            </a:xfrm>
            <a:custGeom>
              <a:avLst/>
              <a:gdLst/>
              <a:ahLst/>
              <a:cxnLst/>
              <a:rect l="l" t="t" r="r" b="b"/>
              <a:pathLst>
                <a:path w="3692" h="3122" extrusionOk="0">
                  <a:moveTo>
                    <a:pt x="0" y="1"/>
                  </a:moveTo>
                  <a:lnTo>
                    <a:pt x="316" y="2546"/>
                  </a:lnTo>
                  <a:cubicBezTo>
                    <a:pt x="382" y="2867"/>
                    <a:pt x="698" y="3121"/>
                    <a:pt x="1018" y="3121"/>
                  </a:cubicBezTo>
                  <a:lnTo>
                    <a:pt x="2607" y="3121"/>
                  </a:lnTo>
                  <a:cubicBezTo>
                    <a:pt x="2989" y="3121"/>
                    <a:pt x="3243" y="2867"/>
                    <a:pt x="3309" y="2546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5117987" y="3596579"/>
              <a:ext cx="2887238" cy="456203"/>
            </a:xfrm>
            <a:custGeom>
              <a:avLst/>
              <a:gdLst/>
              <a:ahLst/>
              <a:cxnLst/>
              <a:rect l="l" t="t" r="r" b="b"/>
              <a:pathLst>
                <a:path w="28195" h="4455" extrusionOk="0">
                  <a:moveTo>
                    <a:pt x="14831" y="61"/>
                  </a:moveTo>
                  <a:cubicBezTo>
                    <a:pt x="15722" y="61"/>
                    <a:pt x="16613" y="127"/>
                    <a:pt x="17437" y="127"/>
                  </a:cubicBezTo>
                  <a:cubicBezTo>
                    <a:pt x="17885" y="189"/>
                    <a:pt x="18267" y="189"/>
                    <a:pt x="18710" y="189"/>
                  </a:cubicBezTo>
                  <a:cubicBezTo>
                    <a:pt x="19601" y="255"/>
                    <a:pt x="20492" y="316"/>
                    <a:pt x="21322" y="382"/>
                  </a:cubicBezTo>
                  <a:cubicBezTo>
                    <a:pt x="21765" y="443"/>
                    <a:pt x="22213" y="509"/>
                    <a:pt x="22595" y="509"/>
                  </a:cubicBezTo>
                  <a:cubicBezTo>
                    <a:pt x="23613" y="637"/>
                    <a:pt x="24438" y="764"/>
                    <a:pt x="25201" y="952"/>
                  </a:cubicBezTo>
                  <a:cubicBezTo>
                    <a:pt x="25710" y="1018"/>
                    <a:pt x="26092" y="1146"/>
                    <a:pt x="26474" y="1273"/>
                  </a:cubicBezTo>
                  <a:cubicBezTo>
                    <a:pt x="26983" y="1400"/>
                    <a:pt x="27431" y="1528"/>
                    <a:pt x="27686" y="1716"/>
                  </a:cubicBezTo>
                  <a:cubicBezTo>
                    <a:pt x="27813" y="1782"/>
                    <a:pt x="27940" y="1909"/>
                    <a:pt x="28001" y="1970"/>
                  </a:cubicBezTo>
                  <a:cubicBezTo>
                    <a:pt x="28068" y="2037"/>
                    <a:pt x="28068" y="2164"/>
                    <a:pt x="28068" y="2225"/>
                  </a:cubicBezTo>
                  <a:cubicBezTo>
                    <a:pt x="28068" y="2291"/>
                    <a:pt x="28068" y="2352"/>
                    <a:pt x="28001" y="2480"/>
                  </a:cubicBezTo>
                  <a:cubicBezTo>
                    <a:pt x="27874" y="2607"/>
                    <a:pt x="27686" y="2734"/>
                    <a:pt x="27431" y="2861"/>
                  </a:cubicBezTo>
                  <a:cubicBezTo>
                    <a:pt x="27177" y="2989"/>
                    <a:pt x="26856" y="3055"/>
                    <a:pt x="26474" y="3182"/>
                  </a:cubicBezTo>
                  <a:cubicBezTo>
                    <a:pt x="26092" y="3309"/>
                    <a:pt x="25710" y="3437"/>
                    <a:pt x="25201" y="3498"/>
                  </a:cubicBezTo>
                  <a:cubicBezTo>
                    <a:pt x="24438" y="3625"/>
                    <a:pt x="23613" y="3819"/>
                    <a:pt x="22595" y="3880"/>
                  </a:cubicBezTo>
                  <a:cubicBezTo>
                    <a:pt x="22213" y="3946"/>
                    <a:pt x="21765" y="4007"/>
                    <a:pt x="21322" y="4073"/>
                  </a:cubicBezTo>
                  <a:cubicBezTo>
                    <a:pt x="20492" y="4134"/>
                    <a:pt x="19601" y="4200"/>
                    <a:pt x="18710" y="4261"/>
                  </a:cubicBezTo>
                  <a:lnTo>
                    <a:pt x="17437" y="4261"/>
                  </a:lnTo>
                  <a:cubicBezTo>
                    <a:pt x="16613" y="4328"/>
                    <a:pt x="15722" y="4328"/>
                    <a:pt x="14831" y="4328"/>
                  </a:cubicBezTo>
                  <a:lnTo>
                    <a:pt x="10885" y="4328"/>
                  </a:lnTo>
                  <a:cubicBezTo>
                    <a:pt x="10503" y="4261"/>
                    <a:pt x="10055" y="4261"/>
                    <a:pt x="9612" y="4261"/>
                  </a:cubicBezTo>
                  <a:cubicBezTo>
                    <a:pt x="8721" y="4200"/>
                    <a:pt x="7830" y="4134"/>
                    <a:pt x="7001" y="4073"/>
                  </a:cubicBezTo>
                  <a:cubicBezTo>
                    <a:pt x="6558" y="4007"/>
                    <a:pt x="6176" y="3946"/>
                    <a:pt x="5728" y="3946"/>
                  </a:cubicBezTo>
                  <a:cubicBezTo>
                    <a:pt x="4776" y="3819"/>
                    <a:pt x="3885" y="3691"/>
                    <a:pt x="3121" y="3498"/>
                  </a:cubicBezTo>
                  <a:cubicBezTo>
                    <a:pt x="2612" y="3437"/>
                    <a:pt x="2230" y="3309"/>
                    <a:pt x="1848" y="3243"/>
                  </a:cubicBezTo>
                  <a:cubicBezTo>
                    <a:pt x="1273" y="3055"/>
                    <a:pt x="830" y="2928"/>
                    <a:pt x="575" y="2734"/>
                  </a:cubicBezTo>
                  <a:cubicBezTo>
                    <a:pt x="382" y="2673"/>
                    <a:pt x="321" y="2546"/>
                    <a:pt x="194" y="2480"/>
                  </a:cubicBezTo>
                  <a:cubicBezTo>
                    <a:pt x="127" y="2418"/>
                    <a:pt x="127" y="2291"/>
                    <a:pt x="127" y="2225"/>
                  </a:cubicBezTo>
                  <a:cubicBezTo>
                    <a:pt x="127" y="2164"/>
                    <a:pt x="127" y="2037"/>
                    <a:pt x="194" y="1970"/>
                  </a:cubicBezTo>
                  <a:cubicBezTo>
                    <a:pt x="321" y="1843"/>
                    <a:pt x="509" y="1716"/>
                    <a:pt x="830" y="1589"/>
                  </a:cubicBezTo>
                  <a:cubicBezTo>
                    <a:pt x="1085" y="1461"/>
                    <a:pt x="1400" y="1334"/>
                    <a:pt x="1848" y="1207"/>
                  </a:cubicBezTo>
                  <a:cubicBezTo>
                    <a:pt x="2230" y="1080"/>
                    <a:pt x="2612" y="1018"/>
                    <a:pt x="3121" y="891"/>
                  </a:cubicBezTo>
                  <a:cubicBezTo>
                    <a:pt x="3885" y="764"/>
                    <a:pt x="4776" y="637"/>
                    <a:pt x="5728" y="509"/>
                  </a:cubicBezTo>
                  <a:cubicBezTo>
                    <a:pt x="6176" y="443"/>
                    <a:pt x="6558" y="443"/>
                    <a:pt x="7001" y="382"/>
                  </a:cubicBezTo>
                  <a:cubicBezTo>
                    <a:pt x="7830" y="316"/>
                    <a:pt x="8721" y="255"/>
                    <a:pt x="9612" y="189"/>
                  </a:cubicBezTo>
                  <a:cubicBezTo>
                    <a:pt x="10055" y="189"/>
                    <a:pt x="10503" y="127"/>
                    <a:pt x="10885" y="127"/>
                  </a:cubicBezTo>
                  <a:cubicBezTo>
                    <a:pt x="11776" y="127"/>
                    <a:pt x="12601" y="61"/>
                    <a:pt x="13558" y="61"/>
                  </a:cubicBezTo>
                  <a:close/>
                  <a:moveTo>
                    <a:pt x="13558" y="0"/>
                  </a:moveTo>
                  <a:cubicBezTo>
                    <a:pt x="12601" y="0"/>
                    <a:pt x="11776" y="0"/>
                    <a:pt x="10885" y="61"/>
                  </a:cubicBezTo>
                  <a:cubicBezTo>
                    <a:pt x="10437" y="61"/>
                    <a:pt x="10055" y="61"/>
                    <a:pt x="9612" y="127"/>
                  </a:cubicBezTo>
                  <a:cubicBezTo>
                    <a:pt x="8721" y="189"/>
                    <a:pt x="7830" y="255"/>
                    <a:pt x="7001" y="316"/>
                  </a:cubicBezTo>
                  <a:cubicBezTo>
                    <a:pt x="6558" y="316"/>
                    <a:pt x="6110" y="382"/>
                    <a:pt x="5728" y="443"/>
                  </a:cubicBezTo>
                  <a:cubicBezTo>
                    <a:pt x="4776" y="570"/>
                    <a:pt x="3885" y="698"/>
                    <a:pt x="3121" y="825"/>
                  </a:cubicBezTo>
                  <a:cubicBezTo>
                    <a:pt x="2612" y="891"/>
                    <a:pt x="2164" y="1018"/>
                    <a:pt x="1848" y="1146"/>
                  </a:cubicBezTo>
                  <a:cubicBezTo>
                    <a:pt x="1273" y="1273"/>
                    <a:pt x="830" y="1461"/>
                    <a:pt x="509" y="1655"/>
                  </a:cubicBezTo>
                  <a:cubicBezTo>
                    <a:pt x="382" y="1716"/>
                    <a:pt x="255" y="1782"/>
                    <a:pt x="127" y="1909"/>
                  </a:cubicBezTo>
                  <a:cubicBezTo>
                    <a:pt x="66" y="2037"/>
                    <a:pt x="0" y="2098"/>
                    <a:pt x="0" y="2225"/>
                  </a:cubicBezTo>
                  <a:cubicBezTo>
                    <a:pt x="0" y="2352"/>
                    <a:pt x="66" y="2418"/>
                    <a:pt x="127" y="2546"/>
                  </a:cubicBezTo>
                  <a:cubicBezTo>
                    <a:pt x="255" y="2673"/>
                    <a:pt x="509" y="2800"/>
                    <a:pt x="764" y="2928"/>
                  </a:cubicBezTo>
                  <a:cubicBezTo>
                    <a:pt x="1018" y="3055"/>
                    <a:pt x="1400" y="3182"/>
                    <a:pt x="1848" y="3309"/>
                  </a:cubicBezTo>
                  <a:cubicBezTo>
                    <a:pt x="2164" y="3437"/>
                    <a:pt x="2612" y="3498"/>
                    <a:pt x="3121" y="3625"/>
                  </a:cubicBezTo>
                  <a:cubicBezTo>
                    <a:pt x="3885" y="3752"/>
                    <a:pt x="4776" y="3880"/>
                    <a:pt x="5728" y="4007"/>
                  </a:cubicBezTo>
                  <a:cubicBezTo>
                    <a:pt x="6110" y="4073"/>
                    <a:pt x="6558" y="4073"/>
                    <a:pt x="7001" y="4134"/>
                  </a:cubicBezTo>
                  <a:cubicBezTo>
                    <a:pt x="7830" y="4200"/>
                    <a:pt x="8721" y="4261"/>
                    <a:pt x="9612" y="4328"/>
                  </a:cubicBezTo>
                  <a:cubicBezTo>
                    <a:pt x="10055" y="4328"/>
                    <a:pt x="10437" y="4389"/>
                    <a:pt x="10885" y="4389"/>
                  </a:cubicBezTo>
                  <a:cubicBezTo>
                    <a:pt x="11776" y="4389"/>
                    <a:pt x="12601" y="4455"/>
                    <a:pt x="13558" y="4455"/>
                  </a:cubicBezTo>
                  <a:lnTo>
                    <a:pt x="14831" y="4455"/>
                  </a:lnTo>
                  <a:cubicBezTo>
                    <a:pt x="15722" y="4455"/>
                    <a:pt x="16613" y="4389"/>
                    <a:pt x="17437" y="4389"/>
                  </a:cubicBezTo>
                  <a:cubicBezTo>
                    <a:pt x="17885" y="4389"/>
                    <a:pt x="18267" y="4328"/>
                    <a:pt x="18710" y="4328"/>
                  </a:cubicBezTo>
                  <a:cubicBezTo>
                    <a:pt x="19601" y="4261"/>
                    <a:pt x="20492" y="4200"/>
                    <a:pt x="21322" y="4134"/>
                  </a:cubicBezTo>
                  <a:cubicBezTo>
                    <a:pt x="21765" y="4073"/>
                    <a:pt x="22213" y="4007"/>
                    <a:pt x="22595" y="4007"/>
                  </a:cubicBezTo>
                  <a:cubicBezTo>
                    <a:pt x="23613" y="3880"/>
                    <a:pt x="24504" y="3752"/>
                    <a:pt x="25267" y="3564"/>
                  </a:cubicBezTo>
                  <a:cubicBezTo>
                    <a:pt x="25710" y="3498"/>
                    <a:pt x="26158" y="3371"/>
                    <a:pt x="26540" y="3309"/>
                  </a:cubicBezTo>
                  <a:cubicBezTo>
                    <a:pt x="27049" y="3116"/>
                    <a:pt x="27431" y="2989"/>
                    <a:pt x="27747" y="2800"/>
                  </a:cubicBezTo>
                  <a:cubicBezTo>
                    <a:pt x="27874" y="2673"/>
                    <a:pt x="28001" y="2607"/>
                    <a:pt x="28068" y="2546"/>
                  </a:cubicBezTo>
                  <a:cubicBezTo>
                    <a:pt x="28129" y="2418"/>
                    <a:pt x="28195" y="2352"/>
                    <a:pt x="28195" y="2225"/>
                  </a:cubicBezTo>
                  <a:cubicBezTo>
                    <a:pt x="28195" y="2098"/>
                    <a:pt x="28129" y="2037"/>
                    <a:pt x="28068" y="1909"/>
                  </a:cubicBezTo>
                  <a:cubicBezTo>
                    <a:pt x="27940" y="1782"/>
                    <a:pt x="27747" y="1655"/>
                    <a:pt x="27492" y="1528"/>
                  </a:cubicBezTo>
                  <a:cubicBezTo>
                    <a:pt x="27238" y="1400"/>
                    <a:pt x="26922" y="1273"/>
                    <a:pt x="26540" y="1146"/>
                  </a:cubicBezTo>
                  <a:cubicBezTo>
                    <a:pt x="26158" y="1080"/>
                    <a:pt x="25710" y="952"/>
                    <a:pt x="25267" y="825"/>
                  </a:cubicBezTo>
                  <a:cubicBezTo>
                    <a:pt x="24504" y="698"/>
                    <a:pt x="23613" y="570"/>
                    <a:pt x="22595" y="443"/>
                  </a:cubicBezTo>
                  <a:cubicBezTo>
                    <a:pt x="22213" y="382"/>
                    <a:pt x="21765" y="382"/>
                    <a:pt x="21322" y="316"/>
                  </a:cubicBezTo>
                  <a:cubicBezTo>
                    <a:pt x="20492" y="255"/>
                    <a:pt x="19601" y="189"/>
                    <a:pt x="18710" y="127"/>
                  </a:cubicBezTo>
                  <a:cubicBezTo>
                    <a:pt x="18267" y="127"/>
                    <a:pt x="17885" y="61"/>
                    <a:pt x="17437" y="61"/>
                  </a:cubicBezTo>
                  <a:cubicBezTo>
                    <a:pt x="16613" y="0"/>
                    <a:pt x="15722" y="0"/>
                    <a:pt x="14831" y="0"/>
                  </a:cubicBezTo>
                  <a:close/>
                </a:path>
              </a:pathLst>
            </a:custGeom>
            <a:solidFill>
              <a:srgbClr val="378E6D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506243" y="3602825"/>
              <a:ext cx="130461" cy="443198"/>
            </a:xfrm>
            <a:custGeom>
              <a:avLst/>
              <a:gdLst/>
              <a:ahLst/>
              <a:cxnLst/>
              <a:rect l="l" t="t" r="r" b="b"/>
              <a:pathLst>
                <a:path w="1274" h="4328" extrusionOk="0">
                  <a:moveTo>
                    <a:pt x="1" y="0"/>
                  </a:moveTo>
                  <a:lnTo>
                    <a:pt x="1" y="4328"/>
                  </a:lnTo>
                  <a:lnTo>
                    <a:pt x="1274" y="4328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903560" y="3609584"/>
              <a:ext cx="130461" cy="430193"/>
            </a:xfrm>
            <a:custGeom>
              <a:avLst/>
              <a:gdLst/>
              <a:ahLst/>
              <a:cxnLst/>
              <a:rect l="l" t="t" r="r" b="b"/>
              <a:pathLst>
                <a:path w="1274" h="4201" extrusionOk="0">
                  <a:moveTo>
                    <a:pt x="0" y="0"/>
                  </a:moveTo>
                  <a:lnTo>
                    <a:pt x="0" y="4201"/>
                  </a:lnTo>
                  <a:cubicBezTo>
                    <a:pt x="448" y="4201"/>
                    <a:pt x="830" y="4201"/>
                    <a:pt x="1273" y="4134"/>
                  </a:cubicBezTo>
                  <a:lnTo>
                    <a:pt x="1273" y="62"/>
                  </a:lnTo>
                  <a:cubicBezTo>
                    <a:pt x="830" y="0"/>
                    <a:pt x="448" y="0"/>
                    <a:pt x="0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7301287" y="3635696"/>
              <a:ext cx="130461" cy="378070"/>
            </a:xfrm>
            <a:custGeom>
              <a:avLst/>
              <a:gdLst/>
              <a:ahLst/>
              <a:cxnLst/>
              <a:rect l="l" t="t" r="r" b="b"/>
              <a:pathLst>
                <a:path w="1274" h="3692" extrusionOk="0">
                  <a:moveTo>
                    <a:pt x="1" y="0"/>
                  </a:moveTo>
                  <a:lnTo>
                    <a:pt x="1" y="3691"/>
                  </a:lnTo>
                  <a:cubicBezTo>
                    <a:pt x="444" y="3691"/>
                    <a:pt x="892" y="3625"/>
                    <a:pt x="1274" y="3564"/>
                  </a:cubicBezTo>
                  <a:lnTo>
                    <a:pt x="1274" y="127"/>
                  </a:lnTo>
                  <a:cubicBezTo>
                    <a:pt x="892" y="61"/>
                    <a:pt x="444" y="0"/>
                    <a:pt x="1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7698604" y="3687818"/>
              <a:ext cx="130461" cy="273722"/>
            </a:xfrm>
            <a:custGeom>
              <a:avLst/>
              <a:gdLst/>
              <a:ahLst/>
              <a:cxnLst/>
              <a:rect l="l" t="t" r="r" b="b"/>
              <a:pathLst>
                <a:path w="1274" h="2673" extrusionOk="0">
                  <a:moveTo>
                    <a:pt x="0" y="0"/>
                  </a:moveTo>
                  <a:lnTo>
                    <a:pt x="0" y="2673"/>
                  </a:lnTo>
                  <a:cubicBezTo>
                    <a:pt x="509" y="2546"/>
                    <a:pt x="957" y="2480"/>
                    <a:pt x="1273" y="2352"/>
                  </a:cubicBezTo>
                  <a:lnTo>
                    <a:pt x="1273" y="316"/>
                  </a:lnTo>
                  <a:cubicBezTo>
                    <a:pt x="957" y="189"/>
                    <a:pt x="509" y="127"/>
                    <a:pt x="0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5965154" y="3648701"/>
              <a:ext cx="938519" cy="338952"/>
            </a:xfrm>
            <a:custGeom>
              <a:avLst/>
              <a:gdLst/>
              <a:ahLst/>
              <a:cxnLst/>
              <a:rect l="l" t="t" r="r" b="b"/>
              <a:pathLst>
                <a:path w="9165" h="3310" extrusionOk="0">
                  <a:moveTo>
                    <a:pt x="1339" y="571"/>
                  </a:moveTo>
                  <a:cubicBezTo>
                    <a:pt x="509" y="891"/>
                    <a:pt x="0" y="1273"/>
                    <a:pt x="0" y="1655"/>
                  </a:cubicBezTo>
                  <a:cubicBezTo>
                    <a:pt x="0" y="2037"/>
                    <a:pt x="509" y="2419"/>
                    <a:pt x="1339" y="2673"/>
                  </a:cubicBezTo>
                  <a:lnTo>
                    <a:pt x="1339" y="571"/>
                  </a:lnTo>
                  <a:close/>
                  <a:moveTo>
                    <a:pt x="5285" y="0"/>
                  </a:moveTo>
                  <a:cubicBezTo>
                    <a:pt x="4267" y="0"/>
                    <a:pt x="3376" y="128"/>
                    <a:pt x="2612" y="255"/>
                  </a:cubicBezTo>
                  <a:lnTo>
                    <a:pt x="2612" y="2989"/>
                  </a:lnTo>
                  <a:cubicBezTo>
                    <a:pt x="3376" y="3182"/>
                    <a:pt x="4267" y="3243"/>
                    <a:pt x="5285" y="3310"/>
                  </a:cubicBezTo>
                  <a:lnTo>
                    <a:pt x="5285" y="0"/>
                  </a:lnTo>
                  <a:close/>
                  <a:moveTo>
                    <a:pt x="6558" y="0"/>
                  </a:moveTo>
                  <a:lnTo>
                    <a:pt x="6558" y="3310"/>
                  </a:lnTo>
                  <a:cubicBezTo>
                    <a:pt x="7510" y="3310"/>
                    <a:pt x="8401" y="3182"/>
                    <a:pt x="9164" y="3055"/>
                  </a:cubicBezTo>
                  <a:lnTo>
                    <a:pt x="9164" y="189"/>
                  </a:lnTo>
                  <a:cubicBezTo>
                    <a:pt x="8401" y="61"/>
                    <a:pt x="7510" y="0"/>
                    <a:pt x="6558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6102269" y="3674711"/>
              <a:ext cx="130461" cy="280071"/>
            </a:xfrm>
            <a:custGeom>
              <a:avLst/>
              <a:gdLst/>
              <a:ahLst/>
              <a:cxnLst/>
              <a:rect l="l" t="t" r="r" b="b"/>
              <a:pathLst>
                <a:path w="1274" h="2735" extrusionOk="0">
                  <a:moveTo>
                    <a:pt x="1273" y="1"/>
                  </a:moveTo>
                  <a:cubicBezTo>
                    <a:pt x="825" y="128"/>
                    <a:pt x="382" y="189"/>
                    <a:pt x="0" y="317"/>
                  </a:cubicBezTo>
                  <a:lnTo>
                    <a:pt x="0" y="2419"/>
                  </a:lnTo>
                  <a:cubicBezTo>
                    <a:pt x="382" y="2546"/>
                    <a:pt x="825" y="2674"/>
                    <a:pt x="1273" y="2735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41A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033917" y="3700823"/>
              <a:ext cx="176235" cy="234707"/>
            </a:xfrm>
            <a:custGeom>
              <a:avLst/>
              <a:gdLst/>
              <a:ahLst/>
              <a:cxnLst/>
              <a:rect l="l" t="t" r="r" b="b"/>
              <a:pathLst>
                <a:path w="1721" h="2292" extrusionOk="0">
                  <a:moveTo>
                    <a:pt x="0" y="0"/>
                  </a:moveTo>
                  <a:lnTo>
                    <a:pt x="0" y="2291"/>
                  </a:lnTo>
                  <a:cubicBezTo>
                    <a:pt x="1085" y="1971"/>
                    <a:pt x="1721" y="1589"/>
                    <a:pt x="1721" y="1146"/>
                  </a:cubicBezTo>
                  <a:cubicBezTo>
                    <a:pt x="1721" y="698"/>
                    <a:pt x="1085" y="255"/>
                    <a:pt x="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6" name="Google Shape;1206;p34"/>
            <p:cNvGrpSpPr/>
            <p:nvPr/>
          </p:nvGrpSpPr>
          <p:grpSpPr>
            <a:xfrm>
              <a:off x="5307225" y="3609584"/>
              <a:ext cx="1726796" cy="430193"/>
              <a:chOff x="5307225" y="3609584"/>
              <a:chExt cx="1726796" cy="430193"/>
            </a:xfrm>
          </p:grpSpPr>
          <p:sp>
            <p:nvSpPr>
              <p:cNvPr id="1207" name="Google Shape;1207;p34"/>
              <p:cNvSpPr/>
              <p:nvPr/>
            </p:nvSpPr>
            <p:spPr>
              <a:xfrm>
                <a:off x="5307225" y="3687818"/>
                <a:ext cx="130461" cy="273722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673" extrusionOk="0">
                    <a:moveTo>
                      <a:pt x="1273" y="0"/>
                    </a:moveTo>
                    <a:cubicBezTo>
                      <a:pt x="764" y="61"/>
                      <a:pt x="382" y="189"/>
                      <a:pt x="0" y="255"/>
                    </a:cubicBezTo>
                    <a:lnTo>
                      <a:pt x="0" y="2352"/>
                    </a:lnTo>
                    <a:cubicBezTo>
                      <a:pt x="382" y="2480"/>
                      <a:pt x="764" y="2607"/>
                      <a:pt x="1273" y="267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4"/>
              <p:cNvSpPr/>
              <p:nvPr/>
            </p:nvSpPr>
            <p:spPr>
              <a:xfrm>
                <a:off x="5704440" y="3628835"/>
                <a:ext cx="130461" cy="38493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759" extrusionOk="0">
                    <a:moveTo>
                      <a:pt x="1274" y="1"/>
                    </a:moveTo>
                    <a:cubicBezTo>
                      <a:pt x="831" y="67"/>
                      <a:pt x="383" y="128"/>
                      <a:pt x="1" y="128"/>
                    </a:cubicBezTo>
                    <a:lnTo>
                      <a:pt x="1" y="3631"/>
                    </a:lnTo>
                    <a:cubicBezTo>
                      <a:pt x="383" y="3692"/>
                      <a:pt x="831" y="3758"/>
                      <a:pt x="1274" y="3758"/>
                    </a:cubicBezTo>
                    <a:lnTo>
                      <a:pt x="1274" y="1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4"/>
              <p:cNvSpPr/>
              <p:nvPr/>
            </p:nvSpPr>
            <p:spPr>
              <a:xfrm>
                <a:off x="6102269" y="3609584"/>
                <a:ext cx="130461" cy="43019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4201" extrusionOk="0">
                    <a:moveTo>
                      <a:pt x="0" y="0"/>
                    </a:moveTo>
                    <a:lnTo>
                      <a:pt x="0" y="4134"/>
                    </a:lnTo>
                    <a:cubicBezTo>
                      <a:pt x="443" y="4201"/>
                      <a:pt x="891" y="4201"/>
                      <a:pt x="1273" y="4201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6506243" y="3648701"/>
                <a:ext cx="130461" cy="338952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310" extrusionOk="0">
                    <a:moveTo>
                      <a:pt x="1" y="0"/>
                    </a:moveTo>
                    <a:lnTo>
                      <a:pt x="1" y="3310"/>
                    </a:lnTo>
                    <a:lnTo>
                      <a:pt x="1274" y="3310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6903560" y="3667952"/>
                <a:ext cx="130461" cy="29358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867" extrusionOk="0">
                    <a:moveTo>
                      <a:pt x="0" y="1"/>
                    </a:moveTo>
                    <a:lnTo>
                      <a:pt x="0" y="2867"/>
                    </a:lnTo>
                    <a:cubicBezTo>
                      <a:pt x="448" y="2801"/>
                      <a:pt x="891" y="2740"/>
                      <a:pt x="1273" y="2612"/>
                    </a:cubicBezTo>
                    <a:lnTo>
                      <a:pt x="1273" y="321"/>
                    </a:lnTo>
                    <a:cubicBezTo>
                      <a:pt x="891" y="194"/>
                      <a:pt x="448" y="67"/>
                      <a:pt x="0" y="1"/>
                    </a:cubicBez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34"/>
            <p:cNvSpPr/>
            <p:nvPr/>
          </p:nvSpPr>
          <p:spPr>
            <a:xfrm>
              <a:off x="6069398" y="2126402"/>
              <a:ext cx="1023513" cy="1106254"/>
            </a:xfrm>
            <a:custGeom>
              <a:avLst/>
              <a:gdLst/>
              <a:ahLst/>
              <a:cxnLst/>
              <a:rect l="l" t="t" r="r" b="b"/>
              <a:pathLst>
                <a:path w="9995" h="10803" extrusionOk="0">
                  <a:moveTo>
                    <a:pt x="4262" y="0"/>
                  </a:moveTo>
                  <a:cubicBezTo>
                    <a:pt x="3396" y="0"/>
                    <a:pt x="2201" y="940"/>
                    <a:pt x="2485" y="2266"/>
                  </a:cubicBezTo>
                  <a:cubicBezTo>
                    <a:pt x="2801" y="4048"/>
                    <a:pt x="958" y="4109"/>
                    <a:pt x="1339" y="5763"/>
                  </a:cubicBezTo>
                  <a:cubicBezTo>
                    <a:pt x="1721" y="7418"/>
                    <a:pt x="1" y="7418"/>
                    <a:pt x="576" y="9200"/>
                  </a:cubicBezTo>
                  <a:cubicBezTo>
                    <a:pt x="972" y="10309"/>
                    <a:pt x="1737" y="10803"/>
                    <a:pt x="2473" y="10803"/>
                  </a:cubicBezTo>
                  <a:cubicBezTo>
                    <a:pt x="2919" y="10803"/>
                    <a:pt x="3355" y="10621"/>
                    <a:pt x="3692" y="10284"/>
                  </a:cubicBezTo>
                  <a:cubicBezTo>
                    <a:pt x="3860" y="10127"/>
                    <a:pt x="4066" y="10066"/>
                    <a:pt x="4298" y="10066"/>
                  </a:cubicBezTo>
                  <a:cubicBezTo>
                    <a:pt x="5102" y="10066"/>
                    <a:pt x="6223" y="10802"/>
                    <a:pt x="7223" y="10802"/>
                  </a:cubicBezTo>
                  <a:cubicBezTo>
                    <a:pt x="7454" y="10802"/>
                    <a:pt x="7679" y="10763"/>
                    <a:pt x="7892" y="10666"/>
                  </a:cubicBezTo>
                  <a:cubicBezTo>
                    <a:pt x="9292" y="10030"/>
                    <a:pt x="8467" y="9139"/>
                    <a:pt x="8401" y="8375"/>
                  </a:cubicBezTo>
                  <a:cubicBezTo>
                    <a:pt x="8401" y="7611"/>
                    <a:pt x="9994" y="7291"/>
                    <a:pt x="8849" y="5575"/>
                  </a:cubicBezTo>
                  <a:cubicBezTo>
                    <a:pt x="7703" y="3854"/>
                    <a:pt x="7322" y="3157"/>
                    <a:pt x="7322" y="2011"/>
                  </a:cubicBezTo>
                  <a:cubicBezTo>
                    <a:pt x="7322" y="1074"/>
                    <a:pt x="6299" y="222"/>
                    <a:pt x="5473" y="222"/>
                  </a:cubicBezTo>
                  <a:cubicBezTo>
                    <a:pt x="5289" y="222"/>
                    <a:pt x="5115" y="264"/>
                    <a:pt x="4964" y="357"/>
                  </a:cubicBezTo>
                  <a:cubicBezTo>
                    <a:pt x="4818" y="112"/>
                    <a:pt x="4560" y="0"/>
                    <a:pt x="4262" y="0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998025" y="3329106"/>
              <a:ext cx="1114139" cy="345711"/>
            </a:xfrm>
            <a:custGeom>
              <a:avLst/>
              <a:gdLst/>
              <a:ahLst/>
              <a:cxnLst/>
              <a:rect l="l" t="t" r="r" b="b"/>
              <a:pathLst>
                <a:path w="10880" h="3376" extrusionOk="0">
                  <a:moveTo>
                    <a:pt x="0" y="0"/>
                  </a:moveTo>
                  <a:lnTo>
                    <a:pt x="952" y="2358"/>
                  </a:lnTo>
                  <a:lnTo>
                    <a:pt x="3116" y="3376"/>
                  </a:lnTo>
                  <a:lnTo>
                    <a:pt x="8589" y="3121"/>
                  </a:lnTo>
                  <a:lnTo>
                    <a:pt x="10880" y="0"/>
                  </a:lnTo>
                  <a:lnTo>
                    <a:pt x="10880" y="0"/>
                  </a:lnTo>
                  <a:lnTo>
                    <a:pt x="8207" y="321"/>
                  </a:lnTo>
                  <a:lnTo>
                    <a:pt x="2673" y="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128279" y="2606050"/>
              <a:ext cx="443300" cy="756038"/>
            </a:xfrm>
            <a:custGeom>
              <a:avLst/>
              <a:gdLst/>
              <a:ahLst/>
              <a:cxnLst/>
              <a:rect l="l" t="t" r="r" b="b"/>
              <a:pathLst>
                <a:path w="4329" h="7383" extrusionOk="0">
                  <a:moveTo>
                    <a:pt x="1589" y="0"/>
                  </a:moveTo>
                  <a:lnTo>
                    <a:pt x="1" y="1079"/>
                  </a:lnTo>
                  <a:cubicBezTo>
                    <a:pt x="510" y="1909"/>
                    <a:pt x="892" y="2673"/>
                    <a:pt x="1019" y="2927"/>
                  </a:cubicBezTo>
                  <a:cubicBezTo>
                    <a:pt x="1589" y="3946"/>
                    <a:pt x="1528" y="5789"/>
                    <a:pt x="1462" y="6746"/>
                  </a:cubicBezTo>
                  <a:cubicBezTo>
                    <a:pt x="1462" y="6873"/>
                    <a:pt x="1462" y="6934"/>
                    <a:pt x="1401" y="7061"/>
                  </a:cubicBezTo>
                  <a:lnTo>
                    <a:pt x="1401" y="7382"/>
                  </a:lnTo>
                  <a:lnTo>
                    <a:pt x="4328" y="7382"/>
                  </a:lnTo>
                  <a:lnTo>
                    <a:pt x="4328" y="825"/>
                  </a:lnTo>
                  <a:lnTo>
                    <a:pt x="4135" y="764"/>
                  </a:lnTo>
                  <a:lnTo>
                    <a:pt x="3565" y="698"/>
                  </a:lnTo>
                  <a:cubicBezTo>
                    <a:pt x="3565" y="698"/>
                    <a:pt x="3310" y="825"/>
                    <a:pt x="2989" y="891"/>
                  </a:cubicBezTo>
                  <a:cubicBezTo>
                    <a:pt x="2860" y="916"/>
                    <a:pt x="2730" y="931"/>
                    <a:pt x="2604" y="931"/>
                  </a:cubicBezTo>
                  <a:cubicBezTo>
                    <a:pt x="2422" y="931"/>
                    <a:pt x="2249" y="900"/>
                    <a:pt x="2098" y="825"/>
                  </a:cubicBezTo>
                  <a:cubicBezTo>
                    <a:pt x="2037" y="698"/>
                    <a:pt x="1844" y="382"/>
                    <a:pt x="1589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939041" y="1699901"/>
              <a:ext cx="612674" cy="1016754"/>
            </a:xfrm>
            <a:custGeom>
              <a:avLst/>
              <a:gdLst/>
              <a:ahLst/>
              <a:cxnLst/>
              <a:rect l="l" t="t" r="r" b="b"/>
              <a:pathLst>
                <a:path w="5983" h="9929" extrusionOk="0">
                  <a:moveTo>
                    <a:pt x="5983" y="1"/>
                  </a:moveTo>
                  <a:cubicBezTo>
                    <a:pt x="5983" y="1"/>
                    <a:pt x="5092" y="1019"/>
                    <a:pt x="5092" y="1528"/>
                  </a:cubicBezTo>
                  <a:cubicBezTo>
                    <a:pt x="5092" y="2037"/>
                    <a:pt x="5219" y="2419"/>
                    <a:pt x="5219" y="2419"/>
                  </a:cubicBezTo>
                  <a:lnTo>
                    <a:pt x="958" y="5031"/>
                  </a:lnTo>
                  <a:cubicBezTo>
                    <a:pt x="255" y="5474"/>
                    <a:pt x="1" y="6365"/>
                    <a:pt x="383" y="7067"/>
                  </a:cubicBezTo>
                  <a:cubicBezTo>
                    <a:pt x="831" y="7892"/>
                    <a:pt x="1401" y="8976"/>
                    <a:pt x="1849" y="9928"/>
                  </a:cubicBezTo>
                  <a:lnTo>
                    <a:pt x="3437" y="8849"/>
                  </a:lnTo>
                  <a:cubicBezTo>
                    <a:pt x="2928" y="7892"/>
                    <a:pt x="2292" y="6431"/>
                    <a:pt x="2292" y="6431"/>
                  </a:cubicBezTo>
                  <a:lnTo>
                    <a:pt x="5983" y="3310"/>
                  </a:lnTo>
                  <a:lnTo>
                    <a:pt x="5983" y="1"/>
                  </a:ln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538601" y="2606050"/>
              <a:ext cx="436951" cy="756038"/>
            </a:xfrm>
            <a:custGeom>
              <a:avLst/>
              <a:gdLst/>
              <a:ahLst/>
              <a:cxnLst/>
              <a:rect l="l" t="t" r="r" b="b"/>
              <a:pathLst>
                <a:path w="4267" h="7383" extrusionOk="0">
                  <a:moveTo>
                    <a:pt x="2740" y="0"/>
                  </a:moveTo>
                  <a:cubicBezTo>
                    <a:pt x="2485" y="382"/>
                    <a:pt x="2292" y="698"/>
                    <a:pt x="2164" y="825"/>
                  </a:cubicBezTo>
                  <a:cubicBezTo>
                    <a:pt x="2053" y="900"/>
                    <a:pt x="1874" y="931"/>
                    <a:pt x="1694" y="931"/>
                  </a:cubicBezTo>
                  <a:cubicBezTo>
                    <a:pt x="1569" y="931"/>
                    <a:pt x="1444" y="916"/>
                    <a:pt x="1339" y="891"/>
                  </a:cubicBezTo>
                  <a:cubicBezTo>
                    <a:pt x="1019" y="825"/>
                    <a:pt x="764" y="698"/>
                    <a:pt x="764" y="698"/>
                  </a:cubicBezTo>
                  <a:lnTo>
                    <a:pt x="128" y="764"/>
                  </a:lnTo>
                  <a:lnTo>
                    <a:pt x="1" y="825"/>
                  </a:lnTo>
                  <a:lnTo>
                    <a:pt x="1" y="7382"/>
                  </a:lnTo>
                  <a:lnTo>
                    <a:pt x="2928" y="7382"/>
                  </a:lnTo>
                  <a:lnTo>
                    <a:pt x="2928" y="7061"/>
                  </a:lnTo>
                  <a:cubicBezTo>
                    <a:pt x="2867" y="6934"/>
                    <a:pt x="2867" y="6873"/>
                    <a:pt x="2867" y="6746"/>
                  </a:cubicBezTo>
                  <a:cubicBezTo>
                    <a:pt x="2801" y="5789"/>
                    <a:pt x="2740" y="3946"/>
                    <a:pt x="3310" y="2927"/>
                  </a:cubicBezTo>
                  <a:cubicBezTo>
                    <a:pt x="3437" y="2673"/>
                    <a:pt x="3819" y="1909"/>
                    <a:pt x="4267" y="1079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6649604" y="2716541"/>
              <a:ext cx="325947" cy="645545"/>
            </a:xfrm>
            <a:custGeom>
              <a:avLst/>
              <a:gdLst/>
              <a:ahLst/>
              <a:cxnLst/>
              <a:rect l="l" t="t" r="r" b="b"/>
              <a:pathLst>
                <a:path w="3183" h="6304" extrusionOk="0">
                  <a:moveTo>
                    <a:pt x="3183" y="0"/>
                  </a:moveTo>
                  <a:cubicBezTo>
                    <a:pt x="3183" y="0"/>
                    <a:pt x="2037" y="510"/>
                    <a:pt x="1401" y="2739"/>
                  </a:cubicBezTo>
                  <a:cubicBezTo>
                    <a:pt x="1019" y="4073"/>
                    <a:pt x="637" y="5346"/>
                    <a:pt x="1" y="6303"/>
                  </a:cubicBezTo>
                  <a:lnTo>
                    <a:pt x="1844" y="6303"/>
                  </a:lnTo>
                  <a:lnTo>
                    <a:pt x="1844" y="5982"/>
                  </a:lnTo>
                  <a:cubicBezTo>
                    <a:pt x="1783" y="5855"/>
                    <a:pt x="1783" y="5794"/>
                    <a:pt x="1783" y="5667"/>
                  </a:cubicBezTo>
                  <a:cubicBezTo>
                    <a:pt x="1717" y="4710"/>
                    <a:pt x="1656" y="2867"/>
                    <a:pt x="2226" y="1848"/>
                  </a:cubicBezTo>
                  <a:cubicBezTo>
                    <a:pt x="2353" y="1594"/>
                    <a:pt x="2735" y="830"/>
                    <a:pt x="3183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271641" y="3296747"/>
              <a:ext cx="566798" cy="32462"/>
            </a:xfrm>
            <a:custGeom>
              <a:avLst/>
              <a:gdLst/>
              <a:ahLst/>
              <a:cxnLst/>
              <a:rect l="l" t="t" r="r" b="b"/>
              <a:pathLst>
                <a:path w="5535" h="317" extrusionOk="0">
                  <a:moveTo>
                    <a:pt x="62" y="1"/>
                  </a:moveTo>
                  <a:cubicBezTo>
                    <a:pt x="62" y="128"/>
                    <a:pt x="62" y="189"/>
                    <a:pt x="1" y="316"/>
                  </a:cubicBezTo>
                  <a:lnTo>
                    <a:pt x="5535" y="316"/>
                  </a:lnTo>
                  <a:cubicBezTo>
                    <a:pt x="5474" y="189"/>
                    <a:pt x="5474" y="128"/>
                    <a:pt x="5474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6551606" y="1699901"/>
              <a:ext cx="619535" cy="1016754"/>
            </a:xfrm>
            <a:custGeom>
              <a:avLst/>
              <a:gdLst/>
              <a:ahLst/>
              <a:cxnLst/>
              <a:rect l="l" t="t" r="r" b="b"/>
              <a:pathLst>
                <a:path w="6050" h="9929" extrusionOk="0">
                  <a:moveTo>
                    <a:pt x="1" y="1"/>
                  </a:moveTo>
                  <a:lnTo>
                    <a:pt x="1" y="3310"/>
                  </a:lnTo>
                  <a:lnTo>
                    <a:pt x="194" y="3437"/>
                  </a:lnTo>
                  <a:lnTo>
                    <a:pt x="3758" y="6431"/>
                  </a:lnTo>
                  <a:cubicBezTo>
                    <a:pt x="3758" y="6431"/>
                    <a:pt x="3122" y="7892"/>
                    <a:pt x="2613" y="8849"/>
                  </a:cubicBezTo>
                  <a:lnTo>
                    <a:pt x="4140" y="9928"/>
                  </a:lnTo>
                  <a:cubicBezTo>
                    <a:pt x="4649" y="8976"/>
                    <a:pt x="5219" y="7892"/>
                    <a:pt x="5667" y="7067"/>
                  </a:cubicBezTo>
                  <a:cubicBezTo>
                    <a:pt x="6049" y="6365"/>
                    <a:pt x="5795" y="5474"/>
                    <a:pt x="5092" y="5031"/>
                  </a:cubicBezTo>
                  <a:lnTo>
                    <a:pt x="831" y="2419"/>
                  </a:lnTo>
                  <a:cubicBezTo>
                    <a:pt x="831" y="2419"/>
                    <a:pt x="958" y="2037"/>
                    <a:pt x="958" y="1528"/>
                  </a:cubicBezTo>
                  <a:cubicBezTo>
                    <a:pt x="958" y="1146"/>
                    <a:pt x="449" y="449"/>
                    <a:pt x="194" y="128"/>
                  </a:cubicBezTo>
                  <a:cubicBezTo>
                    <a:pt x="67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6551606" y="1699901"/>
              <a:ext cx="19968" cy="352060"/>
            </a:xfrm>
            <a:custGeom>
              <a:avLst/>
              <a:gdLst/>
              <a:ahLst/>
              <a:cxnLst/>
              <a:rect l="l" t="t" r="r" b="b"/>
              <a:pathLst>
                <a:path w="195" h="3438" extrusionOk="0">
                  <a:moveTo>
                    <a:pt x="1" y="1"/>
                  </a:moveTo>
                  <a:lnTo>
                    <a:pt x="1" y="3310"/>
                  </a:lnTo>
                  <a:lnTo>
                    <a:pt x="194" y="3437"/>
                  </a:lnTo>
                  <a:lnTo>
                    <a:pt x="194" y="128"/>
                  </a:lnTo>
                  <a:cubicBezTo>
                    <a:pt x="67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434357" y="2677424"/>
              <a:ext cx="241465" cy="137219"/>
            </a:xfrm>
            <a:custGeom>
              <a:avLst/>
              <a:gdLst/>
              <a:ahLst/>
              <a:cxnLst/>
              <a:rect l="l" t="t" r="r" b="b"/>
              <a:pathLst>
                <a:path w="2358" h="1340" extrusionOk="0">
                  <a:moveTo>
                    <a:pt x="576" y="1"/>
                  </a:moveTo>
                  <a:cubicBezTo>
                    <a:pt x="576" y="1"/>
                    <a:pt x="321" y="128"/>
                    <a:pt x="0" y="194"/>
                  </a:cubicBezTo>
                  <a:cubicBezTo>
                    <a:pt x="0" y="830"/>
                    <a:pt x="448" y="1273"/>
                    <a:pt x="1019" y="1340"/>
                  </a:cubicBezTo>
                  <a:lnTo>
                    <a:pt x="1339" y="1340"/>
                  </a:lnTo>
                  <a:cubicBezTo>
                    <a:pt x="1909" y="1273"/>
                    <a:pt x="2357" y="830"/>
                    <a:pt x="2357" y="194"/>
                  </a:cubicBezTo>
                  <a:cubicBezTo>
                    <a:pt x="2037" y="128"/>
                    <a:pt x="1782" y="1"/>
                    <a:pt x="1782" y="1"/>
                  </a:cubicBezTo>
                  <a:lnTo>
                    <a:pt x="1146" y="6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473474" y="2560174"/>
              <a:ext cx="163230" cy="215352"/>
            </a:xfrm>
            <a:custGeom>
              <a:avLst/>
              <a:gdLst/>
              <a:ahLst/>
              <a:cxnLst/>
              <a:rect l="l" t="t" r="r" b="b"/>
              <a:pathLst>
                <a:path w="1594" h="2103" extrusionOk="0">
                  <a:moveTo>
                    <a:pt x="0" y="0"/>
                  </a:moveTo>
                  <a:lnTo>
                    <a:pt x="0" y="1339"/>
                  </a:lnTo>
                  <a:cubicBezTo>
                    <a:pt x="0" y="1782"/>
                    <a:pt x="382" y="2103"/>
                    <a:pt x="764" y="2103"/>
                  </a:cubicBezTo>
                  <a:cubicBezTo>
                    <a:pt x="1212" y="2103"/>
                    <a:pt x="1594" y="1782"/>
                    <a:pt x="1594" y="1339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3474" y="2560174"/>
              <a:ext cx="163230" cy="119709"/>
            </a:xfrm>
            <a:custGeom>
              <a:avLst/>
              <a:gdLst/>
              <a:ahLst/>
              <a:cxnLst/>
              <a:rect l="l" t="t" r="r" b="b"/>
              <a:pathLst>
                <a:path w="1594" h="1169" extrusionOk="0">
                  <a:moveTo>
                    <a:pt x="0" y="0"/>
                  </a:moveTo>
                  <a:lnTo>
                    <a:pt x="0" y="636"/>
                  </a:lnTo>
                  <a:cubicBezTo>
                    <a:pt x="282" y="806"/>
                    <a:pt x="806" y="1168"/>
                    <a:pt x="1361" y="1168"/>
                  </a:cubicBezTo>
                  <a:cubicBezTo>
                    <a:pt x="1438" y="1168"/>
                    <a:pt x="1516" y="1161"/>
                    <a:pt x="1594" y="1146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244" y="2214979"/>
              <a:ext cx="293690" cy="417188"/>
            </a:xfrm>
            <a:custGeom>
              <a:avLst/>
              <a:gdLst/>
              <a:ahLst/>
              <a:cxnLst/>
              <a:rect l="l" t="t" r="r" b="b"/>
              <a:pathLst>
                <a:path w="2868" h="4074" extrusionOk="0">
                  <a:moveTo>
                    <a:pt x="1849" y="1"/>
                  </a:moveTo>
                  <a:cubicBezTo>
                    <a:pt x="1722" y="316"/>
                    <a:pt x="1274" y="1207"/>
                    <a:pt x="1" y="1462"/>
                  </a:cubicBezTo>
                  <a:cubicBezTo>
                    <a:pt x="1" y="1844"/>
                    <a:pt x="1" y="2480"/>
                    <a:pt x="67" y="2928"/>
                  </a:cubicBezTo>
                  <a:cubicBezTo>
                    <a:pt x="67" y="3565"/>
                    <a:pt x="831" y="4074"/>
                    <a:pt x="1401" y="4074"/>
                  </a:cubicBezTo>
                  <a:cubicBezTo>
                    <a:pt x="2037" y="4074"/>
                    <a:pt x="2801" y="3565"/>
                    <a:pt x="2801" y="2928"/>
                  </a:cubicBezTo>
                  <a:cubicBezTo>
                    <a:pt x="2867" y="2480"/>
                    <a:pt x="2867" y="1783"/>
                    <a:pt x="2867" y="1401"/>
                  </a:cubicBezTo>
                  <a:cubicBezTo>
                    <a:pt x="2419" y="1080"/>
                    <a:pt x="2103" y="444"/>
                    <a:pt x="1976" y="128"/>
                  </a:cubicBezTo>
                  <a:lnTo>
                    <a:pt x="1849" y="1"/>
                  </a:ln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545360" y="2423571"/>
              <a:ext cx="32462" cy="84482"/>
            </a:xfrm>
            <a:custGeom>
              <a:avLst/>
              <a:gdLst/>
              <a:ahLst/>
              <a:cxnLst/>
              <a:rect l="l" t="t" r="r" b="b"/>
              <a:pathLst>
                <a:path w="317" h="825" extrusionOk="0">
                  <a:moveTo>
                    <a:pt x="128" y="0"/>
                  </a:moveTo>
                  <a:lnTo>
                    <a:pt x="316" y="637"/>
                  </a:lnTo>
                  <a:lnTo>
                    <a:pt x="189" y="0"/>
                  </a:lnTo>
                  <a:close/>
                  <a:moveTo>
                    <a:pt x="316" y="637"/>
                  </a:moveTo>
                  <a:lnTo>
                    <a:pt x="316" y="637"/>
                  </a:lnTo>
                  <a:cubicBezTo>
                    <a:pt x="316" y="698"/>
                    <a:pt x="255" y="764"/>
                    <a:pt x="189" y="764"/>
                  </a:cubicBezTo>
                  <a:lnTo>
                    <a:pt x="1" y="764"/>
                  </a:lnTo>
                  <a:lnTo>
                    <a:pt x="1" y="825"/>
                  </a:lnTo>
                  <a:lnTo>
                    <a:pt x="189" y="825"/>
                  </a:lnTo>
                  <a:cubicBezTo>
                    <a:pt x="255" y="825"/>
                    <a:pt x="316" y="764"/>
                    <a:pt x="316" y="637"/>
                  </a:cubicBez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467228" y="2423571"/>
              <a:ext cx="26113" cy="39220"/>
            </a:xfrm>
            <a:custGeom>
              <a:avLst/>
              <a:gdLst/>
              <a:ahLst/>
              <a:cxnLst/>
              <a:rect l="l" t="t" r="r" b="b"/>
              <a:pathLst>
                <a:path w="255" h="383" extrusionOk="0">
                  <a:moveTo>
                    <a:pt x="127" y="0"/>
                  </a:moveTo>
                  <a:cubicBezTo>
                    <a:pt x="0" y="0"/>
                    <a:pt x="0" y="61"/>
                    <a:pt x="0" y="189"/>
                  </a:cubicBezTo>
                  <a:cubicBezTo>
                    <a:pt x="0" y="316"/>
                    <a:pt x="0" y="382"/>
                    <a:pt x="127" y="382"/>
                  </a:cubicBezTo>
                  <a:cubicBezTo>
                    <a:pt x="188" y="382"/>
                    <a:pt x="255" y="316"/>
                    <a:pt x="255" y="189"/>
                  </a:cubicBezTo>
                  <a:cubicBezTo>
                    <a:pt x="255" y="61"/>
                    <a:pt x="188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616836" y="2423571"/>
              <a:ext cx="26113" cy="39220"/>
            </a:xfrm>
            <a:custGeom>
              <a:avLst/>
              <a:gdLst/>
              <a:ahLst/>
              <a:cxnLst/>
              <a:rect l="l" t="t" r="r" b="b"/>
              <a:pathLst>
                <a:path w="255" h="383" extrusionOk="0">
                  <a:moveTo>
                    <a:pt x="127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27" y="382"/>
                  </a:cubicBezTo>
                  <a:cubicBezTo>
                    <a:pt x="194" y="382"/>
                    <a:pt x="255" y="316"/>
                    <a:pt x="255" y="189"/>
                  </a:cubicBezTo>
                  <a:cubicBezTo>
                    <a:pt x="255" y="61"/>
                    <a:pt x="194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447362" y="2375033"/>
              <a:ext cx="58984" cy="22529"/>
            </a:xfrm>
            <a:custGeom>
              <a:avLst/>
              <a:gdLst/>
              <a:ahLst/>
              <a:cxnLst/>
              <a:rect l="l" t="t" r="r" b="b"/>
              <a:pathLst>
                <a:path w="576" h="220" extrusionOk="0">
                  <a:moveTo>
                    <a:pt x="377" y="1"/>
                  </a:moveTo>
                  <a:cubicBezTo>
                    <a:pt x="357" y="1"/>
                    <a:pt x="339" y="8"/>
                    <a:pt x="321" y="26"/>
                  </a:cubicBezTo>
                  <a:cubicBezTo>
                    <a:pt x="255" y="26"/>
                    <a:pt x="128" y="26"/>
                    <a:pt x="128" y="92"/>
                  </a:cubicBezTo>
                  <a:cubicBezTo>
                    <a:pt x="67" y="92"/>
                    <a:pt x="1" y="153"/>
                    <a:pt x="1" y="153"/>
                  </a:cubicBezTo>
                  <a:lnTo>
                    <a:pt x="1" y="220"/>
                  </a:lnTo>
                  <a:lnTo>
                    <a:pt x="67" y="220"/>
                  </a:lnTo>
                  <a:lnTo>
                    <a:pt x="128" y="153"/>
                  </a:lnTo>
                  <a:cubicBezTo>
                    <a:pt x="194" y="92"/>
                    <a:pt x="255" y="92"/>
                    <a:pt x="321" y="92"/>
                  </a:cubicBezTo>
                  <a:cubicBezTo>
                    <a:pt x="382" y="92"/>
                    <a:pt x="449" y="92"/>
                    <a:pt x="510" y="153"/>
                  </a:cubicBezTo>
                  <a:lnTo>
                    <a:pt x="576" y="153"/>
                  </a:lnTo>
                  <a:lnTo>
                    <a:pt x="576" y="92"/>
                  </a:lnTo>
                  <a:cubicBezTo>
                    <a:pt x="486" y="45"/>
                    <a:pt x="426" y="1"/>
                    <a:pt x="377" y="1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603729" y="2375033"/>
              <a:ext cx="59086" cy="22529"/>
            </a:xfrm>
            <a:custGeom>
              <a:avLst/>
              <a:gdLst/>
              <a:ahLst/>
              <a:cxnLst/>
              <a:rect l="l" t="t" r="r" b="b"/>
              <a:pathLst>
                <a:path w="577" h="220" extrusionOk="0">
                  <a:moveTo>
                    <a:pt x="189" y="1"/>
                  </a:moveTo>
                  <a:cubicBezTo>
                    <a:pt x="126" y="1"/>
                    <a:pt x="48" y="45"/>
                    <a:pt x="1" y="92"/>
                  </a:cubicBezTo>
                  <a:lnTo>
                    <a:pt x="1" y="153"/>
                  </a:lnTo>
                  <a:lnTo>
                    <a:pt x="67" y="153"/>
                  </a:lnTo>
                  <a:cubicBezTo>
                    <a:pt x="128" y="92"/>
                    <a:pt x="194" y="92"/>
                    <a:pt x="255" y="92"/>
                  </a:cubicBezTo>
                  <a:cubicBezTo>
                    <a:pt x="322" y="92"/>
                    <a:pt x="383" y="92"/>
                    <a:pt x="449" y="153"/>
                  </a:cubicBezTo>
                  <a:lnTo>
                    <a:pt x="510" y="220"/>
                  </a:lnTo>
                  <a:lnTo>
                    <a:pt x="576" y="220"/>
                  </a:lnTo>
                  <a:lnTo>
                    <a:pt x="576" y="153"/>
                  </a:lnTo>
                  <a:cubicBezTo>
                    <a:pt x="576" y="153"/>
                    <a:pt x="510" y="92"/>
                    <a:pt x="449" y="92"/>
                  </a:cubicBezTo>
                  <a:cubicBezTo>
                    <a:pt x="449" y="26"/>
                    <a:pt x="322" y="26"/>
                    <a:pt x="255" y="26"/>
                  </a:cubicBezTo>
                  <a:cubicBezTo>
                    <a:pt x="238" y="8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519350" y="2540821"/>
              <a:ext cx="58472" cy="19456"/>
            </a:xfrm>
            <a:custGeom>
              <a:avLst/>
              <a:gdLst/>
              <a:ahLst/>
              <a:cxnLst/>
              <a:rect l="l" t="t" r="r" b="b"/>
              <a:pathLst>
                <a:path w="571" h="190" extrusionOk="0">
                  <a:moveTo>
                    <a:pt x="509" y="1"/>
                  </a:moveTo>
                  <a:cubicBezTo>
                    <a:pt x="443" y="62"/>
                    <a:pt x="316" y="128"/>
                    <a:pt x="255" y="128"/>
                  </a:cubicBezTo>
                  <a:cubicBezTo>
                    <a:pt x="189" y="128"/>
                    <a:pt x="127" y="62"/>
                    <a:pt x="61" y="62"/>
                  </a:cubicBezTo>
                  <a:lnTo>
                    <a:pt x="0" y="62"/>
                  </a:lnTo>
                  <a:lnTo>
                    <a:pt x="255" y="189"/>
                  </a:lnTo>
                  <a:cubicBezTo>
                    <a:pt x="382" y="189"/>
                    <a:pt x="443" y="128"/>
                    <a:pt x="509" y="62"/>
                  </a:cubicBezTo>
                  <a:cubicBezTo>
                    <a:pt x="570" y="62"/>
                    <a:pt x="570" y="62"/>
                    <a:pt x="509" y="1"/>
                  </a:cubicBez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160638" y="3602825"/>
              <a:ext cx="482316" cy="303828"/>
            </a:xfrm>
            <a:custGeom>
              <a:avLst/>
              <a:gdLst/>
              <a:ahLst/>
              <a:cxnLst/>
              <a:rect l="l" t="t" r="r" b="b"/>
              <a:pathLst>
                <a:path w="4710" h="2967" extrusionOk="0">
                  <a:moveTo>
                    <a:pt x="3055" y="0"/>
                  </a:moveTo>
                  <a:cubicBezTo>
                    <a:pt x="2867" y="66"/>
                    <a:pt x="2612" y="509"/>
                    <a:pt x="2230" y="703"/>
                  </a:cubicBezTo>
                  <a:cubicBezTo>
                    <a:pt x="1849" y="957"/>
                    <a:pt x="255" y="1721"/>
                    <a:pt x="128" y="1976"/>
                  </a:cubicBezTo>
                  <a:cubicBezTo>
                    <a:pt x="0" y="2230"/>
                    <a:pt x="448" y="2103"/>
                    <a:pt x="703" y="2357"/>
                  </a:cubicBezTo>
                  <a:cubicBezTo>
                    <a:pt x="974" y="2519"/>
                    <a:pt x="1388" y="2967"/>
                    <a:pt x="1865" y="2967"/>
                  </a:cubicBezTo>
                  <a:cubicBezTo>
                    <a:pt x="1943" y="2967"/>
                    <a:pt x="2022" y="2955"/>
                    <a:pt x="2103" y="2928"/>
                  </a:cubicBezTo>
                  <a:cubicBezTo>
                    <a:pt x="2673" y="2800"/>
                    <a:pt x="3885" y="1655"/>
                    <a:pt x="4710" y="1594"/>
                  </a:cubicBezTo>
                  <a:lnTo>
                    <a:pt x="4582" y="382"/>
                  </a:lnTo>
                  <a:cubicBezTo>
                    <a:pt x="4582" y="382"/>
                    <a:pt x="3310" y="0"/>
                    <a:pt x="3055" y="0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499484" y="3325113"/>
              <a:ext cx="808161" cy="486309"/>
            </a:xfrm>
            <a:custGeom>
              <a:avLst/>
              <a:gdLst/>
              <a:ahLst/>
              <a:cxnLst/>
              <a:rect l="l" t="t" r="r" b="b"/>
              <a:pathLst>
                <a:path w="7892" h="4749" extrusionOk="0">
                  <a:moveTo>
                    <a:pt x="6189" y="1"/>
                  </a:moveTo>
                  <a:cubicBezTo>
                    <a:pt x="6015" y="1"/>
                    <a:pt x="5838" y="34"/>
                    <a:pt x="5667" y="106"/>
                  </a:cubicBezTo>
                  <a:lnTo>
                    <a:pt x="1" y="2397"/>
                  </a:lnTo>
                  <a:lnTo>
                    <a:pt x="764" y="4749"/>
                  </a:lnTo>
                  <a:lnTo>
                    <a:pt x="6685" y="2840"/>
                  </a:lnTo>
                  <a:cubicBezTo>
                    <a:pt x="7449" y="2585"/>
                    <a:pt x="7892" y="1760"/>
                    <a:pt x="7576" y="997"/>
                  </a:cubicBezTo>
                  <a:cubicBezTo>
                    <a:pt x="7379" y="403"/>
                    <a:pt x="6797" y="1"/>
                    <a:pt x="6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467228" y="3602825"/>
              <a:ext cx="482316" cy="303828"/>
            </a:xfrm>
            <a:custGeom>
              <a:avLst/>
              <a:gdLst/>
              <a:ahLst/>
              <a:cxnLst/>
              <a:rect l="l" t="t" r="r" b="b"/>
              <a:pathLst>
                <a:path w="4710" h="2967" extrusionOk="0">
                  <a:moveTo>
                    <a:pt x="1655" y="0"/>
                  </a:moveTo>
                  <a:cubicBezTo>
                    <a:pt x="1400" y="0"/>
                    <a:pt x="127" y="382"/>
                    <a:pt x="127" y="382"/>
                  </a:cubicBezTo>
                  <a:lnTo>
                    <a:pt x="0" y="1528"/>
                  </a:lnTo>
                  <a:lnTo>
                    <a:pt x="0" y="1594"/>
                  </a:lnTo>
                  <a:lnTo>
                    <a:pt x="61" y="1594"/>
                  </a:lnTo>
                  <a:cubicBezTo>
                    <a:pt x="316" y="1594"/>
                    <a:pt x="509" y="1721"/>
                    <a:pt x="764" y="1848"/>
                  </a:cubicBezTo>
                  <a:cubicBezTo>
                    <a:pt x="1461" y="2230"/>
                    <a:pt x="2164" y="2867"/>
                    <a:pt x="2607" y="2928"/>
                  </a:cubicBezTo>
                  <a:cubicBezTo>
                    <a:pt x="2688" y="2955"/>
                    <a:pt x="2767" y="2967"/>
                    <a:pt x="2845" y="2967"/>
                  </a:cubicBezTo>
                  <a:cubicBezTo>
                    <a:pt x="3320" y="2967"/>
                    <a:pt x="3727" y="2519"/>
                    <a:pt x="3946" y="2357"/>
                  </a:cubicBezTo>
                  <a:cubicBezTo>
                    <a:pt x="4261" y="2103"/>
                    <a:pt x="4709" y="2230"/>
                    <a:pt x="4582" y="1976"/>
                  </a:cubicBezTo>
                  <a:cubicBezTo>
                    <a:pt x="4455" y="1721"/>
                    <a:pt x="2861" y="957"/>
                    <a:pt x="2479" y="703"/>
                  </a:cubicBezTo>
                  <a:cubicBezTo>
                    <a:pt x="2352" y="637"/>
                    <a:pt x="2225" y="509"/>
                    <a:pt x="2098" y="382"/>
                  </a:cubicBezTo>
                  <a:cubicBezTo>
                    <a:pt x="1909" y="194"/>
                    <a:pt x="1782" y="66"/>
                    <a:pt x="1655" y="0"/>
                  </a:cubicBez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467228" y="3602825"/>
              <a:ext cx="214840" cy="189342"/>
            </a:xfrm>
            <a:custGeom>
              <a:avLst/>
              <a:gdLst/>
              <a:ahLst/>
              <a:cxnLst/>
              <a:rect l="l" t="t" r="r" b="b"/>
              <a:pathLst>
                <a:path w="2098" h="1849" extrusionOk="0">
                  <a:moveTo>
                    <a:pt x="1655" y="0"/>
                  </a:moveTo>
                  <a:cubicBezTo>
                    <a:pt x="1400" y="0"/>
                    <a:pt x="127" y="382"/>
                    <a:pt x="127" y="382"/>
                  </a:cubicBezTo>
                  <a:lnTo>
                    <a:pt x="0" y="1528"/>
                  </a:lnTo>
                  <a:lnTo>
                    <a:pt x="61" y="1594"/>
                  </a:lnTo>
                  <a:cubicBezTo>
                    <a:pt x="316" y="1594"/>
                    <a:pt x="509" y="1721"/>
                    <a:pt x="764" y="1848"/>
                  </a:cubicBezTo>
                  <a:cubicBezTo>
                    <a:pt x="1146" y="1085"/>
                    <a:pt x="1716" y="637"/>
                    <a:pt x="2098" y="382"/>
                  </a:cubicBezTo>
                  <a:cubicBezTo>
                    <a:pt x="1909" y="194"/>
                    <a:pt x="1782" y="66"/>
                    <a:pt x="1655" y="0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802438" y="3325113"/>
              <a:ext cx="808263" cy="486309"/>
            </a:xfrm>
            <a:custGeom>
              <a:avLst/>
              <a:gdLst/>
              <a:ahLst/>
              <a:cxnLst/>
              <a:rect l="l" t="t" r="r" b="b"/>
              <a:pathLst>
                <a:path w="7893" h="4749" extrusionOk="0">
                  <a:moveTo>
                    <a:pt x="1679" y="1"/>
                  </a:moveTo>
                  <a:cubicBezTo>
                    <a:pt x="1059" y="1"/>
                    <a:pt x="514" y="403"/>
                    <a:pt x="317" y="997"/>
                  </a:cubicBezTo>
                  <a:cubicBezTo>
                    <a:pt x="1" y="1760"/>
                    <a:pt x="444" y="2585"/>
                    <a:pt x="1207" y="2840"/>
                  </a:cubicBezTo>
                  <a:lnTo>
                    <a:pt x="7128" y="4749"/>
                  </a:lnTo>
                  <a:lnTo>
                    <a:pt x="7892" y="2397"/>
                  </a:lnTo>
                  <a:lnTo>
                    <a:pt x="2226" y="106"/>
                  </a:lnTo>
                  <a:cubicBezTo>
                    <a:pt x="2042" y="34"/>
                    <a:pt x="1857" y="1"/>
                    <a:pt x="167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806074" y="4013659"/>
              <a:ext cx="977637" cy="71477"/>
            </a:xfrm>
            <a:custGeom>
              <a:avLst/>
              <a:gdLst/>
              <a:ahLst/>
              <a:cxnLst/>
              <a:rect l="l" t="t" r="r" b="b"/>
              <a:pathLst>
                <a:path w="9547" h="698" extrusionOk="0">
                  <a:moveTo>
                    <a:pt x="316" y="0"/>
                  </a:moveTo>
                  <a:cubicBezTo>
                    <a:pt x="189" y="0"/>
                    <a:pt x="0" y="188"/>
                    <a:pt x="0" y="382"/>
                  </a:cubicBezTo>
                  <a:cubicBezTo>
                    <a:pt x="0" y="570"/>
                    <a:pt x="189" y="698"/>
                    <a:pt x="316" y="698"/>
                  </a:cubicBezTo>
                  <a:lnTo>
                    <a:pt x="9225" y="698"/>
                  </a:lnTo>
                  <a:cubicBezTo>
                    <a:pt x="9419" y="698"/>
                    <a:pt x="9546" y="570"/>
                    <a:pt x="9546" y="382"/>
                  </a:cubicBezTo>
                  <a:cubicBezTo>
                    <a:pt x="9546" y="188"/>
                    <a:pt x="9419" y="0"/>
                    <a:pt x="9225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203289" y="3498581"/>
              <a:ext cx="919267" cy="586562"/>
            </a:xfrm>
            <a:custGeom>
              <a:avLst/>
              <a:gdLst/>
              <a:ahLst/>
              <a:cxnLst/>
              <a:rect l="l" t="t" r="r" b="b"/>
              <a:pathLst>
                <a:path w="8977" h="5728" extrusionOk="0">
                  <a:moveTo>
                    <a:pt x="1401" y="0"/>
                  </a:moveTo>
                  <a:cubicBezTo>
                    <a:pt x="1274" y="0"/>
                    <a:pt x="1085" y="127"/>
                    <a:pt x="1085" y="255"/>
                  </a:cubicBezTo>
                  <a:lnTo>
                    <a:pt x="67" y="5473"/>
                  </a:lnTo>
                  <a:cubicBezTo>
                    <a:pt x="1" y="5600"/>
                    <a:pt x="128" y="5728"/>
                    <a:pt x="255" y="5728"/>
                  </a:cubicBezTo>
                  <a:lnTo>
                    <a:pt x="7576" y="5728"/>
                  </a:lnTo>
                  <a:cubicBezTo>
                    <a:pt x="7765" y="5728"/>
                    <a:pt x="7892" y="5600"/>
                    <a:pt x="7892" y="5473"/>
                  </a:cubicBezTo>
                  <a:lnTo>
                    <a:pt x="8910" y="255"/>
                  </a:lnTo>
                  <a:cubicBezTo>
                    <a:pt x="8976" y="127"/>
                    <a:pt x="8849" y="0"/>
                    <a:pt x="8722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7633374" y="3752946"/>
              <a:ext cx="91343" cy="97590"/>
            </a:xfrm>
            <a:custGeom>
              <a:avLst/>
              <a:gdLst/>
              <a:ahLst/>
              <a:cxnLst/>
              <a:rect l="l" t="t" r="r" b="b"/>
              <a:pathLst>
                <a:path w="892" h="953" extrusionOk="0">
                  <a:moveTo>
                    <a:pt x="449" y="1"/>
                  </a:moveTo>
                  <a:cubicBezTo>
                    <a:pt x="194" y="1"/>
                    <a:pt x="1" y="255"/>
                    <a:pt x="1" y="510"/>
                  </a:cubicBezTo>
                  <a:cubicBezTo>
                    <a:pt x="1" y="764"/>
                    <a:pt x="194" y="953"/>
                    <a:pt x="449" y="953"/>
                  </a:cubicBezTo>
                  <a:cubicBezTo>
                    <a:pt x="703" y="953"/>
                    <a:pt x="892" y="764"/>
                    <a:pt x="892" y="510"/>
                  </a:cubicBezTo>
                  <a:cubicBezTo>
                    <a:pt x="892" y="255"/>
                    <a:pt x="703" y="1"/>
                    <a:pt x="449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1;p37">
            <a:extLst>
              <a:ext uri="{FF2B5EF4-FFF2-40B4-BE49-F238E27FC236}">
                <a16:creationId xmlns:a16="http://schemas.microsoft.com/office/drawing/2014/main" id="{29F70113-E87B-BD06-FDED-B84484762325}"/>
              </a:ext>
            </a:extLst>
          </p:cNvPr>
          <p:cNvSpPr txBox="1">
            <a:spLocks/>
          </p:cNvSpPr>
          <p:nvPr/>
        </p:nvSpPr>
        <p:spPr>
          <a:xfrm>
            <a:off x="325483" y="136779"/>
            <a:ext cx="4733320" cy="4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600" b="1" dirty="0">
                <a:latin typeface="+mn-lt"/>
              </a:rPr>
              <a:t>Done with the tasks for the day</a:t>
            </a:r>
          </a:p>
        </p:txBody>
      </p:sp>
      <p:sp>
        <p:nvSpPr>
          <p:cNvPr id="19" name="Google Shape;1351;p37">
            <a:extLst>
              <a:ext uri="{FF2B5EF4-FFF2-40B4-BE49-F238E27FC236}">
                <a16:creationId xmlns:a16="http://schemas.microsoft.com/office/drawing/2014/main" id="{4A46E997-FB7F-F4B4-65AE-A7A88C1AA328}"/>
              </a:ext>
            </a:extLst>
          </p:cNvPr>
          <p:cNvSpPr txBox="1">
            <a:spLocks/>
          </p:cNvSpPr>
          <p:nvPr/>
        </p:nvSpPr>
        <p:spPr>
          <a:xfrm>
            <a:off x="1146763" y="2424358"/>
            <a:ext cx="6850474" cy="4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Once all the tasks has been achieved for a day, all the cubes shall turn green indicating the accomplishment.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97520-0E5D-32ED-2128-C9BD3077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34927" y="-1200005"/>
            <a:ext cx="1186309" cy="519798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F8AD2-93E2-A212-FF9E-0B24EF0D3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16655" y="1547242"/>
            <a:ext cx="1491521" cy="529771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3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8"/>
          <p:cNvSpPr txBox="1">
            <a:spLocks noGrp="1"/>
          </p:cNvSpPr>
          <p:nvPr>
            <p:ph type="title"/>
          </p:nvPr>
        </p:nvSpPr>
        <p:spPr>
          <a:xfrm>
            <a:off x="2148289" y="54342"/>
            <a:ext cx="4847422" cy="392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latin typeface="+mj-lt"/>
              </a:rPr>
              <a:t>When connected to the application</a:t>
            </a:r>
            <a:endParaRPr b="1" dirty="0">
              <a:latin typeface="+mj-lt"/>
            </a:endParaRPr>
          </a:p>
        </p:txBody>
      </p:sp>
      <p:sp>
        <p:nvSpPr>
          <p:cNvPr id="1531" name="Google Shape;1531;p38"/>
          <p:cNvSpPr txBox="1">
            <a:spLocks noGrp="1"/>
          </p:cNvSpPr>
          <p:nvPr>
            <p:ph type="subTitle" idx="1"/>
          </p:nvPr>
        </p:nvSpPr>
        <p:spPr>
          <a:xfrm>
            <a:off x="500831" y="1216598"/>
            <a:ext cx="3393592" cy="2572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When a user chooses to connect to an application on a phone: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They can select from a range of healthy habits.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 user can set up birthdays and anniversary on the calendar to connect with their friends &amp; family.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They can also see a summary of the habits at the end of the week or month.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17804-EC13-0AFE-F10E-A0C85398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94956" y="1226675"/>
            <a:ext cx="3961861" cy="23945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5254B-471E-0BB5-5009-5E5138EDB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02200" y="1839041"/>
            <a:ext cx="3724907" cy="222781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0"/>
          <p:cNvSpPr txBox="1">
            <a:spLocks noGrp="1"/>
          </p:cNvSpPr>
          <p:nvPr>
            <p:ph type="ctrTitle"/>
          </p:nvPr>
        </p:nvSpPr>
        <p:spPr>
          <a:xfrm>
            <a:off x="-1667966" y="1770163"/>
            <a:ext cx="7614855" cy="1058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  <p:sp>
        <p:nvSpPr>
          <p:cNvPr id="1791" name="Google Shape;1791;p40"/>
          <p:cNvSpPr/>
          <p:nvPr/>
        </p:nvSpPr>
        <p:spPr>
          <a:xfrm flipH="1">
            <a:off x="3567638" y="-57275"/>
            <a:ext cx="6402937" cy="640293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rgbClr val="FFD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6"/>
          <p:cNvSpPr txBox="1">
            <a:spLocks noGrp="1"/>
          </p:cNvSpPr>
          <p:nvPr>
            <p:ph type="ctrTitle"/>
          </p:nvPr>
        </p:nvSpPr>
        <p:spPr>
          <a:xfrm>
            <a:off x="4522190" y="28252"/>
            <a:ext cx="3508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Concept</a:t>
            </a:r>
            <a:endParaRPr sz="2800" dirty="0"/>
          </a:p>
        </p:txBody>
      </p:sp>
      <p:grpSp>
        <p:nvGrpSpPr>
          <p:cNvPr id="2" name="Google Shape;4211;p67">
            <a:extLst>
              <a:ext uri="{FF2B5EF4-FFF2-40B4-BE49-F238E27FC236}">
                <a16:creationId xmlns:a16="http://schemas.microsoft.com/office/drawing/2014/main" id="{0E939042-4103-D243-B1B5-84C51D579BF4}"/>
              </a:ext>
            </a:extLst>
          </p:cNvPr>
          <p:cNvGrpSpPr/>
          <p:nvPr/>
        </p:nvGrpSpPr>
        <p:grpSpPr>
          <a:xfrm>
            <a:off x="842058" y="1215212"/>
            <a:ext cx="2516766" cy="2159390"/>
            <a:chOff x="5946223" y="107966"/>
            <a:chExt cx="2849290" cy="2373415"/>
          </a:xfrm>
        </p:grpSpPr>
        <p:sp>
          <p:nvSpPr>
            <p:cNvPr id="3" name="Google Shape;4212;p67">
              <a:extLst>
                <a:ext uri="{FF2B5EF4-FFF2-40B4-BE49-F238E27FC236}">
                  <a16:creationId xmlns:a16="http://schemas.microsoft.com/office/drawing/2014/main" id="{7EFFD25E-25A9-C23A-A3BA-D157B7F4BC06}"/>
                </a:ext>
              </a:extLst>
            </p:cNvPr>
            <p:cNvSpPr/>
            <p:nvPr/>
          </p:nvSpPr>
          <p:spPr>
            <a:xfrm>
              <a:off x="7067933" y="107966"/>
              <a:ext cx="1590615" cy="2042116"/>
            </a:xfrm>
            <a:custGeom>
              <a:avLst/>
              <a:gdLst/>
              <a:ahLst/>
              <a:cxnLst/>
              <a:rect l="l" t="t" r="r" b="b"/>
              <a:pathLst>
                <a:path w="9593" h="12316" extrusionOk="0">
                  <a:moveTo>
                    <a:pt x="0" y="1"/>
                  </a:moveTo>
                  <a:lnTo>
                    <a:pt x="0" y="12316"/>
                  </a:lnTo>
                  <a:lnTo>
                    <a:pt x="9592" y="12316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13;p67">
              <a:extLst>
                <a:ext uri="{FF2B5EF4-FFF2-40B4-BE49-F238E27FC236}">
                  <a16:creationId xmlns:a16="http://schemas.microsoft.com/office/drawing/2014/main" id="{771C190B-E920-BC6C-C054-1644AFF14001}"/>
                </a:ext>
              </a:extLst>
            </p:cNvPr>
            <p:cNvSpPr/>
            <p:nvPr/>
          </p:nvSpPr>
          <p:spPr>
            <a:xfrm>
              <a:off x="7116350" y="172633"/>
              <a:ext cx="1477533" cy="1929034"/>
            </a:xfrm>
            <a:custGeom>
              <a:avLst/>
              <a:gdLst/>
              <a:ahLst/>
              <a:cxnLst/>
              <a:rect l="l" t="t" r="r" b="b"/>
              <a:pathLst>
                <a:path w="8911" h="11634" extrusionOk="0">
                  <a:moveTo>
                    <a:pt x="0" y="0"/>
                  </a:moveTo>
                  <a:lnTo>
                    <a:pt x="0" y="11634"/>
                  </a:lnTo>
                  <a:lnTo>
                    <a:pt x="8911" y="11634"/>
                  </a:lnTo>
                  <a:lnTo>
                    <a:pt x="8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14;p67">
              <a:extLst>
                <a:ext uri="{FF2B5EF4-FFF2-40B4-BE49-F238E27FC236}">
                  <a16:creationId xmlns:a16="http://schemas.microsoft.com/office/drawing/2014/main" id="{C4153B5E-FC2D-CDD5-305C-B03923E6B180}"/>
                </a:ext>
              </a:extLst>
            </p:cNvPr>
            <p:cNvSpPr/>
            <p:nvPr/>
          </p:nvSpPr>
          <p:spPr>
            <a:xfrm>
              <a:off x="7156974" y="204966"/>
              <a:ext cx="1436909" cy="1896701"/>
            </a:xfrm>
            <a:custGeom>
              <a:avLst/>
              <a:gdLst/>
              <a:ahLst/>
              <a:cxnLst/>
              <a:rect l="l" t="t" r="r" b="b"/>
              <a:pathLst>
                <a:path w="8666" h="11439" extrusionOk="0">
                  <a:moveTo>
                    <a:pt x="0" y="0"/>
                  </a:moveTo>
                  <a:lnTo>
                    <a:pt x="0" y="11439"/>
                  </a:lnTo>
                  <a:lnTo>
                    <a:pt x="8666" y="11439"/>
                  </a:lnTo>
                  <a:lnTo>
                    <a:pt x="866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15;p67">
              <a:extLst>
                <a:ext uri="{FF2B5EF4-FFF2-40B4-BE49-F238E27FC236}">
                  <a16:creationId xmlns:a16="http://schemas.microsoft.com/office/drawing/2014/main" id="{827B005A-2327-0D54-DD25-D530EA13061C}"/>
                </a:ext>
              </a:extLst>
            </p:cNvPr>
            <p:cNvSpPr/>
            <p:nvPr/>
          </p:nvSpPr>
          <p:spPr>
            <a:xfrm>
              <a:off x="7116350" y="172633"/>
              <a:ext cx="387498" cy="226165"/>
            </a:xfrm>
            <a:custGeom>
              <a:avLst/>
              <a:gdLst/>
              <a:ahLst/>
              <a:cxnLst/>
              <a:rect l="l" t="t" r="r" b="b"/>
              <a:pathLst>
                <a:path w="2337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16;p67">
              <a:extLst>
                <a:ext uri="{FF2B5EF4-FFF2-40B4-BE49-F238E27FC236}">
                  <a16:creationId xmlns:a16="http://schemas.microsoft.com/office/drawing/2014/main" id="{C9D0922A-D1C8-88D2-6603-225595A482D0}"/>
                </a:ext>
              </a:extLst>
            </p:cNvPr>
            <p:cNvSpPr/>
            <p:nvPr/>
          </p:nvSpPr>
          <p:spPr>
            <a:xfrm>
              <a:off x="7116350" y="390176"/>
              <a:ext cx="1477533" cy="1041784"/>
            </a:xfrm>
            <a:custGeom>
              <a:avLst/>
              <a:gdLst/>
              <a:ahLst/>
              <a:cxnLst/>
              <a:rect l="l" t="t" r="r" b="b"/>
              <a:pathLst>
                <a:path w="8911" h="6283" extrusionOk="0">
                  <a:moveTo>
                    <a:pt x="8911" y="1"/>
                  </a:moveTo>
                  <a:lnTo>
                    <a:pt x="0" y="5212"/>
                  </a:lnTo>
                  <a:lnTo>
                    <a:pt x="0" y="6283"/>
                  </a:lnTo>
                  <a:lnTo>
                    <a:pt x="8911" y="1072"/>
                  </a:lnTo>
                  <a:lnTo>
                    <a:pt x="8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17;p67">
              <a:extLst>
                <a:ext uri="{FF2B5EF4-FFF2-40B4-BE49-F238E27FC236}">
                  <a16:creationId xmlns:a16="http://schemas.microsoft.com/office/drawing/2014/main" id="{2B32A5F8-1A26-47E7-1B16-F7E450770FAF}"/>
                </a:ext>
              </a:extLst>
            </p:cNvPr>
            <p:cNvSpPr/>
            <p:nvPr/>
          </p:nvSpPr>
          <p:spPr>
            <a:xfrm>
              <a:off x="7778267" y="1625632"/>
              <a:ext cx="815619" cy="476041"/>
            </a:xfrm>
            <a:custGeom>
              <a:avLst/>
              <a:gdLst/>
              <a:ahLst/>
              <a:cxnLst/>
              <a:rect l="l" t="t" r="r" b="b"/>
              <a:pathLst>
                <a:path w="4919" h="2871" extrusionOk="0">
                  <a:moveTo>
                    <a:pt x="4919" y="0"/>
                  </a:moveTo>
                  <a:lnTo>
                    <a:pt x="0" y="2871"/>
                  </a:lnTo>
                  <a:lnTo>
                    <a:pt x="974" y="2871"/>
                  </a:lnTo>
                  <a:lnTo>
                    <a:pt x="4919" y="5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18;p67">
              <a:extLst>
                <a:ext uri="{FF2B5EF4-FFF2-40B4-BE49-F238E27FC236}">
                  <a16:creationId xmlns:a16="http://schemas.microsoft.com/office/drawing/2014/main" id="{AD726E52-9635-5942-0E32-FEC43BC4EC87}"/>
                </a:ext>
              </a:extLst>
            </p:cNvPr>
            <p:cNvSpPr/>
            <p:nvPr/>
          </p:nvSpPr>
          <p:spPr>
            <a:xfrm>
              <a:off x="8084851" y="1803216"/>
              <a:ext cx="509037" cy="298458"/>
            </a:xfrm>
            <a:custGeom>
              <a:avLst/>
              <a:gdLst/>
              <a:ahLst/>
              <a:cxnLst/>
              <a:rect l="l" t="t" r="r" b="b"/>
              <a:pathLst>
                <a:path w="3070" h="1800" extrusionOk="0">
                  <a:moveTo>
                    <a:pt x="3070" y="0"/>
                  </a:moveTo>
                  <a:lnTo>
                    <a:pt x="1" y="1800"/>
                  </a:lnTo>
                  <a:lnTo>
                    <a:pt x="3070" y="1800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19;p67">
              <a:extLst>
                <a:ext uri="{FF2B5EF4-FFF2-40B4-BE49-F238E27FC236}">
                  <a16:creationId xmlns:a16="http://schemas.microsoft.com/office/drawing/2014/main" id="{EFF95FD5-2263-941B-030F-AF04995FE9AE}"/>
                </a:ext>
              </a:extLst>
            </p:cNvPr>
            <p:cNvSpPr/>
            <p:nvPr/>
          </p:nvSpPr>
          <p:spPr>
            <a:xfrm>
              <a:off x="7116350" y="172633"/>
              <a:ext cx="783452" cy="452164"/>
            </a:xfrm>
            <a:custGeom>
              <a:avLst/>
              <a:gdLst/>
              <a:ahLst/>
              <a:cxnLst/>
              <a:rect l="l" t="t" r="r" b="b"/>
              <a:pathLst>
                <a:path w="4725" h="2727" extrusionOk="0">
                  <a:moveTo>
                    <a:pt x="3945" y="0"/>
                  </a:moveTo>
                  <a:lnTo>
                    <a:pt x="0" y="2287"/>
                  </a:lnTo>
                  <a:lnTo>
                    <a:pt x="0" y="2727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20;p67">
              <a:extLst>
                <a:ext uri="{FF2B5EF4-FFF2-40B4-BE49-F238E27FC236}">
                  <a16:creationId xmlns:a16="http://schemas.microsoft.com/office/drawing/2014/main" id="{5AB7302B-060F-C3E4-AE5A-71CEE03D4A87}"/>
                </a:ext>
              </a:extLst>
            </p:cNvPr>
            <p:cNvSpPr/>
            <p:nvPr/>
          </p:nvSpPr>
          <p:spPr>
            <a:xfrm>
              <a:off x="7810434" y="164176"/>
              <a:ext cx="48582" cy="1945946"/>
            </a:xfrm>
            <a:custGeom>
              <a:avLst/>
              <a:gdLst/>
              <a:ahLst/>
              <a:cxnLst/>
              <a:rect l="l" t="t" r="r" b="b"/>
              <a:pathLst>
                <a:path w="293" h="11736" extrusionOk="0">
                  <a:moveTo>
                    <a:pt x="1" y="1"/>
                  </a:moveTo>
                  <a:lnTo>
                    <a:pt x="1" y="11735"/>
                  </a:lnTo>
                  <a:lnTo>
                    <a:pt x="293" y="1173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21;p67">
              <a:extLst>
                <a:ext uri="{FF2B5EF4-FFF2-40B4-BE49-F238E27FC236}">
                  <a16:creationId xmlns:a16="http://schemas.microsoft.com/office/drawing/2014/main" id="{58B5CF18-9109-18CE-A5A4-48E473645DB9}"/>
                </a:ext>
              </a:extLst>
            </p:cNvPr>
            <p:cNvSpPr/>
            <p:nvPr/>
          </p:nvSpPr>
          <p:spPr>
            <a:xfrm>
              <a:off x="7084017" y="374093"/>
              <a:ext cx="1542199" cy="40789"/>
            </a:xfrm>
            <a:custGeom>
              <a:avLst/>
              <a:gdLst/>
              <a:ahLst/>
              <a:cxnLst/>
              <a:rect l="l" t="t" r="r" b="b"/>
              <a:pathLst>
                <a:path w="9301" h="246" extrusionOk="0">
                  <a:moveTo>
                    <a:pt x="0" y="1"/>
                  </a:moveTo>
                  <a:lnTo>
                    <a:pt x="0" y="246"/>
                  </a:lnTo>
                  <a:lnTo>
                    <a:pt x="9301" y="246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2;p67">
              <a:extLst>
                <a:ext uri="{FF2B5EF4-FFF2-40B4-BE49-F238E27FC236}">
                  <a16:creationId xmlns:a16="http://schemas.microsoft.com/office/drawing/2014/main" id="{C01E716D-1E56-AFE4-7070-DCE657625CA0}"/>
                </a:ext>
              </a:extLst>
            </p:cNvPr>
            <p:cNvSpPr/>
            <p:nvPr/>
          </p:nvSpPr>
          <p:spPr>
            <a:xfrm>
              <a:off x="8012557" y="567760"/>
              <a:ext cx="710496" cy="1243243"/>
            </a:xfrm>
            <a:custGeom>
              <a:avLst/>
              <a:gdLst/>
              <a:ahLst/>
              <a:cxnLst/>
              <a:rect l="l" t="t" r="r" b="b"/>
              <a:pathLst>
                <a:path w="4285" h="7498" extrusionOk="0">
                  <a:moveTo>
                    <a:pt x="2764" y="2543"/>
                  </a:moveTo>
                  <a:cubicBezTo>
                    <a:pt x="2720" y="2583"/>
                    <a:pt x="2676" y="2583"/>
                    <a:pt x="2676" y="2583"/>
                  </a:cubicBezTo>
                  <a:cubicBezTo>
                    <a:pt x="2703" y="2569"/>
                    <a:pt x="2733" y="2556"/>
                    <a:pt x="2764" y="2543"/>
                  </a:cubicBezTo>
                  <a:close/>
                  <a:moveTo>
                    <a:pt x="905" y="4466"/>
                  </a:moveTo>
                  <a:lnTo>
                    <a:pt x="905" y="4466"/>
                  </a:lnTo>
                  <a:cubicBezTo>
                    <a:pt x="912" y="4475"/>
                    <a:pt x="918" y="4480"/>
                    <a:pt x="924" y="4480"/>
                  </a:cubicBezTo>
                  <a:cubicBezTo>
                    <a:pt x="924" y="4487"/>
                    <a:pt x="923" y="4490"/>
                    <a:pt x="921" y="4490"/>
                  </a:cubicBezTo>
                  <a:cubicBezTo>
                    <a:pt x="918" y="4490"/>
                    <a:pt x="912" y="4480"/>
                    <a:pt x="905" y="4466"/>
                  </a:cubicBezTo>
                  <a:close/>
                  <a:moveTo>
                    <a:pt x="4039" y="1"/>
                  </a:moveTo>
                  <a:cubicBezTo>
                    <a:pt x="3895" y="1"/>
                    <a:pt x="3747" y="52"/>
                    <a:pt x="3650" y="98"/>
                  </a:cubicBezTo>
                  <a:cubicBezTo>
                    <a:pt x="3311" y="246"/>
                    <a:pt x="2968" y="488"/>
                    <a:pt x="2774" y="780"/>
                  </a:cubicBezTo>
                  <a:cubicBezTo>
                    <a:pt x="2676" y="877"/>
                    <a:pt x="2579" y="1025"/>
                    <a:pt x="2532" y="1123"/>
                  </a:cubicBezTo>
                  <a:cubicBezTo>
                    <a:pt x="2482" y="1169"/>
                    <a:pt x="2482" y="1220"/>
                    <a:pt x="2482" y="1317"/>
                  </a:cubicBezTo>
                  <a:cubicBezTo>
                    <a:pt x="2445" y="1317"/>
                    <a:pt x="2437" y="1379"/>
                    <a:pt x="2435" y="1379"/>
                  </a:cubicBezTo>
                  <a:cubicBezTo>
                    <a:pt x="2435" y="1379"/>
                    <a:pt x="2435" y="1374"/>
                    <a:pt x="2435" y="1364"/>
                  </a:cubicBezTo>
                  <a:cubicBezTo>
                    <a:pt x="2384" y="1364"/>
                    <a:pt x="2435" y="1220"/>
                    <a:pt x="2435" y="1169"/>
                  </a:cubicBezTo>
                  <a:cubicBezTo>
                    <a:pt x="2384" y="975"/>
                    <a:pt x="2384" y="780"/>
                    <a:pt x="2338" y="636"/>
                  </a:cubicBezTo>
                  <a:cubicBezTo>
                    <a:pt x="2338" y="552"/>
                    <a:pt x="2265" y="431"/>
                    <a:pt x="2213" y="431"/>
                  </a:cubicBezTo>
                  <a:cubicBezTo>
                    <a:pt x="2205" y="431"/>
                    <a:pt x="2197" y="434"/>
                    <a:pt x="2190" y="441"/>
                  </a:cubicBezTo>
                  <a:cubicBezTo>
                    <a:pt x="2092" y="538"/>
                    <a:pt x="2045" y="636"/>
                    <a:pt x="2045" y="733"/>
                  </a:cubicBezTo>
                  <a:cubicBezTo>
                    <a:pt x="1948" y="1025"/>
                    <a:pt x="1897" y="1317"/>
                    <a:pt x="1897" y="1609"/>
                  </a:cubicBezTo>
                  <a:lnTo>
                    <a:pt x="1897" y="1901"/>
                  </a:lnTo>
                  <a:lnTo>
                    <a:pt x="1897" y="1999"/>
                  </a:lnTo>
                  <a:lnTo>
                    <a:pt x="1897" y="2096"/>
                  </a:lnTo>
                  <a:cubicBezTo>
                    <a:pt x="1851" y="1901"/>
                    <a:pt x="1851" y="1753"/>
                    <a:pt x="1800" y="1609"/>
                  </a:cubicBezTo>
                  <a:cubicBezTo>
                    <a:pt x="1800" y="1415"/>
                    <a:pt x="1753" y="1220"/>
                    <a:pt x="1656" y="1072"/>
                  </a:cubicBezTo>
                  <a:cubicBezTo>
                    <a:pt x="1638" y="1038"/>
                    <a:pt x="1615" y="1022"/>
                    <a:pt x="1589" y="1022"/>
                  </a:cubicBezTo>
                  <a:cubicBezTo>
                    <a:pt x="1543" y="1022"/>
                    <a:pt x="1492" y="1076"/>
                    <a:pt x="1461" y="1169"/>
                  </a:cubicBezTo>
                  <a:cubicBezTo>
                    <a:pt x="1461" y="1220"/>
                    <a:pt x="1461" y="1267"/>
                    <a:pt x="1411" y="1317"/>
                  </a:cubicBezTo>
                  <a:lnTo>
                    <a:pt x="1411" y="1512"/>
                  </a:lnTo>
                  <a:cubicBezTo>
                    <a:pt x="1369" y="1904"/>
                    <a:pt x="1443" y="2615"/>
                    <a:pt x="1459" y="2754"/>
                  </a:cubicBezTo>
                  <a:lnTo>
                    <a:pt x="1459" y="2754"/>
                  </a:lnTo>
                  <a:cubicBezTo>
                    <a:pt x="1448" y="2700"/>
                    <a:pt x="1411" y="2616"/>
                    <a:pt x="1411" y="2532"/>
                  </a:cubicBezTo>
                  <a:cubicBezTo>
                    <a:pt x="1364" y="2338"/>
                    <a:pt x="1313" y="2096"/>
                    <a:pt x="1216" y="1901"/>
                  </a:cubicBezTo>
                  <a:cubicBezTo>
                    <a:pt x="1216" y="1857"/>
                    <a:pt x="1139" y="1698"/>
                    <a:pt x="1089" y="1698"/>
                  </a:cubicBezTo>
                  <a:cubicBezTo>
                    <a:pt x="1083" y="1698"/>
                    <a:pt x="1077" y="1701"/>
                    <a:pt x="1072" y="1707"/>
                  </a:cubicBezTo>
                  <a:cubicBezTo>
                    <a:pt x="974" y="1753"/>
                    <a:pt x="974" y="1948"/>
                    <a:pt x="974" y="1999"/>
                  </a:cubicBezTo>
                  <a:cubicBezTo>
                    <a:pt x="924" y="2388"/>
                    <a:pt x="974" y="2778"/>
                    <a:pt x="1021" y="3117"/>
                  </a:cubicBezTo>
                  <a:cubicBezTo>
                    <a:pt x="1060" y="3191"/>
                    <a:pt x="1097" y="3296"/>
                    <a:pt x="1111" y="3384"/>
                  </a:cubicBezTo>
                  <a:lnTo>
                    <a:pt x="1111" y="3384"/>
                  </a:lnTo>
                  <a:cubicBezTo>
                    <a:pt x="1069" y="3237"/>
                    <a:pt x="948" y="2919"/>
                    <a:pt x="877" y="2778"/>
                  </a:cubicBezTo>
                  <a:cubicBezTo>
                    <a:pt x="832" y="2733"/>
                    <a:pt x="751" y="2575"/>
                    <a:pt x="700" y="2575"/>
                  </a:cubicBezTo>
                  <a:cubicBezTo>
                    <a:pt x="694" y="2575"/>
                    <a:pt x="688" y="2577"/>
                    <a:pt x="682" y="2583"/>
                  </a:cubicBezTo>
                  <a:cubicBezTo>
                    <a:pt x="585" y="2630"/>
                    <a:pt x="585" y="2824"/>
                    <a:pt x="585" y="2922"/>
                  </a:cubicBezTo>
                  <a:cubicBezTo>
                    <a:pt x="534" y="3265"/>
                    <a:pt x="632" y="3654"/>
                    <a:pt x="729" y="3993"/>
                  </a:cubicBezTo>
                  <a:cubicBezTo>
                    <a:pt x="763" y="4091"/>
                    <a:pt x="817" y="4275"/>
                    <a:pt x="864" y="4386"/>
                  </a:cubicBezTo>
                  <a:lnTo>
                    <a:pt x="864" y="4386"/>
                  </a:lnTo>
                  <a:cubicBezTo>
                    <a:pt x="852" y="4366"/>
                    <a:pt x="839" y="4347"/>
                    <a:pt x="826" y="4336"/>
                  </a:cubicBezTo>
                  <a:lnTo>
                    <a:pt x="534" y="3751"/>
                  </a:lnTo>
                  <a:cubicBezTo>
                    <a:pt x="494" y="3708"/>
                    <a:pt x="416" y="3594"/>
                    <a:pt x="333" y="3594"/>
                  </a:cubicBezTo>
                  <a:cubicBezTo>
                    <a:pt x="319" y="3594"/>
                    <a:pt x="306" y="3597"/>
                    <a:pt x="293" y="3603"/>
                  </a:cubicBezTo>
                  <a:cubicBezTo>
                    <a:pt x="196" y="3654"/>
                    <a:pt x="242" y="3849"/>
                    <a:pt x="242" y="3895"/>
                  </a:cubicBezTo>
                  <a:cubicBezTo>
                    <a:pt x="293" y="4238"/>
                    <a:pt x="390" y="4628"/>
                    <a:pt x="534" y="4920"/>
                  </a:cubicBezTo>
                  <a:cubicBezTo>
                    <a:pt x="585" y="5017"/>
                    <a:pt x="632" y="5161"/>
                    <a:pt x="729" y="5259"/>
                  </a:cubicBezTo>
                  <a:cubicBezTo>
                    <a:pt x="729" y="5309"/>
                    <a:pt x="729" y="5356"/>
                    <a:pt x="780" y="5407"/>
                  </a:cubicBezTo>
                  <a:cubicBezTo>
                    <a:pt x="780" y="5407"/>
                    <a:pt x="826" y="5453"/>
                    <a:pt x="780" y="5453"/>
                  </a:cubicBezTo>
                  <a:cubicBezTo>
                    <a:pt x="729" y="5407"/>
                    <a:pt x="729" y="5309"/>
                    <a:pt x="682" y="5259"/>
                  </a:cubicBezTo>
                  <a:cubicBezTo>
                    <a:pt x="585" y="5064"/>
                    <a:pt x="488" y="4869"/>
                    <a:pt x="340" y="4725"/>
                  </a:cubicBezTo>
                  <a:cubicBezTo>
                    <a:pt x="298" y="4680"/>
                    <a:pt x="177" y="4522"/>
                    <a:pt x="118" y="4522"/>
                  </a:cubicBezTo>
                  <a:cubicBezTo>
                    <a:pt x="110" y="4522"/>
                    <a:pt x="103" y="4525"/>
                    <a:pt x="98" y="4530"/>
                  </a:cubicBezTo>
                  <a:cubicBezTo>
                    <a:pt x="1" y="4530"/>
                    <a:pt x="1" y="4628"/>
                    <a:pt x="1" y="4674"/>
                  </a:cubicBezTo>
                  <a:cubicBezTo>
                    <a:pt x="1" y="4822"/>
                    <a:pt x="48" y="4920"/>
                    <a:pt x="98" y="5064"/>
                  </a:cubicBezTo>
                  <a:cubicBezTo>
                    <a:pt x="196" y="5407"/>
                    <a:pt x="340" y="5699"/>
                    <a:pt x="488" y="6037"/>
                  </a:cubicBezTo>
                  <a:cubicBezTo>
                    <a:pt x="585" y="6135"/>
                    <a:pt x="682" y="6283"/>
                    <a:pt x="729" y="6427"/>
                  </a:cubicBezTo>
                  <a:lnTo>
                    <a:pt x="682" y="6380"/>
                  </a:lnTo>
                  <a:cubicBezTo>
                    <a:pt x="632" y="6330"/>
                    <a:pt x="632" y="6283"/>
                    <a:pt x="585" y="6232"/>
                  </a:cubicBezTo>
                  <a:cubicBezTo>
                    <a:pt x="488" y="6135"/>
                    <a:pt x="390" y="5991"/>
                    <a:pt x="242" y="5893"/>
                  </a:cubicBezTo>
                  <a:cubicBezTo>
                    <a:pt x="209" y="5857"/>
                    <a:pt x="174" y="5823"/>
                    <a:pt x="140" y="5823"/>
                  </a:cubicBezTo>
                  <a:cubicBezTo>
                    <a:pt x="126" y="5823"/>
                    <a:pt x="112" y="5829"/>
                    <a:pt x="98" y="5843"/>
                  </a:cubicBezTo>
                  <a:cubicBezTo>
                    <a:pt x="1" y="5991"/>
                    <a:pt x="98" y="6185"/>
                    <a:pt x="145" y="6283"/>
                  </a:cubicBezTo>
                  <a:cubicBezTo>
                    <a:pt x="293" y="6575"/>
                    <a:pt x="437" y="6914"/>
                    <a:pt x="632" y="7206"/>
                  </a:cubicBezTo>
                  <a:cubicBezTo>
                    <a:pt x="682" y="7256"/>
                    <a:pt x="780" y="7498"/>
                    <a:pt x="877" y="7498"/>
                  </a:cubicBezTo>
                  <a:cubicBezTo>
                    <a:pt x="1072" y="7451"/>
                    <a:pt x="1411" y="7354"/>
                    <a:pt x="1605" y="7354"/>
                  </a:cubicBezTo>
                  <a:cubicBezTo>
                    <a:pt x="1753" y="7303"/>
                    <a:pt x="1897" y="7354"/>
                    <a:pt x="2045" y="7256"/>
                  </a:cubicBezTo>
                  <a:cubicBezTo>
                    <a:pt x="2092" y="7256"/>
                    <a:pt x="2287" y="7108"/>
                    <a:pt x="2143" y="7011"/>
                  </a:cubicBezTo>
                  <a:cubicBezTo>
                    <a:pt x="2092" y="6964"/>
                    <a:pt x="1948" y="6964"/>
                    <a:pt x="1897" y="6964"/>
                  </a:cubicBezTo>
                  <a:cubicBezTo>
                    <a:pt x="1783" y="6964"/>
                    <a:pt x="1605" y="7026"/>
                    <a:pt x="1464" y="7026"/>
                  </a:cubicBezTo>
                  <a:cubicBezTo>
                    <a:pt x="1428" y="7026"/>
                    <a:pt x="1394" y="7022"/>
                    <a:pt x="1364" y="7011"/>
                  </a:cubicBezTo>
                  <a:lnTo>
                    <a:pt x="1411" y="7011"/>
                  </a:lnTo>
                  <a:cubicBezTo>
                    <a:pt x="1461" y="7011"/>
                    <a:pt x="1461" y="6964"/>
                    <a:pt x="1508" y="6964"/>
                  </a:cubicBezTo>
                  <a:cubicBezTo>
                    <a:pt x="1605" y="6964"/>
                    <a:pt x="1703" y="6914"/>
                    <a:pt x="1753" y="6914"/>
                  </a:cubicBezTo>
                  <a:cubicBezTo>
                    <a:pt x="1995" y="6816"/>
                    <a:pt x="2190" y="6770"/>
                    <a:pt x="2384" y="6672"/>
                  </a:cubicBezTo>
                  <a:cubicBezTo>
                    <a:pt x="2482" y="6622"/>
                    <a:pt x="2579" y="6575"/>
                    <a:pt x="2630" y="6427"/>
                  </a:cubicBezTo>
                  <a:cubicBezTo>
                    <a:pt x="2630" y="6330"/>
                    <a:pt x="2532" y="6283"/>
                    <a:pt x="2435" y="6283"/>
                  </a:cubicBezTo>
                  <a:cubicBezTo>
                    <a:pt x="2338" y="6258"/>
                    <a:pt x="2240" y="6245"/>
                    <a:pt x="2149" y="6245"/>
                  </a:cubicBezTo>
                  <a:cubicBezTo>
                    <a:pt x="2057" y="6245"/>
                    <a:pt x="1971" y="6258"/>
                    <a:pt x="1897" y="6283"/>
                  </a:cubicBezTo>
                  <a:cubicBezTo>
                    <a:pt x="1851" y="6283"/>
                    <a:pt x="1703" y="6330"/>
                    <a:pt x="1703" y="6330"/>
                  </a:cubicBezTo>
                  <a:cubicBezTo>
                    <a:pt x="1656" y="6283"/>
                    <a:pt x="1703" y="6283"/>
                    <a:pt x="1703" y="6283"/>
                  </a:cubicBezTo>
                  <a:cubicBezTo>
                    <a:pt x="1753" y="6283"/>
                    <a:pt x="1800" y="6283"/>
                    <a:pt x="1800" y="6232"/>
                  </a:cubicBezTo>
                  <a:cubicBezTo>
                    <a:pt x="1897" y="6232"/>
                    <a:pt x="1995" y="6185"/>
                    <a:pt x="2092" y="6135"/>
                  </a:cubicBezTo>
                  <a:cubicBezTo>
                    <a:pt x="2190" y="6135"/>
                    <a:pt x="2240" y="6088"/>
                    <a:pt x="2338" y="6037"/>
                  </a:cubicBezTo>
                  <a:cubicBezTo>
                    <a:pt x="2435" y="6037"/>
                    <a:pt x="2482" y="5991"/>
                    <a:pt x="2579" y="5940"/>
                  </a:cubicBezTo>
                  <a:cubicBezTo>
                    <a:pt x="2630" y="5940"/>
                    <a:pt x="2676" y="5940"/>
                    <a:pt x="2727" y="5893"/>
                  </a:cubicBezTo>
                  <a:cubicBezTo>
                    <a:pt x="2774" y="5893"/>
                    <a:pt x="2824" y="5843"/>
                    <a:pt x="2871" y="5843"/>
                  </a:cubicBezTo>
                  <a:cubicBezTo>
                    <a:pt x="2968" y="5796"/>
                    <a:pt x="3261" y="5699"/>
                    <a:pt x="3214" y="5551"/>
                  </a:cubicBezTo>
                  <a:cubicBezTo>
                    <a:pt x="3214" y="5407"/>
                    <a:pt x="2922" y="5407"/>
                    <a:pt x="2824" y="5407"/>
                  </a:cubicBezTo>
                  <a:cubicBezTo>
                    <a:pt x="2541" y="5407"/>
                    <a:pt x="2226" y="5438"/>
                    <a:pt x="1934" y="5533"/>
                  </a:cubicBezTo>
                  <a:lnTo>
                    <a:pt x="1934" y="5533"/>
                  </a:lnTo>
                  <a:cubicBezTo>
                    <a:pt x="2019" y="5492"/>
                    <a:pt x="2104" y="5453"/>
                    <a:pt x="2190" y="5453"/>
                  </a:cubicBezTo>
                  <a:cubicBezTo>
                    <a:pt x="2482" y="5309"/>
                    <a:pt x="2774" y="5212"/>
                    <a:pt x="3066" y="5114"/>
                  </a:cubicBezTo>
                  <a:cubicBezTo>
                    <a:pt x="3163" y="5064"/>
                    <a:pt x="3409" y="4966"/>
                    <a:pt x="3311" y="4822"/>
                  </a:cubicBezTo>
                  <a:cubicBezTo>
                    <a:pt x="3253" y="4764"/>
                    <a:pt x="3157" y="4744"/>
                    <a:pt x="3054" y="4744"/>
                  </a:cubicBezTo>
                  <a:cubicBezTo>
                    <a:pt x="2894" y="4744"/>
                    <a:pt x="2717" y="4792"/>
                    <a:pt x="2630" y="4822"/>
                  </a:cubicBezTo>
                  <a:lnTo>
                    <a:pt x="2532" y="4822"/>
                  </a:lnTo>
                  <a:cubicBezTo>
                    <a:pt x="2435" y="4822"/>
                    <a:pt x="2384" y="4869"/>
                    <a:pt x="2287" y="4869"/>
                  </a:cubicBezTo>
                  <a:cubicBezTo>
                    <a:pt x="2190" y="4920"/>
                    <a:pt x="2092" y="4920"/>
                    <a:pt x="2045" y="4966"/>
                  </a:cubicBezTo>
                  <a:lnTo>
                    <a:pt x="1913" y="4966"/>
                  </a:lnTo>
                  <a:cubicBezTo>
                    <a:pt x="1990" y="4917"/>
                    <a:pt x="2066" y="4909"/>
                    <a:pt x="2143" y="4869"/>
                  </a:cubicBezTo>
                  <a:cubicBezTo>
                    <a:pt x="2384" y="4725"/>
                    <a:pt x="2676" y="4628"/>
                    <a:pt x="2922" y="4530"/>
                  </a:cubicBezTo>
                  <a:cubicBezTo>
                    <a:pt x="3019" y="4480"/>
                    <a:pt x="3261" y="4382"/>
                    <a:pt x="3261" y="4238"/>
                  </a:cubicBezTo>
                  <a:cubicBezTo>
                    <a:pt x="3214" y="4141"/>
                    <a:pt x="3116" y="4090"/>
                    <a:pt x="3019" y="4090"/>
                  </a:cubicBezTo>
                  <a:cubicBezTo>
                    <a:pt x="2967" y="4078"/>
                    <a:pt x="2912" y="4072"/>
                    <a:pt x="2854" y="4072"/>
                  </a:cubicBezTo>
                  <a:cubicBezTo>
                    <a:pt x="2694" y="4072"/>
                    <a:pt x="2515" y="4116"/>
                    <a:pt x="2338" y="4188"/>
                  </a:cubicBezTo>
                  <a:cubicBezTo>
                    <a:pt x="2287" y="4188"/>
                    <a:pt x="2240" y="4188"/>
                    <a:pt x="2190" y="4238"/>
                  </a:cubicBezTo>
                  <a:lnTo>
                    <a:pt x="2092" y="4238"/>
                  </a:lnTo>
                  <a:lnTo>
                    <a:pt x="2045" y="4285"/>
                  </a:lnTo>
                  <a:cubicBezTo>
                    <a:pt x="2045" y="4238"/>
                    <a:pt x="2143" y="4188"/>
                    <a:pt x="2143" y="4188"/>
                  </a:cubicBezTo>
                  <a:lnTo>
                    <a:pt x="2435" y="4043"/>
                  </a:lnTo>
                  <a:cubicBezTo>
                    <a:pt x="2727" y="3895"/>
                    <a:pt x="3066" y="3751"/>
                    <a:pt x="3358" y="3557"/>
                  </a:cubicBezTo>
                  <a:cubicBezTo>
                    <a:pt x="3409" y="3506"/>
                    <a:pt x="3650" y="3362"/>
                    <a:pt x="3603" y="3265"/>
                  </a:cubicBezTo>
                  <a:cubicBezTo>
                    <a:pt x="3553" y="3167"/>
                    <a:pt x="3455" y="3167"/>
                    <a:pt x="3358" y="3167"/>
                  </a:cubicBezTo>
                  <a:cubicBezTo>
                    <a:pt x="3163" y="3167"/>
                    <a:pt x="2922" y="3214"/>
                    <a:pt x="2676" y="3265"/>
                  </a:cubicBezTo>
                  <a:cubicBezTo>
                    <a:pt x="2630" y="3311"/>
                    <a:pt x="2579" y="3311"/>
                    <a:pt x="2482" y="3362"/>
                  </a:cubicBezTo>
                  <a:cubicBezTo>
                    <a:pt x="2482" y="3362"/>
                    <a:pt x="2438" y="3383"/>
                    <a:pt x="2410" y="3383"/>
                  </a:cubicBezTo>
                  <a:cubicBezTo>
                    <a:pt x="2395" y="3383"/>
                    <a:pt x="2384" y="3377"/>
                    <a:pt x="2384" y="3362"/>
                  </a:cubicBezTo>
                  <a:lnTo>
                    <a:pt x="2482" y="3311"/>
                  </a:lnTo>
                  <a:cubicBezTo>
                    <a:pt x="2579" y="3265"/>
                    <a:pt x="2630" y="3265"/>
                    <a:pt x="2727" y="3214"/>
                  </a:cubicBezTo>
                  <a:cubicBezTo>
                    <a:pt x="2968" y="3070"/>
                    <a:pt x="3261" y="2922"/>
                    <a:pt x="3506" y="2778"/>
                  </a:cubicBezTo>
                  <a:cubicBezTo>
                    <a:pt x="3603" y="2727"/>
                    <a:pt x="3798" y="2630"/>
                    <a:pt x="3845" y="2532"/>
                  </a:cubicBezTo>
                  <a:cubicBezTo>
                    <a:pt x="3895" y="2435"/>
                    <a:pt x="3747" y="2388"/>
                    <a:pt x="3701" y="2388"/>
                  </a:cubicBezTo>
                  <a:cubicBezTo>
                    <a:pt x="3455" y="2388"/>
                    <a:pt x="3214" y="2435"/>
                    <a:pt x="3019" y="2486"/>
                  </a:cubicBezTo>
                  <a:cubicBezTo>
                    <a:pt x="2930" y="2528"/>
                    <a:pt x="2841" y="2532"/>
                    <a:pt x="2787" y="2532"/>
                  </a:cubicBezTo>
                  <a:lnTo>
                    <a:pt x="2787" y="2532"/>
                  </a:lnTo>
                  <a:cubicBezTo>
                    <a:pt x="2863" y="2500"/>
                    <a:pt x="2938" y="2468"/>
                    <a:pt x="2968" y="2435"/>
                  </a:cubicBezTo>
                  <a:cubicBezTo>
                    <a:pt x="3261" y="2338"/>
                    <a:pt x="3506" y="2240"/>
                    <a:pt x="3798" y="2143"/>
                  </a:cubicBezTo>
                  <a:cubicBezTo>
                    <a:pt x="3798" y="2096"/>
                    <a:pt x="3845" y="2096"/>
                    <a:pt x="3895" y="2046"/>
                  </a:cubicBezTo>
                  <a:cubicBezTo>
                    <a:pt x="3895" y="2046"/>
                    <a:pt x="3942" y="1999"/>
                    <a:pt x="3993" y="1999"/>
                  </a:cubicBezTo>
                  <a:cubicBezTo>
                    <a:pt x="4137" y="1804"/>
                    <a:pt x="3747" y="1753"/>
                    <a:pt x="3650" y="1753"/>
                  </a:cubicBezTo>
                  <a:lnTo>
                    <a:pt x="3409" y="1753"/>
                  </a:lnTo>
                  <a:cubicBezTo>
                    <a:pt x="3276" y="1753"/>
                    <a:pt x="3106" y="1831"/>
                    <a:pt x="2969" y="1848"/>
                  </a:cubicBezTo>
                  <a:lnTo>
                    <a:pt x="2969" y="1848"/>
                  </a:lnTo>
                  <a:cubicBezTo>
                    <a:pt x="2971" y="1804"/>
                    <a:pt x="3019" y="1804"/>
                    <a:pt x="3019" y="1804"/>
                  </a:cubicBezTo>
                  <a:cubicBezTo>
                    <a:pt x="3116" y="1753"/>
                    <a:pt x="3163" y="1753"/>
                    <a:pt x="3214" y="1707"/>
                  </a:cubicBezTo>
                  <a:cubicBezTo>
                    <a:pt x="3506" y="1609"/>
                    <a:pt x="3845" y="1461"/>
                    <a:pt x="4090" y="1267"/>
                  </a:cubicBezTo>
                  <a:cubicBezTo>
                    <a:pt x="4137" y="1220"/>
                    <a:pt x="4285" y="1123"/>
                    <a:pt x="4234" y="1025"/>
                  </a:cubicBezTo>
                  <a:cubicBezTo>
                    <a:pt x="4186" y="1000"/>
                    <a:pt x="4125" y="987"/>
                    <a:pt x="4065" y="987"/>
                  </a:cubicBezTo>
                  <a:cubicBezTo>
                    <a:pt x="4004" y="987"/>
                    <a:pt x="3944" y="1000"/>
                    <a:pt x="3895" y="1025"/>
                  </a:cubicBezTo>
                  <a:cubicBezTo>
                    <a:pt x="3701" y="1025"/>
                    <a:pt x="3455" y="1123"/>
                    <a:pt x="3261" y="1169"/>
                  </a:cubicBezTo>
                  <a:cubicBezTo>
                    <a:pt x="3163" y="1220"/>
                    <a:pt x="3116" y="1267"/>
                    <a:pt x="3066" y="1317"/>
                  </a:cubicBezTo>
                  <a:lnTo>
                    <a:pt x="2968" y="1364"/>
                  </a:lnTo>
                  <a:cubicBezTo>
                    <a:pt x="2922" y="1364"/>
                    <a:pt x="2968" y="1317"/>
                    <a:pt x="3019" y="1317"/>
                  </a:cubicBezTo>
                  <a:cubicBezTo>
                    <a:pt x="3066" y="1267"/>
                    <a:pt x="3116" y="1169"/>
                    <a:pt x="3163" y="1123"/>
                  </a:cubicBezTo>
                  <a:cubicBezTo>
                    <a:pt x="3409" y="877"/>
                    <a:pt x="3650" y="682"/>
                    <a:pt x="3895" y="441"/>
                  </a:cubicBezTo>
                  <a:cubicBezTo>
                    <a:pt x="3895" y="390"/>
                    <a:pt x="3895" y="390"/>
                    <a:pt x="3942" y="344"/>
                  </a:cubicBezTo>
                  <a:cubicBezTo>
                    <a:pt x="3942" y="344"/>
                    <a:pt x="4187" y="1"/>
                    <a:pt x="4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3;p67">
              <a:extLst>
                <a:ext uri="{FF2B5EF4-FFF2-40B4-BE49-F238E27FC236}">
                  <a16:creationId xmlns:a16="http://schemas.microsoft.com/office/drawing/2014/main" id="{5FBA6BA4-3966-76CE-35BC-759E489F3276}"/>
                </a:ext>
              </a:extLst>
            </p:cNvPr>
            <p:cNvSpPr/>
            <p:nvPr/>
          </p:nvSpPr>
          <p:spPr>
            <a:xfrm>
              <a:off x="8141724" y="689299"/>
              <a:ext cx="403747" cy="1347869"/>
            </a:xfrm>
            <a:custGeom>
              <a:avLst/>
              <a:gdLst/>
              <a:ahLst/>
              <a:cxnLst/>
              <a:rect l="l" t="t" r="r" b="b"/>
              <a:pathLst>
                <a:path w="2435" h="8129" extrusionOk="0">
                  <a:moveTo>
                    <a:pt x="2384" y="0"/>
                  </a:moveTo>
                  <a:cubicBezTo>
                    <a:pt x="2384" y="0"/>
                    <a:pt x="47" y="2189"/>
                    <a:pt x="1" y="8128"/>
                  </a:cubicBezTo>
                  <a:lnTo>
                    <a:pt x="47" y="8128"/>
                  </a:lnTo>
                  <a:cubicBezTo>
                    <a:pt x="98" y="5160"/>
                    <a:pt x="682" y="3162"/>
                    <a:pt x="1266" y="1850"/>
                  </a:cubicBezTo>
                  <a:cubicBezTo>
                    <a:pt x="1559" y="1215"/>
                    <a:pt x="1851" y="779"/>
                    <a:pt x="2045" y="487"/>
                  </a:cubicBezTo>
                  <a:cubicBezTo>
                    <a:pt x="2189" y="339"/>
                    <a:pt x="2287" y="242"/>
                    <a:pt x="2337" y="144"/>
                  </a:cubicBezTo>
                  <a:lnTo>
                    <a:pt x="2384" y="97"/>
                  </a:lnTo>
                  <a:lnTo>
                    <a:pt x="2435" y="4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4;p67">
              <a:extLst>
                <a:ext uri="{FF2B5EF4-FFF2-40B4-BE49-F238E27FC236}">
                  <a16:creationId xmlns:a16="http://schemas.microsoft.com/office/drawing/2014/main" id="{1AB78165-605C-9F76-CF13-B0C24DCCB050}"/>
                </a:ext>
              </a:extLst>
            </p:cNvPr>
            <p:cNvSpPr/>
            <p:nvPr/>
          </p:nvSpPr>
          <p:spPr>
            <a:xfrm>
              <a:off x="8367724" y="802216"/>
              <a:ext cx="24042" cy="113248"/>
            </a:xfrm>
            <a:custGeom>
              <a:avLst/>
              <a:gdLst/>
              <a:ahLst/>
              <a:cxnLst/>
              <a:rect l="l" t="t" r="r" b="b"/>
              <a:pathLst>
                <a:path w="145" h="683" extrusionOk="0">
                  <a:moveTo>
                    <a:pt x="1" y="1"/>
                  </a:moveTo>
                  <a:cubicBezTo>
                    <a:pt x="48" y="242"/>
                    <a:pt x="48" y="437"/>
                    <a:pt x="98" y="632"/>
                  </a:cubicBezTo>
                  <a:cubicBezTo>
                    <a:pt x="98" y="632"/>
                    <a:pt x="98" y="682"/>
                    <a:pt x="145" y="682"/>
                  </a:cubicBezTo>
                  <a:lnTo>
                    <a:pt x="145" y="632"/>
                  </a:lnTo>
                  <a:cubicBezTo>
                    <a:pt x="145" y="437"/>
                    <a:pt x="98" y="195"/>
                    <a:pt x="48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5;p67">
              <a:extLst>
                <a:ext uri="{FF2B5EF4-FFF2-40B4-BE49-F238E27FC236}">
                  <a16:creationId xmlns:a16="http://schemas.microsoft.com/office/drawing/2014/main" id="{4574380F-29CD-4BF7-007B-5B3C5E7488EE}"/>
                </a:ext>
              </a:extLst>
            </p:cNvPr>
            <p:cNvSpPr/>
            <p:nvPr/>
          </p:nvSpPr>
          <p:spPr>
            <a:xfrm>
              <a:off x="8407850" y="810009"/>
              <a:ext cx="145415" cy="73122"/>
            </a:xfrm>
            <a:custGeom>
              <a:avLst/>
              <a:gdLst/>
              <a:ahLst/>
              <a:cxnLst/>
              <a:rect l="l" t="t" r="r" b="b"/>
              <a:pathLst>
                <a:path w="877" h="441" extrusionOk="0">
                  <a:moveTo>
                    <a:pt x="830" y="0"/>
                  </a:moveTo>
                  <a:cubicBezTo>
                    <a:pt x="538" y="98"/>
                    <a:pt x="246" y="195"/>
                    <a:pt x="0" y="390"/>
                  </a:cubicBezTo>
                  <a:cubicBezTo>
                    <a:pt x="0" y="440"/>
                    <a:pt x="0" y="440"/>
                    <a:pt x="51" y="440"/>
                  </a:cubicBezTo>
                  <a:cubicBezTo>
                    <a:pt x="292" y="292"/>
                    <a:pt x="584" y="148"/>
                    <a:pt x="877" y="98"/>
                  </a:cubicBezTo>
                  <a:lnTo>
                    <a:pt x="877" y="51"/>
                  </a:lnTo>
                  <a:cubicBezTo>
                    <a:pt x="877" y="0"/>
                    <a:pt x="877" y="0"/>
                    <a:pt x="830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6;p67">
              <a:extLst>
                <a:ext uri="{FF2B5EF4-FFF2-40B4-BE49-F238E27FC236}">
                  <a16:creationId xmlns:a16="http://schemas.microsoft.com/office/drawing/2014/main" id="{39B8F454-7632-A542-784F-0B36F195434B}"/>
                </a:ext>
              </a:extLst>
            </p:cNvPr>
            <p:cNvSpPr/>
            <p:nvPr/>
          </p:nvSpPr>
          <p:spPr>
            <a:xfrm>
              <a:off x="8270891" y="915299"/>
              <a:ext cx="48582" cy="161499"/>
            </a:xfrm>
            <a:custGeom>
              <a:avLst/>
              <a:gdLst/>
              <a:ahLst/>
              <a:cxnLst/>
              <a:rect l="l" t="t" r="r" b="b"/>
              <a:pathLst>
                <a:path w="293" h="974" extrusionOk="0">
                  <a:moveTo>
                    <a:pt x="1" y="0"/>
                  </a:moveTo>
                  <a:cubicBezTo>
                    <a:pt x="47" y="339"/>
                    <a:pt x="145" y="682"/>
                    <a:pt x="242" y="974"/>
                  </a:cubicBezTo>
                  <a:lnTo>
                    <a:pt x="293" y="974"/>
                  </a:lnTo>
                  <a:cubicBezTo>
                    <a:pt x="195" y="682"/>
                    <a:pt x="98" y="292"/>
                    <a:pt x="47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7;p67">
              <a:extLst>
                <a:ext uri="{FF2B5EF4-FFF2-40B4-BE49-F238E27FC236}">
                  <a16:creationId xmlns:a16="http://schemas.microsoft.com/office/drawing/2014/main" id="{ACC7A27A-EA0F-5CEF-D7B5-F406A71FF6A0}"/>
                </a:ext>
              </a:extLst>
            </p:cNvPr>
            <p:cNvSpPr/>
            <p:nvPr/>
          </p:nvSpPr>
          <p:spPr>
            <a:xfrm>
              <a:off x="8303224" y="1019926"/>
              <a:ext cx="177748" cy="89206"/>
            </a:xfrm>
            <a:custGeom>
              <a:avLst/>
              <a:gdLst/>
              <a:ahLst/>
              <a:cxnLst/>
              <a:rect l="l" t="t" r="r" b="b"/>
              <a:pathLst>
                <a:path w="1072" h="538" extrusionOk="0">
                  <a:moveTo>
                    <a:pt x="1071" y="0"/>
                  </a:moveTo>
                  <a:cubicBezTo>
                    <a:pt x="682" y="97"/>
                    <a:pt x="339" y="245"/>
                    <a:pt x="0" y="487"/>
                  </a:cubicBezTo>
                  <a:cubicBezTo>
                    <a:pt x="0" y="538"/>
                    <a:pt x="0" y="538"/>
                    <a:pt x="47" y="538"/>
                  </a:cubicBezTo>
                  <a:cubicBezTo>
                    <a:pt x="339" y="292"/>
                    <a:pt x="682" y="148"/>
                    <a:pt x="1071" y="51"/>
                  </a:cubicBezTo>
                  <a:lnTo>
                    <a:pt x="1071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8;p67">
              <a:extLst>
                <a:ext uri="{FF2B5EF4-FFF2-40B4-BE49-F238E27FC236}">
                  <a16:creationId xmlns:a16="http://schemas.microsoft.com/office/drawing/2014/main" id="{0C200A96-97D4-27C5-DD0F-A1655EFEEB43}"/>
                </a:ext>
              </a:extLst>
            </p:cNvPr>
            <p:cNvSpPr/>
            <p:nvPr/>
          </p:nvSpPr>
          <p:spPr>
            <a:xfrm>
              <a:off x="8165601" y="1141299"/>
              <a:ext cx="80915" cy="153208"/>
            </a:xfrm>
            <a:custGeom>
              <a:avLst/>
              <a:gdLst/>
              <a:ahLst/>
              <a:cxnLst/>
              <a:rect l="l" t="t" r="r" b="b"/>
              <a:pathLst>
                <a:path w="488" h="924" extrusionOk="0">
                  <a:moveTo>
                    <a:pt x="1" y="0"/>
                  </a:moveTo>
                  <a:cubicBezTo>
                    <a:pt x="98" y="339"/>
                    <a:pt x="246" y="631"/>
                    <a:pt x="441" y="923"/>
                  </a:cubicBezTo>
                  <a:lnTo>
                    <a:pt x="488" y="923"/>
                  </a:lnTo>
                  <a:cubicBezTo>
                    <a:pt x="293" y="584"/>
                    <a:pt x="149" y="292"/>
                    <a:pt x="51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9;p67">
              <a:extLst>
                <a:ext uri="{FF2B5EF4-FFF2-40B4-BE49-F238E27FC236}">
                  <a16:creationId xmlns:a16="http://schemas.microsoft.com/office/drawing/2014/main" id="{0C377216-EF47-D1A0-206E-B51DFDF9526B}"/>
                </a:ext>
              </a:extLst>
            </p:cNvPr>
            <p:cNvSpPr/>
            <p:nvPr/>
          </p:nvSpPr>
          <p:spPr>
            <a:xfrm>
              <a:off x="8214018" y="1302633"/>
              <a:ext cx="186205" cy="88708"/>
            </a:xfrm>
            <a:custGeom>
              <a:avLst/>
              <a:gdLst/>
              <a:ahLst/>
              <a:cxnLst/>
              <a:rect l="l" t="t" r="r" b="b"/>
              <a:pathLst>
                <a:path w="1123" h="535" extrusionOk="0">
                  <a:moveTo>
                    <a:pt x="1072" y="1"/>
                  </a:moveTo>
                  <a:cubicBezTo>
                    <a:pt x="682" y="98"/>
                    <a:pt x="344" y="293"/>
                    <a:pt x="1" y="488"/>
                  </a:cubicBezTo>
                  <a:lnTo>
                    <a:pt x="1" y="534"/>
                  </a:lnTo>
                  <a:lnTo>
                    <a:pt x="52" y="534"/>
                  </a:lnTo>
                  <a:cubicBezTo>
                    <a:pt x="344" y="340"/>
                    <a:pt x="733" y="145"/>
                    <a:pt x="1123" y="48"/>
                  </a:cubicBezTo>
                  <a:cubicBezTo>
                    <a:pt x="1123" y="1"/>
                    <a:pt x="1123" y="1"/>
                    <a:pt x="1072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30;p67">
              <a:extLst>
                <a:ext uri="{FF2B5EF4-FFF2-40B4-BE49-F238E27FC236}">
                  <a16:creationId xmlns:a16="http://schemas.microsoft.com/office/drawing/2014/main" id="{3A57952B-5020-52FC-2C91-E4EFC945B9DE}"/>
                </a:ext>
              </a:extLst>
            </p:cNvPr>
            <p:cNvSpPr/>
            <p:nvPr/>
          </p:nvSpPr>
          <p:spPr>
            <a:xfrm>
              <a:off x="7770474" y="904853"/>
              <a:ext cx="516664" cy="885757"/>
            </a:xfrm>
            <a:custGeom>
              <a:avLst/>
              <a:gdLst/>
              <a:ahLst/>
              <a:cxnLst/>
              <a:rect l="l" t="t" r="r" b="b"/>
              <a:pathLst>
                <a:path w="3116" h="5342" extrusionOk="0">
                  <a:moveTo>
                    <a:pt x="826" y="1181"/>
                  </a:moveTo>
                  <a:lnTo>
                    <a:pt x="877" y="1232"/>
                  </a:lnTo>
                  <a:cubicBezTo>
                    <a:pt x="877" y="1245"/>
                    <a:pt x="872" y="1251"/>
                    <a:pt x="866" y="1251"/>
                  </a:cubicBezTo>
                  <a:cubicBezTo>
                    <a:pt x="851" y="1251"/>
                    <a:pt x="826" y="1217"/>
                    <a:pt x="826" y="1181"/>
                  </a:cubicBezTo>
                  <a:close/>
                  <a:moveTo>
                    <a:pt x="1984" y="2458"/>
                  </a:moveTo>
                  <a:cubicBezTo>
                    <a:pt x="1969" y="2503"/>
                    <a:pt x="1956" y="2549"/>
                    <a:pt x="1948" y="2595"/>
                  </a:cubicBezTo>
                  <a:lnTo>
                    <a:pt x="1948" y="2544"/>
                  </a:lnTo>
                  <a:cubicBezTo>
                    <a:pt x="1948" y="2501"/>
                    <a:pt x="1948" y="2498"/>
                    <a:pt x="1984" y="2458"/>
                  </a:cubicBezTo>
                  <a:close/>
                  <a:moveTo>
                    <a:pt x="393" y="0"/>
                  </a:moveTo>
                  <a:cubicBezTo>
                    <a:pt x="375" y="0"/>
                    <a:pt x="357" y="4"/>
                    <a:pt x="339" y="13"/>
                  </a:cubicBezTo>
                  <a:cubicBezTo>
                    <a:pt x="242" y="13"/>
                    <a:pt x="292" y="258"/>
                    <a:pt x="292" y="355"/>
                  </a:cubicBezTo>
                  <a:cubicBezTo>
                    <a:pt x="390" y="597"/>
                    <a:pt x="534" y="791"/>
                    <a:pt x="682" y="1037"/>
                  </a:cubicBezTo>
                  <a:lnTo>
                    <a:pt x="826" y="1181"/>
                  </a:lnTo>
                  <a:cubicBezTo>
                    <a:pt x="779" y="1181"/>
                    <a:pt x="729" y="1134"/>
                    <a:pt x="682" y="1134"/>
                  </a:cubicBezTo>
                  <a:cubicBezTo>
                    <a:pt x="581" y="1100"/>
                    <a:pt x="436" y="1021"/>
                    <a:pt x="307" y="1021"/>
                  </a:cubicBezTo>
                  <a:cubicBezTo>
                    <a:pt x="247" y="1021"/>
                    <a:pt x="191" y="1038"/>
                    <a:pt x="144" y="1084"/>
                  </a:cubicBezTo>
                  <a:cubicBezTo>
                    <a:pt x="98" y="1181"/>
                    <a:pt x="144" y="1278"/>
                    <a:pt x="195" y="1376"/>
                  </a:cubicBezTo>
                  <a:cubicBezTo>
                    <a:pt x="339" y="1524"/>
                    <a:pt x="534" y="1621"/>
                    <a:pt x="682" y="1765"/>
                  </a:cubicBezTo>
                  <a:cubicBezTo>
                    <a:pt x="729" y="1765"/>
                    <a:pt x="877" y="1816"/>
                    <a:pt x="877" y="1862"/>
                  </a:cubicBezTo>
                  <a:cubicBezTo>
                    <a:pt x="877" y="1862"/>
                    <a:pt x="826" y="1862"/>
                    <a:pt x="826" y="1816"/>
                  </a:cubicBezTo>
                  <a:cubicBezTo>
                    <a:pt x="779" y="1816"/>
                    <a:pt x="729" y="1816"/>
                    <a:pt x="682" y="1765"/>
                  </a:cubicBezTo>
                  <a:cubicBezTo>
                    <a:pt x="580" y="1733"/>
                    <a:pt x="456" y="1677"/>
                    <a:pt x="341" y="1677"/>
                  </a:cubicBezTo>
                  <a:cubicBezTo>
                    <a:pt x="290" y="1677"/>
                    <a:pt x="240" y="1688"/>
                    <a:pt x="195" y="1718"/>
                  </a:cubicBezTo>
                  <a:cubicBezTo>
                    <a:pt x="0" y="1862"/>
                    <a:pt x="339" y="2108"/>
                    <a:pt x="437" y="2155"/>
                  </a:cubicBezTo>
                  <a:cubicBezTo>
                    <a:pt x="487" y="2205"/>
                    <a:pt x="534" y="2252"/>
                    <a:pt x="585" y="2252"/>
                  </a:cubicBezTo>
                  <a:cubicBezTo>
                    <a:pt x="682" y="2303"/>
                    <a:pt x="779" y="2349"/>
                    <a:pt x="877" y="2447"/>
                  </a:cubicBezTo>
                  <a:lnTo>
                    <a:pt x="1021" y="2497"/>
                  </a:lnTo>
                  <a:lnTo>
                    <a:pt x="923" y="2497"/>
                  </a:lnTo>
                  <a:cubicBezTo>
                    <a:pt x="826" y="2447"/>
                    <a:pt x="779" y="2447"/>
                    <a:pt x="729" y="2447"/>
                  </a:cubicBezTo>
                  <a:cubicBezTo>
                    <a:pt x="631" y="2447"/>
                    <a:pt x="195" y="2447"/>
                    <a:pt x="292" y="2641"/>
                  </a:cubicBezTo>
                  <a:cubicBezTo>
                    <a:pt x="339" y="2836"/>
                    <a:pt x="682" y="2836"/>
                    <a:pt x="779" y="2887"/>
                  </a:cubicBezTo>
                  <a:lnTo>
                    <a:pt x="1021" y="2887"/>
                  </a:lnTo>
                  <a:cubicBezTo>
                    <a:pt x="1021" y="2933"/>
                    <a:pt x="877" y="2933"/>
                    <a:pt x="877" y="2933"/>
                  </a:cubicBezTo>
                  <a:cubicBezTo>
                    <a:pt x="729" y="2933"/>
                    <a:pt x="534" y="2933"/>
                    <a:pt x="437" y="3031"/>
                  </a:cubicBezTo>
                  <a:cubicBezTo>
                    <a:pt x="390" y="3031"/>
                    <a:pt x="292" y="3081"/>
                    <a:pt x="292" y="3128"/>
                  </a:cubicBezTo>
                  <a:cubicBezTo>
                    <a:pt x="339" y="3226"/>
                    <a:pt x="390" y="3276"/>
                    <a:pt x="487" y="3276"/>
                  </a:cubicBezTo>
                  <a:cubicBezTo>
                    <a:pt x="682" y="3420"/>
                    <a:pt x="877" y="3471"/>
                    <a:pt x="1118" y="3471"/>
                  </a:cubicBezTo>
                  <a:cubicBezTo>
                    <a:pt x="1143" y="3494"/>
                    <a:pt x="1192" y="3494"/>
                    <a:pt x="1234" y="3494"/>
                  </a:cubicBezTo>
                  <a:cubicBezTo>
                    <a:pt x="1277" y="3494"/>
                    <a:pt x="1313" y="3494"/>
                    <a:pt x="1313" y="3518"/>
                  </a:cubicBezTo>
                  <a:lnTo>
                    <a:pt x="1215" y="3518"/>
                  </a:lnTo>
                  <a:cubicBezTo>
                    <a:pt x="1169" y="3518"/>
                    <a:pt x="1071" y="3568"/>
                    <a:pt x="1021" y="3568"/>
                  </a:cubicBezTo>
                  <a:cubicBezTo>
                    <a:pt x="877" y="3615"/>
                    <a:pt x="729" y="3666"/>
                    <a:pt x="585" y="3763"/>
                  </a:cubicBezTo>
                  <a:cubicBezTo>
                    <a:pt x="534" y="3763"/>
                    <a:pt x="487" y="3860"/>
                    <a:pt x="487" y="3958"/>
                  </a:cubicBezTo>
                  <a:cubicBezTo>
                    <a:pt x="534" y="4055"/>
                    <a:pt x="682" y="4055"/>
                    <a:pt x="779" y="4102"/>
                  </a:cubicBezTo>
                  <a:lnTo>
                    <a:pt x="1266" y="4102"/>
                  </a:lnTo>
                  <a:cubicBezTo>
                    <a:pt x="1297" y="4102"/>
                    <a:pt x="1373" y="4081"/>
                    <a:pt x="1435" y="4081"/>
                  </a:cubicBezTo>
                  <a:cubicBezTo>
                    <a:pt x="1465" y="4081"/>
                    <a:pt x="1492" y="4086"/>
                    <a:pt x="1508" y="4102"/>
                  </a:cubicBezTo>
                  <a:lnTo>
                    <a:pt x="1410" y="4152"/>
                  </a:lnTo>
                  <a:cubicBezTo>
                    <a:pt x="1363" y="4152"/>
                    <a:pt x="1313" y="4199"/>
                    <a:pt x="1266" y="4199"/>
                  </a:cubicBezTo>
                  <a:cubicBezTo>
                    <a:pt x="1118" y="4250"/>
                    <a:pt x="729" y="4394"/>
                    <a:pt x="779" y="4639"/>
                  </a:cubicBezTo>
                  <a:cubicBezTo>
                    <a:pt x="779" y="4737"/>
                    <a:pt x="923" y="4737"/>
                    <a:pt x="974" y="4783"/>
                  </a:cubicBezTo>
                  <a:lnTo>
                    <a:pt x="1656" y="4783"/>
                  </a:lnTo>
                  <a:cubicBezTo>
                    <a:pt x="1702" y="4783"/>
                    <a:pt x="1605" y="4834"/>
                    <a:pt x="1605" y="4834"/>
                  </a:cubicBezTo>
                  <a:cubicBezTo>
                    <a:pt x="1508" y="4834"/>
                    <a:pt x="1461" y="4834"/>
                    <a:pt x="1410" y="4881"/>
                  </a:cubicBezTo>
                  <a:cubicBezTo>
                    <a:pt x="1313" y="4931"/>
                    <a:pt x="1071" y="4978"/>
                    <a:pt x="1071" y="5173"/>
                  </a:cubicBezTo>
                  <a:cubicBezTo>
                    <a:pt x="1071" y="5270"/>
                    <a:pt x="1215" y="5321"/>
                    <a:pt x="1266" y="5321"/>
                  </a:cubicBezTo>
                  <a:cubicBezTo>
                    <a:pt x="1363" y="5336"/>
                    <a:pt x="1515" y="5342"/>
                    <a:pt x="1674" y="5342"/>
                  </a:cubicBezTo>
                  <a:cubicBezTo>
                    <a:pt x="1991" y="5342"/>
                    <a:pt x="2337" y="5321"/>
                    <a:pt x="2337" y="5321"/>
                  </a:cubicBezTo>
                  <a:cubicBezTo>
                    <a:pt x="2341" y="5322"/>
                    <a:pt x="2345" y="5323"/>
                    <a:pt x="2349" y="5323"/>
                  </a:cubicBezTo>
                  <a:cubicBezTo>
                    <a:pt x="2501" y="5323"/>
                    <a:pt x="2873" y="4484"/>
                    <a:pt x="2968" y="4199"/>
                  </a:cubicBezTo>
                  <a:cubicBezTo>
                    <a:pt x="3019" y="4152"/>
                    <a:pt x="3116" y="4004"/>
                    <a:pt x="3065" y="3907"/>
                  </a:cubicBezTo>
                  <a:cubicBezTo>
                    <a:pt x="3046" y="3866"/>
                    <a:pt x="3017" y="3852"/>
                    <a:pt x="2987" y="3852"/>
                  </a:cubicBezTo>
                  <a:cubicBezTo>
                    <a:pt x="2945" y="3852"/>
                    <a:pt x="2900" y="3880"/>
                    <a:pt x="2871" y="3907"/>
                  </a:cubicBezTo>
                  <a:cubicBezTo>
                    <a:pt x="2727" y="3958"/>
                    <a:pt x="2629" y="4055"/>
                    <a:pt x="2532" y="4199"/>
                  </a:cubicBezTo>
                  <a:lnTo>
                    <a:pt x="2434" y="4297"/>
                  </a:lnTo>
                  <a:cubicBezTo>
                    <a:pt x="2434" y="4345"/>
                    <a:pt x="2434" y="4347"/>
                    <a:pt x="2390" y="4347"/>
                  </a:cubicBezTo>
                  <a:lnTo>
                    <a:pt x="2390" y="4347"/>
                  </a:lnTo>
                  <a:cubicBezTo>
                    <a:pt x="2412" y="4255"/>
                    <a:pt x="2489" y="4145"/>
                    <a:pt x="2532" y="4102"/>
                  </a:cubicBezTo>
                  <a:cubicBezTo>
                    <a:pt x="2676" y="3860"/>
                    <a:pt x="2773" y="3666"/>
                    <a:pt x="2871" y="3420"/>
                  </a:cubicBezTo>
                  <a:cubicBezTo>
                    <a:pt x="2913" y="3340"/>
                    <a:pt x="2952" y="3093"/>
                    <a:pt x="2853" y="3093"/>
                  </a:cubicBezTo>
                  <a:cubicBezTo>
                    <a:pt x="2833" y="3093"/>
                    <a:pt x="2807" y="3104"/>
                    <a:pt x="2773" y="3128"/>
                  </a:cubicBezTo>
                  <a:cubicBezTo>
                    <a:pt x="2579" y="3179"/>
                    <a:pt x="2481" y="3374"/>
                    <a:pt x="2384" y="3518"/>
                  </a:cubicBezTo>
                  <a:cubicBezTo>
                    <a:pt x="2384" y="3518"/>
                    <a:pt x="2364" y="3579"/>
                    <a:pt x="2337" y="3623"/>
                  </a:cubicBezTo>
                  <a:lnTo>
                    <a:pt x="2337" y="3623"/>
                  </a:lnTo>
                  <a:lnTo>
                    <a:pt x="2337" y="3568"/>
                  </a:lnTo>
                  <a:cubicBezTo>
                    <a:pt x="2384" y="3518"/>
                    <a:pt x="2434" y="3420"/>
                    <a:pt x="2434" y="3323"/>
                  </a:cubicBezTo>
                  <a:cubicBezTo>
                    <a:pt x="2532" y="3128"/>
                    <a:pt x="2629" y="2933"/>
                    <a:pt x="2727" y="2692"/>
                  </a:cubicBezTo>
                  <a:cubicBezTo>
                    <a:pt x="2727" y="2641"/>
                    <a:pt x="2773" y="2497"/>
                    <a:pt x="2773" y="2447"/>
                  </a:cubicBezTo>
                  <a:cubicBezTo>
                    <a:pt x="2761" y="2409"/>
                    <a:pt x="2739" y="2394"/>
                    <a:pt x="2711" y="2394"/>
                  </a:cubicBezTo>
                  <a:cubicBezTo>
                    <a:pt x="2634" y="2394"/>
                    <a:pt x="2519" y="2510"/>
                    <a:pt x="2481" y="2544"/>
                  </a:cubicBezTo>
                  <a:lnTo>
                    <a:pt x="2434" y="2595"/>
                  </a:lnTo>
                  <a:cubicBezTo>
                    <a:pt x="2434" y="2641"/>
                    <a:pt x="2384" y="2641"/>
                    <a:pt x="2384" y="2692"/>
                  </a:cubicBezTo>
                  <a:cubicBezTo>
                    <a:pt x="2337" y="2692"/>
                    <a:pt x="2337" y="2739"/>
                    <a:pt x="2286" y="2789"/>
                  </a:cubicBezTo>
                  <a:cubicBezTo>
                    <a:pt x="2240" y="2887"/>
                    <a:pt x="2142" y="3031"/>
                    <a:pt x="2092" y="3128"/>
                  </a:cubicBezTo>
                  <a:lnTo>
                    <a:pt x="2092" y="3081"/>
                  </a:lnTo>
                  <a:lnTo>
                    <a:pt x="2142" y="3031"/>
                  </a:lnTo>
                  <a:cubicBezTo>
                    <a:pt x="2189" y="2933"/>
                    <a:pt x="2189" y="2836"/>
                    <a:pt x="2240" y="2789"/>
                  </a:cubicBezTo>
                  <a:cubicBezTo>
                    <a:pt x="2337" y="2544"/>
                    <a:pt x="2481" y="2349"/>
                    <a:pt x="2532" y="2155"/>
                  </a:cubicBezTo>
                  <a:cubicBezTo>
                    <a:pt x="2579" y="2057"/>
                    <a:pt x="2579" y="1913"/>
                    <a:pt x="2532" y="1862"/>
                  </a:cubicBezTo>
                  <a:cubicBezTo>
                    <a:pt x="2509" y="1839"/>
                    <a:pt x="2485" y="1830"/>
                    <a:pt x="2463" y="1830"/>
                  </a:cubicBezTo>
                  <a:cubicBezTo>
                    <a:pt x="2391" y="1830"/>
                    <a:pt x="2325" y="1924"/>
                    <a:pt x="2286" y="1960"/>
                  </a:cubicBezTo>
                  <a:cubicBezTo>
                    <a:pt x="2176" y="2074"/>
                    <a:pt x="2063" y="2242"/>
                    <a:pt x="1995" y="2426"/>
                  </a:cubicBezTo>
                  <a:lnTo>
                    <a:pt x="1995" y="2426"/>
                  </a:lnTo>
                  <a:cubicBezTo>
                    <a:pt x="2001" y="2336"/>
                    <a:pt x="2045" y="2249"/>
                    <a:pt x="2045" y="2205"/>
                  </a:cubicBezTo>
                  <a:cubicBezTo>
                    <a:pt x="2142" y="1960"/>
                    <a:pt x="2189" y="1765"/>
                    <a:pt x="2240" y="1524"/>
                  </a:cubicBezTo>
                  <a:cubicBezTo>
                    <a:pt x="2240" y="1473"/>
                    <a:pt x="2240" y="1329"/>
                    <a:pt x="2142" y="1278"/>
                  </a:cubicBezTo>
                  <a:cubicBezTo>
                    <a:pt x="2133" y="1270"/>
                    <a:pt x="2124" y="1266"/>
                    <a:pt x="2115" y="1266"/>
                  </a:cubicBezTo>
                  <a:cubicBezTo>
                    <a:pt x="2074" y="1266"/>
                    <a:pt x="2036" y="1338"/>
                    <a:pt x="1994" y="1376"/>
                  </a:cubicBezTo>
                  <a:cubicBezTo>
                    <a:pt x="1867" y="1506"/>
                    <a:pt x="1813" y="1674"/>
                    <a:pt x="1702" y="1845"/>
                  </a:cubicBezTo>
                  <a:lnTo>
                    <a:pt x="1702" y="1845"/>
                  </a:lnTo>
                  <a:lnTo>
                    <a:pt x="1702" y="1765"/>
                  </a:lnTo>
                  <a:cubicBezTo>
                    <a:pt x="1753" y="1668"/>
                    <a:pt x="1753" y="1570"/>
                    <a:pt x="1800" y="1426"/>
                  </a:cubicBezTo>
                  <a:cubicBezTo>
                    <a:pt x="1850" y="1181"/>
                    <a:pt x="1897" y="694"/>
                    <a:pt x="1656" y="499"/>
                  </a:cubicBezTo>
                  <a:cubicBezTo>
                    <a:pt x="1633" y="477"/>
                    <a:pt x="1613" y="468"/>
                    <a:pt x="1595" y="468"/>
                  </a:cubicBezTo>
                  <a:cubicBezTo>
                    <a:pt x="1535" y="468"/>
                    <a:pt x="1497" y="572"/>
                    <a:pt x="1461" y="647"/>
                  </a:cubicBezTo>
                  <a:cubicBezTo>
                    <a:pt x="1410" y="791"/>
                    <a:pt x="1363" y="939"/>
                    <a:pt x="1363" y="1084"/>
                  </a:cubicBezTo>
                  <a:cubicBezTo>
                    <a:pt x="1313" y="1134"/>
                    <a:pt x="1363" y="1232"/>
                    <a:pt x="1313" y="1278"/>
                  </a:cubicBezTo>
                  <a:lnTo>
                    <a:pt x="1313" y="1232"/>
                  </a:lnTo>
                  <a:lnTo>
                    <a:pt x="1313" y="1084"/>
                  </a:lnTo>
                  <a:cubicBezTo>
                    <a:pt x="1266" y="986"/>
                    <a:pt x="1215" y="889"/>
                    <a:pt x="1215" y="791"/>
                  </a:cubicBezTo>
                  <a:cubicBezTo>
                    <a:pt x="1071" y="499"/>
                    <a:pt x="877" y="258"/>
                    <a:pt x="631" y="110"/>
                  </a:cubicBezTo>
                  <a:cubicBezTo>
                    <a:pt x="552" y="72"/>
                    <a:pt x="473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31;p67">
              <a:extLst>
                <a:ext uri="{FF2B5EF4-FFF2-40B4-BE49-F238E27FC236}">
                  <a16:creationId xmlns:a16="http://schemas.microsoft.com/office/drawing/2014/main" id="{B536DFD5-1C55-EF8B-07F8-FC79FF337F32}"/>
                </a:ext>
              </a:extLst>
            </p:cNvPr>
            <p:cNvSpPr/>
            <p:nvPr/>
          </p:nvSpPr>
          <p:spPr>
            <a:xfrm>
              <a:off x="7899640" y="1012133"/>
              <a:ext cx="266125" cy="1017244"/>
            </a:xfrm>
            <a:custGeom>
              <a:avLst/>
              <a:gdLst/>
              <a:ahLst/>
              <a:cxnLst/>
              <a:rect l="l" t="t" r="r" b="b"/>
              <a:pathLst>
                <a:path w="1605" h="6135" extrusionOk="0">
                  <a:moveTo>
                    <a:pt x="0" y="0"/>
                  </a:moveTo>
                  <a:lnTo>
                    <a:pt x="0" y="47"/>
                  </a:lnTo>
                  <a:lnTo>
                    <a:pt x="0" y="98"/>
                  </a:lnTo>
                  <a:cubicBezTo>
                    <a:pt x="144" y="390"/>
                    <a:pt x="1507" y="2824"/>
                    <a:pt x="1558" y="6084"/>
                  </a:cubicBezTo>
                  <a:cubicBezTo>
                    <a:pt x="1558" y="6084"/>
                    <a:pt x="1558" y="6134"/>
                    <a:pt x="1605" y="6134"/>
                  </a:cubicBezTo>
                  <a:lnTo>
                    <a:pt x="1605" y="6084"/>
                  </a:lnTo>
                  <a:cubicBezTo>
                    <a:pt x="1558" y="262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32;p67">
              <a:extLst>
                <a:ext uri="{FF2B5EF4-FFF2-40B4-BE49-F238E27FC236}">
                  <a16:creationId xmlns:a16="http://schemas.microsoft.com/office/drawing/2014/main" id="{5CC1527A-095A-F4F8-9886-C8FDE0CD5983}"/>
                </a:ext>
              </a:extLst>
            </p:cNvPr>
            <p:cNvSpPr/>
            <p:nvPr/>
          </p:nvSpPr>
          <p:spPr>
            <a:xfrm>
              <a:off x="7883391" y="1238133"/>
              <a:ext cx="153208" cy="88708"/>
            </a:xfrm>
            <a:custGeom>
              <a:avLst/>
              <a:gdLst/>
              <a:ahLst/>
              <a:cxnLst/>
              <a:rect l="l" t="t" r="r" b="b"/>
              <a:pathLst>
                <a:path w="924" h="535" extrusionOk="0">
                  <a:moveTo>
                    <a:pt x="48" y="0"/>
                  </a:moveTo>
                  <a:lnTo>
                    <a:pt x="1" y="47"/>
                  </a:lnTo>
                  <a:cubicBezTo>
                    <a:pt x="1" y="47"/>
                    <a:pt x="1" y="98"/>
                    <a:pt x="48" y="98"/>
                  </a:cubicBezTo>
                  <a:cubicBezTo>
                    <a:pt x="145" y="98"/>
                    <a:pt x="293" y="195"/>
                    <a:pt x="437" y="242"/>
                  </a:cubicBezTo>
                  <a:cubicBezTo>
                    <a:pt x="632" y="339"/>
                    <a:pt x="780" y="437"/>
                    <a:pt x="877" y="534"/>
                  </a:cubicBezTo>
                  <a:lnTo>
                    <a:pt x="924" y="534"/>
                  </a:lnTo>
                  <a:lnTo>
                    <a:pt x="924" y="487"/>
                  </a:lnTo>
                  <a:cubicBezTo>
                    <a:pt x="827" y="390"/>
                    <a:pt x="632" y="293"/>
                    <a:pt x="488" y="195"/>
                  </a:cubicBezTo>
                  <a:cubicBezTo>
                    <a:pt x="340" y="145"/>
                    <a:pt x="145" y="47"/>
                    <a:pt x="48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3;p67">
              <a:extLst>
                <a:ext uri="{FF2B5EF4-FFF2-40B4-BE49-F238E27FC236}">
                  <a16:creationId xmlns:a16="http://schemas.microsoft.com/office/drawing/2014/main" id="{5C7855F9-D2BE-7C08-B6EE-BFBD7E3BFE41}"/>
                </a:ext>
              </a:extLst>
            </p:cNvPr>
            <p:cNvSpPr/>
            <p:nvPr/>
          </p:nvSpPr>
          <p:spPr>
            <a:xfrm>
              <a:off x="7996474" y="1084426"/>
              <a:ext cx="40126" cy="145415"/>
            </a:xfrm>
            <a:custGeom>
              <a:avLst/>
              <a:gdLst/>
              <a:ahLst/>
              <a:cxnLst/>
              <a:rect l="l" t="t" r="r" b="b"/>
              <a:pathLst>
                <a:path w="242" h="877" extrusionOk="0">
                  <a:moveTo>
                    <a:pt x="195" y="1"/>
                  </a:moveTo>
                  <a:lnTo>
                    <a:pt x="195" y="51"/>
                  </a:lnTo>
                  <a:cubicBezTo>
                    <a:pt x="145" y="293"/>
                    <a:pt x="98" y="585"/>
                    <a:pt x="0" y="830"/>
                  </a:cubicBezTo>
                  <a:lnTo>
                    <a:pt x="0" y="877"/>
                  </a:lnTo>
                  <a:lnTo>
                    <a:pt x="47" y="877"/>
                  </a:lnTo>
                  <a:cubicBezTo>
                    <a:pt x="145" y="585"/>
                    <a:pt x="195" y="293"/>
                    <a:pt x="242" y="51"/>
                  </a:cubicBezTo>
                  <a:cubicBezTo>
                    <a:pt x="242" y="1"/>
                    <a:pt x="242" y="1"/>
                    <a:pt x="19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34;p67">
              <a:extLst>
                <a:ext uri="{FF2B5EF4-FFF2-40B4-BE49-F238E27FC236}">
                  <a16:creationId xmlns:a16="http://schemas.microsoft.com/office/drawing/2014/main" id="{EEC2883D-3E39-DE78-62A4-8E568B1904F2}"/>
                </a:ext>
              </a:extLst>
            </p:cNvPr>
            <p:cNvSpPr/>
            <p:nvPr/>
          </p:nvSpPr>
          <p:spPr>
            <a:xfrm>
              <a:off x="8068767" y="1342759"/>
              <a:ext cx="57039" cy="113082"/>
            </a:xfrm>
            <a:custGeom>
              <a:avLst/>
              <a:gdLst/>
              <a:ahLst/>
              <a:cxnLst/>
              <a:rect l="l" t="t" r="r" b="b"/>
              <a:pathLst>
                <a:path w="344" h="682" extrusionOk="0">
                  <a:moveTo>
                    <a:pt x="246" y="0"/>
                  </a:moveTo>
                  <a:cubicBezTo>
                    <a:pt x="195" y="246"/>
                    <a:pt x="98" y="440"/>
                    <a:pt x="1" y="635"/>
                  </a:cubicBezTo>
                  <a:cubicBezTo>
                    <a:pt x="1" y="635"/>
                    <a:pt x="1" y="682"/>
                    <a:pt x="51" y="682"/>
                  </a:cubicBezTo>
                  <a:lnTo>
                    <a:pt x="98" y="635"/>
                  </a:lnTo>
                  <a:cubicBezTo>
                    <a:pt x="149" y="440"/>
                    <a:pt x="246" y="246"/>
                    <a:pt x="343" y="51"/>
                  </a:cubicBezTo>
                  <a:cubicBezTo>
                    <a:pt x="343" y="0"/>
                    <a:pt x="343" y="0"/>
                    <a:pt x="293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35;p67">
              <a:extLst>
                <a:ext uri="{FF2B5EF4-FFF2-40B4-BE49-F238E27FC236}">
                  <a16:creationId xmlns:a16="http://schemas.microsoft.com/office/drawing/2014/main" id="{6646F65A-EB48-FAA6-3D70-8E77A51F490E}"/>
                </a:ext>
              </a:extLst>
            </p:cNvPr>
            <p:cNvSpPr/>
            <p:nvPr/>
          </p:nvSpPr>
          <p:spPr>
            <a:xfrm>
              <a:off x="7996474" y="1536426"/>
              <a:ext cx="104792" cy="16415"/>
            </a:xfrm>
            <a:custGeom>
              <a:avLst/>
              <a:gdLst/>
              <a:ahLst/>
              <a:cxnLst/>
              <a:rect l="l" t="t" r="r" b="b"/>
              <a:pathLst>
                <a:path w="632" h="99" extrusionOk="0">
                  <a:moveTo>
                    <a:pt x="0" y="1"/>
                  </a:moveTo>
                  <a:lnTo>
                    <a:pt x="47" y="51"/>
                  </a:lnTo>
                  <a:lnTo>
                    <a:pt x="145" y="51"/>
                  </a:lnTo>
                  <a:cubicBezTo>
                    <a:pt x="293" y="51"/>
                    <a:pt x="437" y="51"/>
                    <a:pt x="585" y="98"/>
                  </a:cubicBezTo>
                  <a:cubicBezTo>
                    <a:pt x="631" y="98"/>
                    <a:pt x="631" y="98"/>
                    <a:pt x="631" y="51"/>
                  </a:cubicBezTo>
                  <a:cubicBezTo>
                    <a:pt x="487" y="1"/>
                    <a:pt x="293" y="1"/>
                    <a:pt x="14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36;p67">
              <a:extLst>
                <a:ext uri="{FF2B5EF4-FFF2-40B4-BE49-F238E27FC236}">
                  <a16:creationId xmlns:a16="http://schemas.microsoft.com/office/drawing/2014/main" id="{8148E8D2-D469-AA1C-DC96-3B9AC367A012}"/>
                </a:ext>
              </a:extLst>
            </p:cNvPr>
            <p:cNvSpPr/>
            <p:nvPr/>
          </p:nvSpPr>
          <p:spPr>
            <a:xfrm>
              <a:off x="8117184" y="1536426"/>
              <a:ext cx="64832" cy="113248"/>
            </a:xfrm>
            <a:custGeom>
              <a:avLst/>
              <a:gdLst/>
              <a:ahLst/>
              <a:cxnLst/>
              <a:rect l="l" t="t" r="r" b="b"/>
              <a:pathLst>
                <a:path w="391" h="683" extrusionOk="0">
                  <a:moveTo>
                    <a:pt x="343" y="1"/>
                  </a:moveTo>
                  <a:cubicBezTo>
                    <a:pt x="246" y="246"/>
                    <a:pt x="98" y="441"/>
                    <a:pt x="1" y="636"/>
                  </a:cubicBezTo>
                  <a:lnTo>
                    <a:pt x="1" y="682"/>
                  </a:lnTo>
                  <a:lnTo>
                    <a:pt x="51" y="682"/>
                  </a:lnTo>
                  <a:cubicBezTo>
                    <a:pt x="149" y="441"/>
                    <a:pt x="293" y="246"/>
                    <a:pt x="390" y="51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37;p67">
              <a:extLst>
                <a:ext uri="{FF2B5EF4-FFF2-40B4-BE49-F238E27FC236}">
                  <a16:creationId xmlns:a16="http://schemas.microsoft.com/office/drawing/2014/main" id="{D034C0F4-99C9-5E16-FFA0-BE22D3FC7C2A}"/>
                </a:ext>
              </a:extLst>
            </p:cNvPr>
            <p:cNvSpPr/>
            <p:nvPr/>
          </p:nvSpPr>
          <p:spPr>
            <a:xfrm>
              <a:off x="8036434" y="1738550"/>
              <a:ext cx="105455" cy="7959"/>
            </a:xfrm>
            <a:custGeom>
              <a:avLst/>
              <a:gdLst/>
              <a:ahLst/>
              <a:cxnLst/>
              <a:rect l="l" t="t" r="r" b="b"/>
              <a:pathLst>
                <a:path w="636" h="48" extrusionOk="0">
                  <a:moveTo>
                    <a:pt x="1" y="1"/>
                  </a:moveTo>
                  <a:lnTo>
                    <a:pt x="1" y="47"/>
                  </a:lnTo>
                  <a:lnTo>
                    <a:pt x="636" y="47"/>
                  </a:lnTo>
                  <a:cubicBezTo>
                    <a:pt x="636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38;p67">
              <a:extLst>
                <a:ext uri="{FF2B5EF4-FFF2-40B4-BE49-F238E27FC236}">
                  <a16:creationId xmlns:a16="http://schemas.microsoft.com/office/drawing/2014/main" id="{B5F334FD-B773-5400-256E-578FD57DD766}"/>
                </a:ext>
              </a:extLst>
            </p:cNvPr>
            <p:cNvSpPr/>
            <p:nvPr/>
          </p:nvSpPr>
          <p:spPr>
            <a:xfrm>
              <a:off x="8157973" y="1375092"/>
              <a:ext cx="637539" cy="439728"/>
            </a:xfrm>
            <a:custGeom>
              <a:avLst/>
              <a:gdLst/>
              <a:ahLst/>
              <a:cxnLst/>
              <a:rect l="l" t="t" r="r" b="b"/>
              <a:pathLst>
                <a:path w="3845" h="2652" extrusionOk="0">
                  <a:moveTo>
                    <a:pt x="2091" y="0"/>
                  </a:moveTo>
                  <a:cubicBezTo>
                    <a:pt x="2045" y="0"/>
                    <a:pt x="1947" y="97"/>
                    <a:pt x="1897" y="148"/>
                  </a:cubicBezTo>
                  <a:cubicBezTo>
                    <a:pt x="1702" y="292"/>
                    <a:pt x="1558" y="487"/>
                    <a:pt x="1410" y="682"/>
                  </a:cubicBezTo>
                  <a:cubicBezTo>
                    <a:pt x="1363" y="779"/>
                    <a:pt x="1215" y="1122"/>
                    <a:pt x="1215" y="1122"/>
                  </a:cubicBezTo>
                  <a:cubicBezTo>
                    <a:pt x="1313" y="876"/>
                    <a:pt x="1410" y="584"/>
                    <a:pt x="1410" y="390"/>
                  </a:cubicBezTo>
                  <a:lnTo>
                    <a:pt x="1410" y="292"/>
                  </a:lnTo>
                  <a:cubicBezTo>
                    <a:pt x="1410" y="190"/>
                    <a:pt x="1380" y="154"/>
                    <a:pt x="1340" y="154"/>
                  </a:cubicBezTo>
                  <a:cubicBezTo>
                    <a:pt x="1264" y="154"/>
                    <a:pt x="1151" y="280"/>
                    <a:pt x="1118" y="343"/>
                  </a:cubicBezTo>
                  <a:cubicBezTo>
                    <a:pt x="826" y="682"/>
                    <a:pt x="923" y="1168"/>
                    <a:pt x="728" y="1558"/>
                  </a:cubicBezTo>
                  <a:lnTo>
                    <a:pt x="728" y="1461"/>
                  </a:lnTo>
                  <a:lnTo>
                    <a:pt x="728" y="1316"/>
                  </a:lnTo>
                  <a:cubicBezTo>
                    <a:pt x="728" y="1122"/>
                    <a:pt x="779" y="927"/>
                    <a:pt x="728" y="779"/>
                  </a:cubicBezTo>
                  <a:cubicBezTo>
                    <a:pt x="728" y="741"/>
                    <a:pt x="697" y="669"/>
                    <a:pt x="633" y="669"/>
                  </a:cubicBezTo>
                  <a:cubicBezTo>
                    <a:pt x="619" y="669"/>
                    <a:pt x="602" y="673"/>
                    <a:pt x="584" y="682"/>
                  </a:cubicBezTo>
                  <a:cubicBezTo>
                    <a:pt x="487" y="682"/>
                    <a:pt x="436" y="876"/>
                    <a:pt x="436" y="974"/>
                  </a:cubicBezTo>
                  <a:cubicBezTo>
                    <a:pt x="339" y="1219"/>
                    <a:pt x="390" y="1461"/>
                    <a:pt x="390" y="1753"/>
                  </a:cubicBezTo>
                  <a:cubicBezTo>
                    <a:pt x="390" y="1803"/>
                    <a:pt x="436" y="1998"/>
                    <a:pt x="390" y="2045"/>
                  </a:cubicBezTo>
                  <a:lnTo>
                    <a:pt x="390" y="1998"/>
                  </a:lnTo>
                  <a:cubicBezTo>
                    <a:pt x="390" y="1947"/>
                    <a:pt x="339" y="1901"/>
                    <a:pt x="339" y="1850"/>
                  </a:cubicBezTo>
                  <a:cubicBezTo>
                    <a:pt x="292" y="1706"/>
                    <a:pt x="292" y="1558"/>
                    <a:pt x="242" y="1414"/>
                  </a:cubicBezTo>
                  <a:cubicBezTo>
                    <a:pt x="195" y="1414"/>
                    <a:pt x="195" y="1316"/>
                    <a:pt x="97" y="1316"/>
                  </a:cubicBezTo>
                  <a:cubicBezTo>
                    <a:pt x="0" y="1414"/>
                    <a:pt x="0" y="1609"/>
                    <a:pt x="47" y="1706"/>
                  </a:cubicBezTo>
                  <a:cubicBezTo>
                    <a:pt x="47" y="2045"/>
                    <a:pt x="195" y="2337"/>
                    <a:pt x="292" y="2629"/>
                  </a:cubicBezTo>
                  <a:cubicBezTo>
                    <a:pt x="292" y="2629"/>
                    <a:pt x="573" y="2651"/>
                    <a:pt x="832" y="2651"/>
                  </a:cubicBezTo>
                  <a:cubicBezTo>
                    <a:pt x="962" y="2651"/>
                    <a:pt x="1087" y="2646"/>
                    <a:pt x="1168" y="2629"/>
                  </a:cubicBezTo>
                  <a:cubicBezTo>
                    <a:pt x="1266" y="2629"/>
                    <a:pt x="1410" y="2629"/>
                    <a:pt x="1461" y="2532"/>
                  </a:cubicBezTo>
                  <a:cubicBezTo>
                    <a:pt x="1507" y="2434"/>
                    <a:pt x="1266" y="2337"/>
                    <a:pt x="1215" y="2337"/>
                  </a:cubicBezTo>
                  <a:cubicBezTo>
                    <a:pt x="1168" y="2290"/>
                    <a:pt x="1071" y="2290"/>
                    <a:pt x="1118" y="2290"/>
                  </a:cubicBezTo>
                  <a:cubicBezTo>
                    <a:pt x="1118" y="2273"/>
                    <a:pt x="1139" y="2268"/>
                    <a:pt x="1170" y="2268"/>
                  </a:cubicBezTo>
                  <a:cubicBezTo>
                    <a:pt x="1232" y="2268"/>
                    <a:pt x="1329" y="2290"/>
                    <a:pt x="1363" y="2290"/>
                  </a:cubicBezTo>
                  <a:cubicBezTo>
                    <a:pt x="1459" y="2290"/>
                    <a:pt x="1578" y="2311"/>
                    <a:pt x="1704" y="2311"/>
                  </a:cubicBezTo>
                  <a:cubicBezTo>
                    <a:pt x="1767" y="2311"/>
                    <a:pt x="1832" y="2306"/>
                    <a:pt x="1897" y="2290"/>
                  </a:cubicBezTo>
                  <a:cubicBezTo>
                    <a:pt x="1947" y="2290"/>
                    <a:pt x="2045" y="2290"/>
                    <a:pt x="2091" y="2239"/>
                  </a:cubicBezTo>
                  <a:cubicBezTo>
                    <a:pt x="2142" y="2142"/>
                    <a:pt x="1897" y="1998"/>
                    <a:pt x="1850" y="1947"/>
                  </a:cubicBezTo>
                  <a:cubicBezTo>
                    <a:pt x="1799" y="1947"/>
                    <a:pt x="1799" y="1947"/>
                    <a:pt x="1753" y="1901"/>
                  </a:cubicBezTo>
                  <a:cubicBezTo>
                    <a:pt x="1799" y="1901"/>
                    <a:pt x="1897" y="1947"/>
                    <a:pt x="1947" y="1947"/>
                  </a:cubicBezTo>
                  <a:cubicBezTo>
                    <a:pt x="2142" y="1998"/>
                    <a:pt x="2286" y="2045"/>
                    <a:pt x="2481" y="2045"/>
                  </a:cubicBezTo>
                  <a:cubicBezTo>
                    <a:pt x="2532" y="2045"/>
                    <a:pt x="2726" y="2045"/>
                    <a:pt x="2726" y="1947"/>
                  </a:cubicBezTo>
                  <a:cubicBezTo>
                    <a:pt x="2676" y="1803"/>
                    <a:pt x="2532" y="1706"/>
                    <a:pt x="2434" y="1655"/>
                  </a:cubicBezTo>
                  <a:lnTo>
                    <a:pt x="2286" y="1558"/>
                  </a:lnTo>
                  <a:cubicBezTo>
                    <a:pt x="2286" y="1542"/>
                    <a:pt x="2292" y="1537"/>
                    <a:pt x="2301" y="1537"/>
                  </a:cubicBezTo>
                  <a:cubicBezTo>
                    <a:pt x="2320" y="1537"/>
                    <a:pt x="2352" y="1558"/>
                    <a:pt x="2384" y="1558"/>
                  </a:cubicBezTo>
                  <a:cubicBezTo>
                    <a:pt x="2434" y="1609"/>
                    <a:pt x="2532" y="1609"/>
                    <a:pt x="2578" y="1655"/>
                  </a:cubicBezTo>
                  <a:cubicBezTo>
                    <a:pt x="2773" y="1706"/>
                    <a:pt x="2968" y="1753"/>
                    <a:pt x="3162" y="1753"/>
                  </a:cubicBezTo>
                  <a:cubicBezTo>
                    <a:pt x="3260" y="1753"/>
                    <a:pt x="3357" y="1706"/>
                    <a:pt x="3357" y="1609"/>
                  </a:cubicBezTo>
                  <a:cubicBezTo>
                    <a:pt x="3357" y="1414"/>
                    <a:pt x="2968" y="1266"/>
                    <a:pt x="2870" y="1219"/>
                  </a:cubicBezTo>
                  <a:cubicBezTo>
                    <a:pt x="2824" y="1219"/>
                    <a:pt x="2629" y="1168"/>
                    <a:pt x="2629" y="1168"/>
                  </a:cubicBezTo>
                  <a:cubicBezTo>
                    <a:pt x="2629" y="1122"/>
                    <a:pt x="2870" y="1122"/>
                    <a:pt x="2921" y="1071"/>
                  </a:cubicBezTo>
                  <a:cubicBezTo>
                    <a:pt x="2968" y="1071"/>
                    <a:pt x="3065" y="1071"/>
                    <a:pt x="3116" y="1024"/>
                  </a:cubicBezTo>
                  <a:lnTo>
                    <a:pt x="3260" y="1024"/>
                  </a:lnTo>
                  <a:cubicBezTo>
                    <a:pt x="3408" y="974"/>
                    <a:pt x="3844" y="876"/>
                    <a:pt x="3797" y="682"/>
                  </a:cubicBezTo>
                  <a:cubicBezTo>
                    <a:pt x="3747" y="584"/>
                    <a:pt x="3603" y="584"/>
                    <a:pt x="3552" y="584"/>
                  </a:cubicBezTo>
                  <a:cubicBezTo>
                    <a:pt x="3260" y="584"/>
                    <a:pt x="3018" y="584"/>
                    <a:pt x="2773" y="682"/>
                  </a:cubicBezTo>
                  <a:cubicBezTo>
                    <a:pt x="2676" y="682"/>
                    <a:pt x="2578" y="732"/>
                    <a:pt x="2532" y="779"/>
                  </a:cubicBezTo>
                  <a:lnTo>
                    <a:pt x="2384" y="830"/>
                  </a:lnTo>
                  <a:lnTo>
                    <a:pt x="2532" y="682"/>
                  </a:lnTo>
                  <a:cubicBezTo>
                    <a:pt x="2676" y="538"/>
                    <a:pt x="2773" y="390"/>
                    <a:pt x="2870" y="245"/>
                  </a:cubicBezTo>
                  <a:cubicBezTo>
                    <a:pt x="2870" y="148"/>
                    <a:pt x="2921" y="51"/>
                    <a:pt x="2773" y="51"/>
                  </a:cubicBezTo>
                  <a:cubicBezTo>
                    <a:pt x="2481" y="51"/>
                    <a:pt x="2189" y="343"/>
                    <a:pt x="2045" y="538"/>
                  </a:cubicBezTo>
                  <a:cubicBezTo>
                    <a:pt x="1994" y="635"/>
                    <a:pt x="1799" y="876"/>
                    <a:pt x="1799" y="876"/>
                  </a:cubicBezTo>
                  <a:cubicBezTo>
                    <a:pt x="1897" y="635"/>
                    <a:pt x="2045" y="440"/>
                    <a:pt x="2091" y="245"/>
                  </a:cubicBezTo>
                  <a:cubicBezTo>
                    <a:pt x="2142" y="195"/>
                    <a:pt x="2239" y="0"/>
                    <a:pt x="209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39;p67">
              <a:extLst>
                <a:ext uri="{FF2B5EF4-FFF2-40B4-BE49-F238E27FC236}">
                  <a16:creationId xmlns:a16="http://schemas.microsoft.com/office/drawing/2014/main" id="{B96F6A5A-44B9-8AC1-F71D-E1EE03D767A0}"/>
                </a:ext>
              </a:extLst>
            </p:cNvPr>
            <p:cNvSpPr/>
            <p:nvPr/>
          </p:nvSpPr>
          <p:spPr>
            <a:xfrm>
              <a:off x="8165601" y="1504259"/>
              <a:ext cx="541370" cy="428287"/>
            </a:xfrm>
            <a:custGeom>
              <a:avLst/>
              <a:gdLst/>
              <a:ahLst/>
              <a:cxnLst/>
              <a:rect l="l" t="t" r="r" b="b"/>
              <a:pathLst>
                <a:path w="3265" h="2583" extrusionOk="0">
                  <a:moveTo>
                    <a:pt x="3214" y="0"/>
                  </a:moveTo>
                  <a:cubicBezTo>
                    <a:pt x="3214" y="0"/>
                    <a:pt x="2532" y="51"/>
                    <a:pt x="1804" y="389"/>
                  </a:cubicBezTo>
                  <a:cubicBezTo>
                    <a:pt x="1072" y="779"/>
                    <a:pt x="246" y="1414"/>
                    <a:pt x="1" y="2531"/>
                  </a:cubicBezTo>
                  <a:lnTo>
                    <a:pt x="1" y="2582"/>
                  </a:lnTo>
                  <a:cubicBezTo>
                    <a:pt x="51" y="2582"/>
                    <a:pt x="51" y="2582"/>
                    <a:pt x="51" y="2531"/>
                  </a:cubicBezTo>
                  <a:cubicBezTo>
                    <a:pt x="293" y="1414"/>
                    <a:pt x="1122" y="830"/>
                    <a:pt x="1851" y="440"/>
                  </a:cubicBezTo>
                  <a:cubicBezTo>
                    <a:pt x="2193" y="292"/>
                    <a:pt x="2532" y="195"/>
                    <a:pt x="2824" y="97"/>
                  </a:cubicBezTo>
                  <a:cubicBezTo>
                    <a:pt x="2922" y="97"/>
                    <a:pt x="3019" y="51"/>
                    <a:pt x="3116" y="51"/>
                  </a:cubicBezTo>
                  <a:lnTo>
                    <a:pt x="3214" y="51"/>
                  </a:lnTo>
                  <a:cubicBezTo>
                    <a:pt x="3264" y="51"/>
                    <a:pt x="3264" y="51"/>
                    <a:pt x="3264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40;p67">
              <a:extLst>
                <a:ext uri="{FF2B5EF4-FFF2-40B4-BE49-F238E27FC236}">
                  <a16:creationId xmlns:a16="http://schemas.microsoft.com/office/drawing/2014/main" id="{E4089203-7589-09A3-D330-DCB4271A79B7}"/>
                </a:ext>
              </a:extLst>
            </p:cNvPr>
            <p:cNvSpPr/>
            <p:nvPr/>
          </p:nvSpPr>
          <p:spPr>
            <a:xfrm>
              <a:off x="8464723" y="1496466"/>
              <a:ext cx="64666" cy="80915"/>
            </a:xfrm>
            <a:custGeom>
              <a:avLst/>
              <a:gdLst/>
              <a:ahLst/>
              <a:cxnLst/>
              <a:rect l="l" t="t" r="r" b="b"/>
              <a:pathLst>
                <a:path w="390" h="488" extrusionOk="0">
                  <a:moveTo>
                    <a:pt x="339" y="0"/>
                  </a:moveTo>
                  <a:cubicBezTo>
                    <a:pt x="241" y="144"/>
                    <a:pt x="97" y="292"/>
                    <a:pt x="0" y="436"/>
                  </a:cubicBezTo>
                  <a:lnTo>
                    <a:pt x="0" y="487"/>
                  </a:lnTo>
                  <a:lnTo>
                    <a:pt x="47" y="487"/>
                  </a:lnTo>
                  <a:cubicBezTo>
                    <a:pt x="144" y="339"/>
                    <a:pt x="292" y="195"/>
                    <a:pt x="389" y="47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41;p67">
              <a:extLst>
                <a:ext uri="{FF2B5EF4-FFF2-40B4-BE49-F238E27FC236}">
                  <a16:creationId xmlns:a16="http://schemas.microsoft.com/office/drawing/2014/main" id="{318023A6-3F5D-690F-F104-52663C9F0352}"/>
                </a:ext>
              </a:extLst>
            </p:cNvPr>
            <p:cNvSpPr/>
            <p:nvPr/>
          </p:nvSpPr>
          <p:spPr>
            <a:xfrm>
              <a:off x="8319307" y="1584843"/>
              <a:ext cx="32499" cy="89372"/>
            </a:xfrm>
            <a:custGeom>
              <a:avLst/>
              <a:gdLst/>
              <a:ahLst/>
              <a:cxnLst/>
              <a:rect l="l" t="t" r="r" b="b"/>
              <a:pathLst>
                <a:path w="196" h="539" extrusionOk="0">
                  <a:moveTo>
                    <a:pt x="145" y="1"/>
                  </a:moveTo>
                  <a:cubicBezTo>
                    <a:pt x="98" y="196"/>
                    <a:pt x="47" y="344"/>
                    <a:pt x="1" y="488"/>
                  </a:cubicBezTo>
                  <a:lnTo>
                    <a:pt x="1" y="538"/>
                  </a:lnTo>
                  <a:lnTo>
                    <a:pt x="47" y="538"/>
                  </a:lnTo>
                  <a:cubicBezTo>
                    <a:pt x="98" y="344"/>
                    <a:pt x="145" y="196"/>
                    <a:pt x="195" y="51"/>
                  </a:cubicBezTo>
                  <a:cubicBezTo>
                    <a:pt x="195" y="1"/>
                    <a:pt x="195" y="1"/>
                    <a:pt x="145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42;p67">
              <a:extLst>
                <a:ext uri="{FF2B5EF4-FFF2-40B4-BE49-F238E27FC236}">
                  <a16:creationId xmlns:a16="http://schemas.microsoft.com/office/drawing/2014/main" id="{18A7FADE-A553-C022-D7C3-BF2A5A312095}"/>
                </a:ext>
              </a:extLst>
            </p:cNvPr>
            <p:cNvSpPr/>
            <p:nvPr/>
          </p:nvSpPr>
          <p:spPr>
            <a:xfrm>
              <a:off x="8375517" y="1617176"/>
              <a:ext cx="113248" cy="32499"/>
            </a:xfrm>
            <a:custGeom>
              <a:avLst/>
              <a:gdLst/>
              <a:ahLst/>
              <a:cxnLst/>
              <a:rect l="l" t="t" r="r" b="b"/>
              <a:pathLst>
                <a:path w="683" h="196" extrusionOk="0">
                  <a:moveTo>
                    <a:pt x="51" y="1"/>
                  </a:moveTo>
                  <a:lnTo>
                    <a:pt x="1" y="51"/>
                  </a:lnTo>
                  <a:lnTo>
                    <a:pt x="51" y="98"/>
                  </a:lnTo>
                  <a:cubicBezTo>
                    <a:pt x="246" y="98"/>
                    <a:pt x="441" y="149"/>
                    <a:pt x="635" y="195"/>
                  </a:cubicBezTo>
                  <a:lnTo>
                    <a:pt x="682" y="195"/>
                  </a:lnTo>
                  <a:cubicBezTo>
                    <a:pt x="682" y="149"/>
                    <a:pt x="682" y="149"/>
                    <a:pt x="635" y="149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43;p67">
              <a:extLst>
                <a:ext uri="{FF2B5EF4-FFF2-40B4-BE49-F238E27FC236}">
                  <a16:creationId xmlns:a16="http://schemas.microsoft.com/office/drawing/2014/main" id="{2B4AA36E-105E-49AE-EB05-B449276DDCE8}"/>
                </a:ext>
              </a:extLst>
            </p:cNvPr>
            <p:cNvSpPr/>
            <p:nvPr/>
          </p:nvSpPr>
          <p:spPr>
            <a:xfrm>
              <a:off x="8238558" y="1754799"/>
              <a:ext cx="80915" cy="16249"/>
            </a:xfrm>
            <a:custGeom>
              <a:avLst/>
              <a:gdLst/>
              <a:ahLst/>
              <a:cxnLst/>
              <a:rect l="l" t="t" r="r" b="b"/>
              <a:pathLst>
                <a:path w="488" h="98" extrusionOk="0">
                  <a:moveTo>
                    <a:pt x="48" y="0"/>
                  </a:moveTo>
                  <a:cubicBezTo>
                    <a:pt x="1" y="0"/>
                    <a:pt x="1" y="47"/>
                    <a:pt x="1" y="47"/>
                  </a:cubicBezTo>
                  <a:cubicBezTo>
                    <a:pt x="1" y="47"/>
                    <a:pt x="22" y="69"/>
                    <a:pt x="36" y="69"/>
                  </a:cubicBezTo>
                  <a:cubicBezTo>
                    <a:pt x="42" y="69"/>
                    <a:pt x="48" y="64"/>
                    <a:pt x="48" y="47"/>
                  </a:cubicBezTo>
                  <a:lnTo>
                    <a:pt x="242" y="47"/>
                  </a:lnTo>
                  <a:cubicBezTo>
                    <a:pt x="293" y="47"/>
                    <a:pt x="390" y="47"/>
                    <a:pt x="437" y="97"/>
                  </a:cubicBezTo>
                  <a:cubicBezTo>
                    <a:pt x="488" y="97"/>
                    <a:pt x="488" y="97"/>
                    <a:pt x="488" y="47"/>
                  </a:cubicBezTo>
                  <a:cubicBezTo>
                    <a:pt x="390" y="0"/>
                    <a:pt x="293" y="0"/>
                    <a:pt x="242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4;p67">
              <a:extLst>
                <a:ext uri="{FF2B5EF4-FFF2-40B4-BE49-F238E27FC236}">
                  <a16:creationId xmlns:a16="http://schemas.microsoft.com/office/drawing/2014/main" id="{0E263054-E830-3464-9DA4-AE808E699BC2}"/>
                </a:ext>
              </a:extLst>
            </p:cNvPr>
            <p:cNvSpPr/>
            <p:nvPr/>
          </p:nvSpPr>
          <p:spPr>
            <a:xfrm>
              <a:off x="8270891" y="1657800"/>
              <a:ext cx="7959" cy="64832"/>
            </a:xfrm>
            <a:custGeom>
              <a:avLst/>
              <a:gdLst/>
              <a:ahLst/>
              <a:cxnLst/>
              <a:rect l="l" t="t" r="r" b="b"/>
              <a:pathLst>
                <a:path w="48" h="391" extrusionOk="0">
                  <a:moveTo>
                    <a:pt x="1" y="1"/>
                  </a:moveTo>
                  <a:lnTo>
                    <a:pt x="1" y="48"/>
                  </a:lnTo>
                  <a:lnTo>
                    <a:pt x="1" y="196"/>
                  </a:lnTo>
                  <a:lnTo>
                    <a:pt x="1" y="390"/>
                  </a:lnTo>
                  <a:lnTo>
                    <a:pt x="47" y="390"/>
                  </a:lnTo>
                  <a:lnTo>
                    <a:pt x="47" y="196"/>
                  </a:lnTo>
                  <a:lnTo>
                    <a:pt x="47" y="48"/>
                  </a:lnTo>
                  <a:cubicBezTo>
                    <a:pt x="47" y="1"/>
                    <a:pt x="47" y="1"/>
                    <a:pt x="1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5;p67">
              <a:extLst>
                <a:ext uri="{FF2B5EF4-FFF2-40B4-BE49-F238E27FC236}">
                  <a16:creationId xmlns:a16="http://schemas.microsoft.com/office/drawing/2014/main" id="{368EE53B-7F6E-C580-4F12-50F8DFEDA3D1}"/>
                </a:ext>
              </a:extLst>
            </p:cNvPr>
            <p:cNvSpPr/>
            <p:nvPr/>
          </p:nvSpPr>
          <p:spPr>
            <a:xfrm>
              <a:off x="8012557" y="1786966"/>
              <a:ext cx="339247" cy="403747"/>
            </a:xfrm>
            <a:custGeom>
              <a:avLst/>
              <a:gdLst/>
              <a:ahLst/>
              <a:cxnLst/>
              <a:rect l="l" t="t" r="r" b="b"/>
              <a:pathLst>
                <a:path w="2046" h="2435" extrusionOk="0">
                  <a:moveTo>
                    <a:pt x="1" y="1"/>
                  </a:moveTo>
                  <a:lnTo>
                    <a:pt x="390" y="2435"/>
                  </a:lnTo>
                  <a:lnTo>
                    <a:pt x="1753" y="2435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6;p67">
              <a:extLst>
                <a:ext uri="{FF2B5EF4-FFF2-40B4-BE49-F238E27FC236}">
                  <a16:creationId xmlns:a16="http://schemas.microsoft.com/office/drawing/2014/main" id="{12534957-401E-D73A-ED57-06C28EC9CACC}"/>
                </a:ext>
              </a:extLst>
            </p:cNvPr>
            <p:cNvSpPr/>
            <p:nvPr/>
          </p:nvSpPr>
          <p:spPr>
            <a:xfrm>
              <a:off x="7980390" y="1770883"/>
              <a:ext cx="339081" cy="387664"/>
            </a:xfrm>
            <a:custGeom>
              <a:avLst/>
              <a:gdLst/>
              <a:ahLst/>
              <a:cxnLst/>
              <a:rect l="l" t="t" r="r" b="b"/>
              <a:pathLst>
                <a:path w="2045" h="2338" extrusionOk="0">
                  <a:moveTo>
                    <a:pt x="0" y="0"/>
                  </a:moveTo>
                  <a:lnTo>
                    <a:pt x="339" y="2337"/>
                  </a:lnTo>
                  <a:lnTo>
                    <a:pt x="1702" y="2337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7;p67">
              <a:extLst>
                <a:ext uri="{FF2B5EF4-FFF2-40B4-BE49-F238E27FC236}">
                  <a16:creationId xmlns:a16="http://schemas.microsoft.com/office/drawing/2014/main" id="{FC459578-63E7-2C0E-C1A1-3B3361955429}"/>
                </a:ext>
              </a:extLst>
            </p:cNvPr>
            <p:cNvSpPr/>
            <p:nvPr/>
          </p:nvSpPr>
          <p:spPr>
            <a:xfrm>
              <a:off x="6043057" y="1302633"/>
              <a:ext cx="662079" cy="355331"/>
            </a:xfrm>
            <a:custGeom>
              <a:avLst/>
              <a:gdLst/>
              <a:ahLst/>
              <a:cxnLst/>
              <a:rect l="l" t="t" r="r" b="b"/>
              <a:pathLst>
                <a:path w="3993" h="2143" extrusionOk="0">
                  <a:moveTo>
                    <a:pt x="242" y="1"/>
                  </a:moveTo>
                  <a:cubicBezTo>
                    <a:pt x="144" y="1"/>
                    <a:pt x="98" y="1"/>
                    <a:pt x="47" y="98"/>
                  </a:cubicBezTo>
                  <a:cubicBezTo>
                    <a:pt x="47" y="145"/>
                    <a:pt x="0" y="196"/>
                    <a:pt x="47" y="242"/>
                  </a:cubicBezTo>
                  <a:cubicBezTo>
                    <a:pt x="144" y="682"/>
                    <a:pt x="339" y="1605"/>
                    <a:pt x="436" y="1995"/>
                  </a:cubicBezTo>
                  <a:cubicBezTo>
                    <a:pt x="487" y="2092"/>
                    <a:pt x="534" y="2143"/>
                    <a:pt x="631" y="2143"/>
                  </a:cubicBezTo>
                  <a:lnTo>
                    <a:pt x="3798" y="2143"/>
                  </a:lnTo>
                  <a:cubicBezTo>
                    <a:pt x="3844" y="2143"/>
                    <a:pt x="3895" y="2143"/>
                    <a:pt x="3942" y="2092"/>
                  </a:cubicBezTo>
                  <a:cubicBezTo>
                    <a:pt x="3992" y="2046"/>
                    <a:pt x="3992" y="1948"/>
                    <a:pt x="3992" y="1898"/>
                  </a:cubicBezTo>
                  <a:cubicBezTo>
                    <a:pt x="3895" y="1461"/>
                    <a:pt x="3650" y="534"/>
                    <a:pt x="3552" y="145"/>
                  </a:cubicBezTo>
                  <a:cubicBezTo>
                    <a:pt x="3552" y="48"/>
                    <a:pt x="3455" y="1"/>
                    <a:pt x="3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8;p67">
              <a:extLst>
                <a:ext uri="{FF2B5EF4-FFF2-40B4-BE49-F238E27FC236}">
                  <a16:creationId xmlns:a16="http://schemas.microsoft.com/office/drawing/2014/main" id="{4DA5F7CE-5BF9-AB6E-EC2D-5D1B9ECE280A}"/>
                </a:ext>
              </a:extLst>
            </p:cNvPr>
            <p:cNvSpPr/>
            <p:nvPr/>
          </p:nvSpPr>
          <p:spPr>
            <a:xfrm>
              <a:off x="6066934" y="1326676"/>
              <a:ext cx="613663" cy="306748"/>
            </a:xfrm>
            <a:custGeom>
              <a:avLst/>
              <a:gdLst/>
              <a:ahLst/>
              <a:cxnLst/>
              <a:rect l="l" t="t" r="r" b="b"/>
              <a:pathLst>
                <a:path w="3701" h="1850" extrusionOk="0">
                  <a:moveTo>
                    <a:pt x="0" y="0"/>
                  </a:moveTo>
                  <a:lnTo>
                    <a:pt x="440" y="1850"/>
                  </a:lnTo>
                  <a:lnTo>
                    <a:pt x="3700" y="1850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9;p67">
              <a:extLst>
                <a:ext uri="{FF2B5EF4-FFF2-40B4-BE49-F238E27FC236}">
                  <a16:creationId xmlns:a16="http://schemas.microsoft.com/office/drawing/2014/main" id="{2CF49876-20B9-269C-37BF-DD61C483E4A6}"/>
                </a:ext>
              </a:extLst>
            </p:cNvPr>
            <p:cNvSpPr/>
            <p:nvPr/>
          </p:nvSpPr>
          <p:spPr>
            <a:xfrm>
              <a:off x="6155974" y="1657800"/>
              <a:ext cx="750622" cy="32499"/>
            </a:xfrm>
            <a:custGeom>
              <a:avLst/>
              <a:gdLst/>
              <a:ahLst/>
              <a:cxnLst/>
              <a:rect l="l" t="t" r="r" b="b"/>
              <a:pathLst>
                <a:path w="4527" h="196" extrusionOk="0">
                  <a:moveTo>
                    <a:pt x="1" y="1"/>
                  </a:moveTo>
                  <a:lnTo>
                    <a:pt x="1" y="196"/>
                  </a:lnTo>
                  <a:lnTo>
                    <a:pt x="4526" y="196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50;p67">
              <a:extLst>
                <a:ext uri="{FF2B5EF4-FFF2-40B4-BE49-F238E27FC236}">
                  <a16:creationId xmlns:a16="http://schemas.microsoft.com/office/drawing/2014/main" id="{9420314E-6CB8-B00F-B610-B55F4DEFEADC}"/>
                </a:ext>
              </a:extLst>
            </p:cNvPr>
            <p:cNvSpPr/>
            <p:nvPr/>
          </p:nvSpPr>
          <p:spPr>
            <a:xfrm>
              <a:off x="6155974" y="1657800"/>
              <a:ext cx="242414" cy="32499"/>
            </a:xfrm>
            <a:custGeom>
              <a:avLst/>
              <a:gdLst/>
              <a:ahLst/>
              <a:cxnLst/>
              <a:rect l="l" t="t" r="r" b="b"/>
              <a:pathLst>
                <a:path w="1462" h="196" extrusionOk="0">
                  <a:moveTo>
                    <a:pt x="1" y="1"/>
                  </a:moveTo>
                  <a:lnTo>
                    <a:pt x="1" y="196"/>
                  </a:lnTo>
                  <a:lnTo>
                    <a:pt x="1461" y="19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51;p67">
              <a:extLst>
                <a:ext uri="{FF2B5EF4-FFF2-40B4-BE49-F238E27FC236}">
                  <a16:creationId xmlns:a16="http://schemas.microsoft.com/office/drawing/2014/main" id="{838A1CC1-6F56-37A1-1CF0-968925CD03B1}"/>
                </a:ext>
              </a:extLst>
            </p:cNvPr>
            <p:cNvSpPr/>
            <p:nvPr/>
          </p:nvSpPr>
          <p:spPr>
            <a:xfrm>
              <a:off x="6252973" y="1593299"/>
              <a:ext cx="314542" cy="24042"/>
            </a:xfrm>
            <a:custGeom>
              <a:avLst/>
              <a:gdLst/>
              <a:ahLst/>
              <a:cxnLst/>
              <a:rect l="l" t="t" r="r" b="b"/>
              <a:pathLst>
                <a:path w="1897" h="145" extrusionOk="0">
                  <a:moveTo>
                    <a:pt x="923" y="0"/>
                  </a:moveTo>
                  <a:cubicBezTo>
                    <a:pt x="436" y="0"/>
                    <a:pt x="0" y="0"/>
                    <a:pt x="0" y="47"/>
                  </a:cubicBezTo>
                  <a:cubicBezTo>
                    <a:pt x="0" y="98"/>
                    <a:pt x="436" y="145"/>
                    <a:pt x="923" y="145"/>
                  </a:cubicBezTo>
                  <a:cubicBezTo>
                    <a:pt x="1461" y="145"/>
                    <a:pt x="1897" y="98"/>
                    <a:pt x="1897" y="47"/>
                  </a:cubicBezTo>
                  <a:cubicBezTo>
                    <a:pt x="1897" y="0"/>
                    <a:pt x="1461" y="0"/>
                    <a:pt x="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52;p67">
              <a:extLst>
                <a:ext uri="{FF2B5EF4-FFF2-40B4-BE49-F238E27FC236}">
                  <a16:creationId xmlns:a16="http://schemas.microsoft.com/office/drawing/2014/main" id="{8482DA0B-F89D-5E46-F79F-1F128CBB5A66}"/>
                </a:ext>
              </a:extLst>
            </p:cNvPr>
            <p:cNvSpPr/>
            <p:nvPr/>
          </p:nvSpPr>
          <p:spPr>
            <a:xfrm>
              <a:off x="6333557" y="1358843"/>
              <a:ext cx="24042" cy="96999"/>
            </a:xfrm>
            <a:custGeom>
              <a:avLst/>
              <a:gdLst/>
              <a:ahLst/>
              <a:cxnLst/>
              <a:rect l="l" t="t" r="r" b="b"/>
              <a:pathLst>
                <a:path w="145" h="585" extrusionOk="0">
                  <a:moveTo>
                    <a:pt x="1" y="1"/>
                  </a:moveTo>
                  <a:lnTo>
                    <a:pt x="1" y="246"/>
                  </a:lnTo>
                  <a:lnTo>
                    <a:pt x="1" y="343"/>
                  </a:lnTo>
                  <a:cubicBezTo>
                    <a:pt x="1" y="390"/>
                    <a:pt x="48" y="585"/>
                    <a:pt x="48" y="585"/>
                  </a:cubicBezTo>
                  <a:lnTo>
                    <a:pt x="145" y="488"/>
                  </a:lnTo>
                  <a:cubicBezTo>
                    <a:pt x="48" y="343"/>
                    <a:pt x="48" y="51"/>
                    <a:pt x="48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3;p67">
              <a:extLst>
                <a:ext uri="{FF2B5EF4-FFF2-40B4-BE49-F238E27FC236}">
                  <a16:creationId xmlns:a16="http://schemas.microsoft.com/office/drawing/2014/main" id="{6B09AB43-6115-83D1-8681-BF78E58EFA2A}"/>
                </a:ext>
              </a:extLst>
            </p:cNvPr>
            <p:cNvSpPr/>
            <p:nvPr/>
          </p:nvSpPr>
          <p:spPr>
            <a:xfrm>
              <a:off x="6341350" y="1351216"/>
              <a:ext cx="8622" cy="7793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1" y="0"/>
                  </a:moveTo>
                  <a:lnTo>
                    <a:pt x="1" y="47"/>
                  </a:lnTo>
                  <a:lnTo>
                    <a:pt x="5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4;p67">
              <a:extLst>
                <a:ext uri="{FF2B5EF4-FFF2-40B4-BE49-F238E27FC236}">
                  <a16:creationId xmlns:a16="http://schemas.microsoft.com/office/drawing/2014/main" id="{5E4FAA15-9670-B542-A721-556F6872D3AD}"/>
                </a:ext>
              </a:extLst>
            </p:cNvPr>
            <p:cNvSpPr/>
            <p:nvPr/>
          </p:nvSpPr>
          <p:spPr>
            <a:xfrm>
              <a:off x="633355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0"/>
                    <a:pt x="48" y="0"/>
                    <a:pt x="1" y="0"/>
                  </a:cubicBezTo>
                  <a:close/>
                  <a:moveTo>
                    <a:pt x="48" y="47"/>
                  </a:moveTo>
                  <a:lnTo>
                    <a:pt x="98" y="97"/>
                  </a:lnTo>
                  <a:lnTo>
                    <a:pt x="145" y="97"/>
                  </a:lnTo>
                  <a:cubicBezTo>
                    <a:pt x="145" y="47"/>
                    <a:pt x="98" y="47"/>
                    <a:pt x="98" y="47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55;p67">
              <a:extLst>
                <a:ext uri="{FF2B5EF4-FFF2-40B4-BE49-F238E27FC236}">
                  <a16:creationId xmlns:a16="http://schemas.microsoft.com/office/drawing/2014/main" id="{144CFCBF-0D12-EDF5-CE66-E2B5B76EB56E}"/>
                </a:ext>
              </a:extLst>
            </p:cNvPr>
            <p:cNvSpPr/>
            <p:nvPr/>
          </p:nvSpPr>
          <p:spPr>
            <a:xfrm>
              <a:off x="6349807" y="1351216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98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9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56;p67">
              <a:extLst>
                <a:ext uri="{FF2B5EF4-FFF2-40B4-BE49-F238E27FC236}">
                  <a16:creationId xmlns:a16="http://schemas.microsoft.com/office/drawing/2014/main" id="{10195DE3-356F-E638-95E3-AF4C28EA3F0C}"/>
                </a:ext>
              </a:extLst>
            </p:cNvPr>
            <p:cNvSpPr/>
            <p:nvPr/>
          </p:nvSpPr>
          <p:spPr>
            <a:xfrm>
              <a:off x="634980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98" y="0"/>
                  </a:moveTo>
                  <a:cubicBezTo>
                    <a:pt x="47" y="0"/>
                    <a:pt x="47" y="47"/>
                    <a:pt x="47" y="47"/>
                  </a:cubicBezTo>
                  <a:lnTo>
                    <a:pt x="0" y="47"/>
                  </a:lnTo>
                  <a:cubicBezTo>
                    <a:pt x="0" y="97"/>
                    <a:pt x="0" y="97"/>
                    <a:pt x="47" y="97"/>
                  </a:cubicBezTo>
                  <a:cubicBezTo>
                    <a:pt x="47" y="47"/>
                    <a:pt x="98" y="47"/>
                    <a:pt x="98" y="47"/>
                  </a:cubicBezTo>
                  <a:cubicBezTo>
                    <a:pt x="98" y="47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57;p67">
              <a:extLst>
                <a:ext uri="{FF2B5EF4-FFF2-40B4-BE49-F238E27FC236}">
                  <a16:creationId xmlns:a16="http://schemas.microsoft.com/office/drawing/2014/main" id="{6E137313-C015-CFF8-F1AA-936C577BD86A}"/>
                </a:ext>
              </a:extLst>
            </p:cNvPr>
            <p:cNvSpPr/>
            <p:nvPr/>
          </p:nvSpPr>
          <p:spPr>
            <a:xfrm>
              <a:off x="6341350" y="1423509"/>
              <a:ext cx="48582" cy="80915"/>
            </a:xfrm>
            <a:custGeom>
              <a:avLst/>
              <a:gdLst/>
              <a:ahLst/>
              <a:cxnLst/>
              <a:rect l="l" t="t" r="r" b="b"/>
              <a:pathLst>
                <a:path w="293" h="488" extrusionOk="0">
                  <a:moveTo>
                    <a:pt x="51" y="0"/>
                  </a:moveTo>
                  <a:lnTo>
                    <a:pt x="51" y="98"/>
                  </a:lnTo>
                  <a:cubicBezTo>
                    <a:pt x="1" y="98"/>
                    <a:pt x="1" y="148"/>
                    <a:pt x="1" y="246"/>
                  </a:cubicBezTo>
                  <a:cubicBezTo>
                    <a:pt x="1" y="343"/>
                    <a:pt x="98" y="487"/>
                    <a:pt x="98" y="487"/>
                  </a:cubicBezTo>
                  <a:lnTo>
                    <a:pt x="293" y="440"/>
                  </a:lnTo>
                  <a:cubicBezTo>
                    <a:pt x="293" y="440"/>
                    <a:pt x="246" y="390"/>
                    <a:pt x="246" y="343"/>
                  </a:cubicBezTo>
                  <a:cubicBezTo>
                    <a:pt x="195" y="343"/>
                    <a:pt x="246" y="246"/>
                    <a:pt x="246" y="195"/>
                  </a:cubicBezTo>
                  <a:cubicBezTo>
                    <a:pt x="246" y="98"/>
                    <a:pt x="195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26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58;p67">
              <a:extLst>
                <a:ext uri="{FF2B5EF4-FFF2-40B4-BE49-F238E27FC236}">
                  <a16:creationId xmlns:a16="http://schemas.microsoft.com/office/drawing/2014/main" id="{A8A5968A-C8F0-B38B-A63A-4082D5374A43}"/>
                </a:ext>
              </a:extLst>
            </p:cNvPr>
            <p:cNvSpPr/>
            <p:nvPr/>
          </p:nvSpPr>
          <p:spPr>
            <a:xfrm>
              <a:off x="6341350" y="1471926"/>
              <a:ext cx="48582" cy="32499"/>
            </a:xfrm>
            <a:custGeom>
              <a:avLst/>
              <a:gdLst/>
              <a:ahLst/>
              <a:cxnLst/>
              <a:rect l="l" t="t" r="r" b="b"/>
              <a:pathLst>
                <a:path w="293" h="196" extrusionOk="0">
                  <a:moveTo>
                    <a:pt x="195" y="0"/>
                  </a:moveTo>
                  <a:cubicBezTo>
                    <a:pt x="149" y="51"/>
                    <a:pt x="51" y="51"/>
                    <a:pt x="1" y="51"/>
                  </a:cubicBezTo>
                  <a:cubicBezTo>
                    <a:pt x="51" y="98"/>
                    <a:pt x="98" y="195"/>
                    <a:pt x="98" y="195"/>
                  </a:cubicBezTo>
                  <a:lnTo>
                    <a:pt x="293" y="148"/>
                  </a:lnTo>
                  <a:cubicBezTo>
                    <a:pt x="293" y="148"/>
                    <a:pt x="246" y="98"/>
                    <a:pt x="246" y="51"/>
                  </a:cubicBezTo>
                  <a:cubicBezTo>
                    <a:pt x="195" y="51"/>
                    <a:pt x="195" y="51"/>
                    <a:pt x="195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59;p67">
              <a:extLst>
                <a:ext uri="{FF2B5EF4-FFF2-40B4-BE49-F238E27FC236}">
                  <a16:creationId xmlns:a16="http://schemas.microsoft.com/office/drawing/2014/main" id="{D78F5352-315E-B832-C06F-E930F15F2B58}"/>
                </a:ext>
              </a:extLst>
            </p:cNvPr>
            <p:cNvSpPr/>
            <p:nvPr/>
          </p:nvSpPr>
          <p:spPr>
            <a:xfrm>
              <a:off x="6341350" y="1423509"/>
              <a:ext cx="24706" cy="32333"/>
            </a:xfrm>
            <a:custGeom>
              <a:avLst/>
              <a:gdLst/>
              <a:ahLst/>
              <a:cxnLst/>
              <a:rect l="l" t="t" r="r" b="b"/>
              <a:pathLst>
                <a:path w="149" h="195" extrusionOk="0">
                  <a:moveTo>
                    <a:pt x="51" y="0"/>
                  </a:moveTo>
                  <a:lnTo>
                    <a:pt x="51" y="98"/>
                  </a:lnTo>
                  <a:cubicBezTo>
                    <a:pt x="51" y="98"/>
                    <a:pt x="1" y="148"/>
                    <a:pt x="51" y="195"/>
                  </a:cubicBezTo>
                  <a:cubicBezTo>
                    <a:pt x="98" y="195"/>
                    <a:pt x="98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60;p67">
              <a:extLst>
                <a:ext uri="{FF2B5EF4-FFF2-40B4-BE49-F238E27FC236}">
                  <a16:creationId xmlns:a16="http://schemas.microsoft.com/office/drawing/2014/main" id="{0A248EB4-87FA-A63F-4E50-23436DE97573}"/>
                </a:ext>
              </a:extLst>
            </p:cNvPr>
            <p:cNvSpPr/>
            <p:nvPr/>
          </p:nvSpPr>
          <p:spPr>
            <a:xfrm>
              <a:off x="6349807" y="1423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0" y="0"/>
                  </a:moveTo>
                  <a:lnTo>
                    <a:pt x="0" y="98"/>
                  </a:lnTo>
                  <a:cubicBezTo>
                    <a:pt x="47" y="98"/>
                    <a:pt x="98" y="51"/>
                    <a:pt x="98" y="51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61;p67">
              <a:extLst>
                <a:ext uri="{FF2B5EF4-FFF2-40B4-BE49-F238E27FC236}">
                  <a16:creationId xmlns:a16="http://schemas.microsoft.com/office/drawing/2014/main" id="{1DB88990-D7A6-444C-B5FE-8040E4D0A4AA}"/>
                </a:ext>
              </a:extLst>
            </p:cNvPr>
            <p:cNvSpPr/>
            <p:nvPr/>
          </p:nvSpPr>
          <p:spPr>
            <a:xfrm>
              <a:off x="6333557" y="1415716"/>
              <a:ext cx="7959" cy="7959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62;p67">
              <a:extLst>
                <a:ext uri="{FF2B5EF4-FFF2-40B4-BE49-F238E27FC236}">
                  <a16:creationId xmlns:a16="http://schemas.microsoft.com/office/drawing/2014/main" id="{F267081A-D089-09EA-158E-C5CBC18AE11D}"/>
                </a:ext>
              </a:extLst>
            </p:cNvPr>
            <p:cNvSpPr/>
            <p:nvPr/>
          </p:nvSpPr>
          <p:spPr>
            <a:xfrm>
              <a:off x="6333557" y="1396316"/>
              <a:ext cx="32499" cy="43442"/>
            </a:xfrm>
            <a:custGeom>
              <a:avLst/>
              <a:gdLst/>
              <a:ahLst/>
              <a:cxnLst/>
              <a:rect l="l" t="t" r="r" b="b"/>
              <a:pathLst>
                <a:path w="196" h="262" extrusionOk="0">
                  <a:moveTo>
                    <a:pt x="136" y="0"/>
                  </a:moveTo>
                  <a:cubicBezTo>
                    <a:pt x="124" y="0"/>
                    <a:pt x="111" y="6"/>
                    <a:pt x="98" y="20"/>
                  </a:cubicBezTo>
                  <a:cubicBezTo>
                    <a:pt x="1" y="20"/>
                    <a:pt x="1" y="67"/>
                    <a:pt x="1" y="117"/>
                  </a:cubicBezTo>
                  <a:cubicBezTo>
                    <a:pt x="1" y="215"/>
                    <a:pt x="48" y="262"/>
                    <a:pt x="98" y="262"/>
                  </a:cubicBezTo>
                  <a:cubicBezTo>
                    <a:pt x="145" y="262"/>
                    <a:pt x="196" y="215"/>
                    <a:pt x="196" y="117"/>
                  </a:cubicBezTo>
                  <a:cubicBezTo>
                    <a:pt x="196" y="46"/>
                    <a:pt x="169" y="0"/>
                    <a:pt x="13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63;p67">
              <a:extLst>
                <a:ext uri="{FF2B5EF4-FFF2-40B4-BE49-F238E27FC236}">
                  <a16:creationId xmlns:a16="http://schemas.microsoft.com/office/drawing/2014/main" id="{C618693B-64B9-94AD-2CBC-A509DAA6EDAF}"/>
                </a:ext>
              </a:extLst>
            </p:cNvPr>
            <p:cNvSpPr/>
            <p:nvPr/>
          </p:nvSpPr>
          <p:spPr>
            <a:xfrm>
              <a:off x="6333557" y="1399632"/>
              <a:ext cx="32499" cy="16249"/>
            </a:xfrm>
            <a:custGeom>
              <a:avLst/>
              <a:gdLst/>
              <a:ahLst/>
              <a:cxnLst/>
              <a:rect l="l" t="t" r="r" b="b"/>
              <a:pathLst>
                <a:path w="196" h="98" extrusionOk="0">
                  <a:moveTo>
                    <a:pt x="1" y="95"/>
                  </a:moveTo>
                  <a:cubicBezTo>
                    <a:pt x="1" y="96"/>
                    <a:pt x="1" y="97"/>
                    <a:pt x="1" y="97"/>
                  </a:cubicBezTo>
                  <a:lnTo>
                    <a:pt x="1" y="97"/>
                  </a:lnTo>
                  <a:cubicBezTo>
                    <a:pt x="1" y="97"/>
                    <a:pt x="1" y="96"/>
                    <a:pt x="1" y="95"/>
                  </a:cubicBezTo>
                  <a:close/>
                  <a:moveTo>
                    <a:pt x="48" y="0"/>
                  </a:moveTo>
                  <a:cubicBezTo>
                    <a:pt x="6" y="0"/>
                    <a:pt x="1" y="79"/>
                    <a:pt x="1" y="95"/>
                  </a:cubicBezTo>
                  <a:lnTo>
                    <a:pt x="1" y="95"/>
                  </a:lnTo>
                  <a:cubicBezTo>
                    <a:pt x="3" y="47"/>
                    <a:pt x="48" y="47"/>
                    <a:pt x="48" y="47"/>
                  </a:cubicBezTo>
                  <a:lnTo>
                    <a:pt x="145" y="97"/>
                  </a:lnTo>
                  <a:lnTo>
                    <a:pt x="196" y="97"/>
                  </a:lnTo>
                  <a:cubicBezTo>
                    <a:pt x="196" y="47"/>
                    <a:pt x="98" y="0"/>
                    <a:pt x="48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64;p67">
              <a:extLst>
                <a:ext uri="{FF2B5EF4-FFF2-40B4-BE49-F238E27FC236}">
                  <a16:creationId xmlns:a16="http://schemas.microsoft.com/office/drawing/2014/main" id="{886E20E5-C99B-47E1-E347-566CF6468B7C}"/>
                </a:ext>
              </a:extLst>
            </p:cNvPr>
            <p:cNvSpPr/>
            <p:nvPr/>
          </p:nvSpPr>
          <p:spPr>
            <a:xfrm>
              <a:off x="6325267" y="1391176"/>
              <a:ext cx="40789" cy="32499"/>
            </a:xfrm>
            <a:custGeom>
              <a:avLst/>
              <a:gdLst/>
              <a:ahLst/>
              <a:cxnLst/>
              <a:rect l="l" t="t" r="r" b="b"/>
              <a:pathLst>
                <a:path w="246" h="196" extrusionOk="0">
                  <a:moveTo>
                    <a:pt x="148" y="0"/>
                  </a:moveTo>
                  <a:cubicBezTo>
                    <a:pt x="0" y="0"/>
                    <a:pt x="51" y="148"/>
                    <a:pt x="51" y="148"/>
                  </a:cubicBezTo>
                  <a:lnTo>
                    <a:pt x="98" y="51"/>
                  </a:lnTo>
                  <a:cubicBezTo>
                    <a:pt x="98" y="98"/>
                    <a:pt x="195" y="148"/>
                    <a:pt x="195" y="148"/>
                  </a:cubicBezTo>
                  <a:lnTo>
                    <a:pt x="246" y="195"/>
                  </a:lnTo>
                  <a:lnTo>
                    <a:pt x="246" y="98"/>
                  </a:lnTo>
                  <a:cubicBezTo>
                    <a:pt x="246" y="51"/>
                    <a:pt x="246" y="0"/>
                    <a:pt x="148" y="0"/>
                  </a:cubicBezTo>
                  <a:close/>
                </a:path>
              </a:pathLst>
            </a:custGeom>
            <a:solidFill>
              <a:srgbClr val="321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65;p67">
              <a:extLst>
                <a:ext uri="{FF2B5EF4-FFF2-40B4-BE49-F238E27FC236}">
                  <a16:creationId xmlns:a16="http://schemas.microsoft.com/office/drawing/2014/main" id="{EA6B125F-E2DE-CEDF-704D-656F5334FD2A}"/>
                </a:ext>
              </a:extLst>
            </p:cNvPr>
            <p:cNvSpPr/>
            <p:nvPr/>
          </p:nvSpPr>
          <p:spPr>
            <a:xfrm>
              <a:off x="6325267" y="1391176"/>
              <a:ext cx="40789" cy="24706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148" y="0"/>
                  </a:moveTo>
                  <a:cubicBezTo>
                    <a:pt x="0" y="0"/>
                    <a:pt x="51" y="98"/>
                    <a:pt x="51" y="148"/>
                  </a:cubicBezTo>
                  <a:cubicBezTo>
                    <a:pt x="51" y="98"/>
                    <a:pt x="51" y="51"/>
                    <a:pt x="98" y="51"/>
                  </a:cubicBezTo>
                  <a:cubicBezTo>
                    <a:pt x="123" y="26"/>
                    <a:pt x="147" y="13"/>
                    <a:pt x="172" y="13"/>
                  </a:cubicBezTo>
                  <a:cubicBezTo>
                    <a:pt x="196" y="13"/>
                    <a:pt x="220" y="26"/>
                    <a:pt x="246" y="51"/>
                  </a:cubicBezTo>
                  <a:cubicBezTo>
                    <a:pt x="195" y="0"/>
                    <a:pt x="195" y="0"/>
                    <a:pt x="148" y="0"/>
                  </a:cubicBezTo>
                  <a:close/>
                </a:path>
              </a:pathLst>
            </a:custGeom>
            <a:solidFill>
              <a:srgbClr val="543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6;p67">
              <a:extLst>
                <a:ext uri="{FF2B5EF4-FFF2-40B4-BE49-F238E27FC236}">
                  <a16:creationId xmlns:a16="http://schemas.microsoft.com/office/drawing/2014/main" id="{770BDD1C-2378-72E4-878D-85B2D37509EC}"/>
                </a:ext>
              </a:extLst>
            </p:cNvPr>
            <p:cNvSpPr/>
            <p:nvPr/>
          </p:nvSpPr>
          <p:spPr>
            <a:xfrm>
              <a:off x="6309017" y="1496466"/>
              <a:ext cx="177748" cy="96999"/>
            </a:xfrm>
            <a:custGeom>
              <a:avLst/>
              <a:gdLst/>
              <a:ahLst/>
              <a:cxnLst/>
              <a:rect l="l" t="t" r="r" b="b"/>
              <a:pathLst>
                <a:path w="1072" h="585" extrusionOk="0">
                  <a:moveTo>
                    <a:pt x="441" y="0"/>
                  </a:moveTo>
                  <a:cubicBezTo>
                    <a:pt x="344" y="47"/>
                    <a:pt x="293" y="47"/>
                    <a:pt x="246" y="47"/>
                  </a:cubicBezTo>
                  <a:cubicBezTo>
                    <a:pt x="246" y="47"/>
                    <a:pt x="1" y="98"/>
                    <a:pt x="1" y="144"/>
                  </a:cubicBezTo>
                  <a:cubicBezTo>
                    <a:pt x="1" y="195"/>
                    <a:pt x="51" y="339"/>
                    <a:pt x="98" y="436"/>
                  </a:cubicBezTo>
                  <a:cubicBezTo>
                    <a:pt x="149" y="534"/>
                    <a:pt x="149" y="584"/>
                    <a:pt x="149" y="584"/>
                  </a:cubicBezTo>
                  <a:lnTo>
                    <a:pt x="246" y="584"/>
                  </a:lnTo>
                  <a:cubicBezTo>
                    <a:pt x="246" y="584"/>
                    <a:pt x="196" y="487"/>
                    <a:pt x="196" y="436"/>
                  </a:cubicBezTo>
                  <a:cubicBezTo>
                    <a:pt x="196" y="339"/>
                    <a:pt x="149" y="242"/>
                    <a:pt x="149" y="242"/>
                  </a:cubicBezTo>
                  <a:cubicBezTo>
                    <a:pt x="293" y="195"/>
                    <a:pt x="390" y="195"/>
                    <a:pt x="390" y="195"/>
                  </a:cubicBezTo>
                  <a:cubicBezTo>
                    <a:pt x="390" y="195"/>
                    <a:pt x="538" y="339"/>
                    <a:pt x="877" y="487"/>
                  </a:cubicBezTo>
                  <a:cubicBezTo>
                    <a:pt x="928" y="487"/>
                    <a:pt x="975" y="534"/>
                    <a:pt x="1072" y="534"/>
                  </a:cubicBezTo>
                  <a:lnTo>
                    <a:pt x="1072" y="487"/>
                  </a:lnTo>
                  <a:lnTo>
                    <a:pt x="877" y="390"/>
                  </a:lnTo>
                  <a:cubicBezTo>
                    <a:pt x="830" y="390"/>
                    <a:pt x="830" y="339"/>
                    <a:pt x="780" y="339"/>
                  </a:cubicBezTo>
                  <a:cubicBezTo>
                    <a:pt x="733" y="339"/>
                    <a:pt x="636" y="195"/>
                    <a:pt x="585" y="144"/>
                  </a:cubicBezTo>
                  <a:cubicBezTo>
                    <a:pt x="538" y="47"/>
                    <a:pt x="538" y="0"/>
                    <a:pt x="441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67;p67">
              <a:extLst>
                <a:ext uri="{FF2B5EF4-FFF2-40B4-BE49-F238E27FC236}">
                  <a16:creationId xmlns:a16="http://schemas.microsoft.com/office/drawing/2014/main" id="{61BA48CF-2645-1A6C-3910-0FDBF47E8822}"/>
                </a:ext>
              </a:extLst>
            </p:cNvPr>
            <p:cNvSpPr/>
            <p:nvPr/>
          </p:nvSpPr>
          <p:spPr>
            <a:xfrm>
              <a:off x="6325267" y="1568759"/>
              <a:ext cx="24706" cy="24706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0"/>
                  </a:moveTo>
                  <a:cubicBezTo>
                    <a:pt x="51" y="98"/>
                    <a:pt x="51" y="148"/>
                    <a:pt x="51" y="148"/>
                  </a:cubicBezTo>
                  <a:lnTo>
                    <a:pt x="148" y="148"/>
                  </a:lnTo>
                  <a:cubicBezTo>
                    <a:pt x="148" y="148"/>
                    <a:pt x="98" y="51"/>
                    <a:pt x="98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68;p67">
              <a:extLst>
                <a:ext uri="{FF2B5EF4-FFF2-40B4-BE49-F238E27FC236}">
                  <a16:creationId xmlns:a16="http://schemas.microsoft.com/office/drawing/2014/main" id="{0CAEE90B-6E90-E173-54E9-5504D18023E1}"/>
                </a:ext>
              </a:extLst>
            </p:cNvPr>
            <p:cNvSpPr/>
            <p:nvPr/>
          </p:nvSpPr>
          <p:spPr>
            <a:xfrm>
              <a:off x="6454433" y="1560966"/>
              <a:ext cx="32333" cy="24042"/>
            </a:xfrm>
            <a:custGeom>
              <a:avLst/>
              <a:gdLst/>
              <a:ahLst/>
              <a:cxnLst/>
              <a:rect l="l" t="t" r="r" b="b"/>
              <a:pathLst>
                <a:path w="195" h="145" extrusionOk="0">
                  <a:moveTo>
                    <a:pt x="0" y="1"/>
                  </a:moveTo>
                  <a:lnTo>
                    <a:pt x="0" y="98"/>
                  </a:lnTo>
                  <a:cubicBezTo>
                    <a:pt x="51" y="98"/>
                    <a:pt x="98" y="145"/>
                    <a:pt x="195" y="145"/>
                  </a:cubicBezTo>
                  <a:lnTo>
                    <a:pt x="195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69;p67">
              <a:extLst>
                <a:ext uri="{FF2B5EF4-FFF2-40B4-BE49-F238E27FC236}">
                  <a16:creationId xmlns:a16="http://schemas.microsoft.com/office/drawing/2014/main" id="{554B7330-78E7-8B5B-E4E5-52A414DAB364}"/>
                </a:ext>
              </a:extLst>
            </p:cNvPr>
            <p:cNvSpPr/>
            <p:nvPr/>
          </p:nvSpPr>
          <p:spPr>
            <a:xfrm>
              <a:off x="6309017" y="1593299"/>
              <a:ext cx="40955" cy="14260"/>
            </a:xfrm>
            <a:custGeom>
              <a:avLst/>
              <a:gdLst/>
              <a:ahLst/>
              <a:cxnLst/>
              <a:rect l="l" t="t" r="r" b="b"/>
              <a:pathLst>
                <a:path w="247" h="86" extrusionOk="0">
                  <a:moveTo>
                    <a:pt x="149" y="0"/>
                  </a:moveTo>
                  <a:cubicBezTo>
                    <a:pt x="149" y="0"/>
                    <a:pt x="51" y="0"/>
                    <a:pt x="1" y="47"/>
                  </a:cubicBezTo>
                  <a:cubicBezTo>
                    <a:pt x="1" y="73"/>
                    <a:pt x="62" y="85"/>
                    <a:pt x="124" y="85"/>
                  </a:cubicBezTo>
                  <a:cubicBezTo>
                    <a:pt x="185" y="85"/>
                    <a:pt x="246" y="73"/>
                    <a:pt x="246" y="47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70;p67">
              <a:extLst>
                <a:ext uri="{FF2B5EF4-FFF2-40B4-BE49-F238E27FC236}">
                  <a16:creationId xmlns:a16="http://schemas.microsoft.com/office/drawing/2014/main" id="{8C8080A7-9FD1-47B7-D0F6-D78E8634C38D}"/>
                </a:ext>
              </a:extLst>
            </p:cNvPr>
            <p:cNvSpPr/>
            <p:nvPr/>
          </p:nvSpPr>
          <p:spPr>
            <a:xfrm>
              <a:off x="6309017" y="1601092"/>
              <a:ext cx="40955" cy="6467"/>
            </a:xfrm>
            <a:custGeom>
              <a:avLst/>
              <a:gdLst/>
              <a:ahLst/>
              <a:cxnLst/>
              <a:rect l="l" t="t" r="r" b="b"/>
              <a:pathLst>
                <a:path w="247" h="39" extrusionOk="0">
                  <a:moveTo>
                    <a:pt x="1" y="0"/>
                  </a:moveTo>
                  <a:cubicBezTo>
                    <a:pt x="1" y="26"/>
                    <a:pt x="62" y="38"/>
                    <a:pt x="124" y="38"/>
                  </a:cubicBezTo>
                  <a:cubicBezTo>
                    <a:pt x="185" y="38"/>
                    <a:pt x="246" y="26"/>
                    <a:pt x="246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71;p67">
              <a:extLst>
                <a:ext uri="{FF2B5EF4-FFF2-40B4-BE49-F238E27FC236}">
                  <a16:creationId xmlns:a16="http://schemas.microsoft.com/office/drawing/2014/main" id="{382D2767-7CE2-A033-6D51-6609ED7693B9}"/>
                </a:ext>
              </a:extLst>
            </p:cNvPr>
            <p:cNvSpPr/>
            <p:nvPr/>
          </p:nvSpPr>
          <p:spPr>
            <a:xfrm>
              <a:off x="6333557" y="1584843"/>
              <a:ext cx="7959" cy="8622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1"/>
                  </a:moveTo>
                  <a:lnTo>
                    <a:pt x="1" y="51"/>
                  </a:lnTo>
                  <a:lnTo>
                    <a:pt x="48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72;p67">
              <a:extLst>
                <a:ext uri="{FF2B5EF4-FFF2-40B4-BE49-F238E27FC236}">
                  <a16:creationId xmlns:a16="http://schemas.microsoft.com/office/drawing/2014/main" id="{216E1B25-BC5C-E33B-578F-538D20DF80F3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47" y="0"/>
                  </a:moveTo>
                  <a:lnTo>
                    <a:pt x="47" y="47"/>
                  </a:lnTo>
                  <a:lnTo>
                    <a:pt x="47" y="97"/>
                  </a:lnTo>
                  <a:cubicBezTo>
                    <a:pt x="47" y="97"/>
                    <a:pt x="0" y="97"/>
                    <a:pt x="0" y="144"/>
                  </a:cubicBezTo>
                  <a:lnTo>
                    <a:pt x="0" y="195"/>
                  </a:ln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4273;p67">
              <a:extLst>
                <a:ext uri="{FF2B5EF4-FFF2-40B4-BE49-F238E27FC236}">
                  <a16:creationId xmlns:a16="http://schemas.microsoft.com/office/drawing/2014/main" id="{F016B7B1-C91D-53CC-70D4-8ABCFD2AA7C2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98" y="0"/>
                  </a:moveTo>
                  <a:lnTo>
                    <a:pt x="98" y="97"/>
                  </a:lnTo>
                  <a:cubicBezTo>
                    <a:pt x="98" y="144"/>
                    <a:pt x="47" y="144"/>
                    <a:pt x="0" y="195"/>
                  </a:cubicBez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4274;p67">
              <a:extLst>
                <a:ext uri="{FF2B5EF4-FFF2-40B4-BE49-F238E27FC236}">
                  <a16:creationId xmlns:a16="http://schemas.microsoft.com/office/drawing/2014/main" id="{7779CD24-F33A-4790-6476-44335B86F9EE}"/>
                </a:ext>
              </a:extLst>
            </p:cNvPr>
            <p:cNvSpPr/>
            <p:nvPr/>
          </p:nvSpPr>
          <p:spPr>
            <a:xfrm>
              <a:off x="6478973" y="1584843"/>
              <a:ext cx="7793" cy="166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4275;p67">
              <a:extLst>
                <a:ext uri="{FF2B5EF4-FFF2-40B4-BE49-F238E27FC236}">
                  <a16:creationId xmlns:a16="http://schemas.microsoft.com/office/drawing/2014/main" id="{BF46ABB3-DBA6-BC22-E30D-78A02DD4F5DB}"/>
                </a:ext>
              </a:extLst>
            </p:cNvPr>
            <p:cNvSpPr/>
            <p:nvPr/>
          </p:nvSpPr>
          <p:spPr>
            <a:xfrm>
              <a:off x="6357434" y="1358843"/>
              <a:ext cx="24706" cy="99320"/>
            </a:xfrm>
            <a:custGeom>
              <a:avLst/>
              <a:gdLst/>
              <a:ahLst/>
              <a:cxnLst/>
              <a:rect l="l" t="t" r="r" b="b"/>
              <a:pathLst>
                <a:path w="149" h="599" extrusionOk="0">
                  <a:moveTo>
                    <a:pt x="1" y="1"/>
                  </a:moveTo>
                  <a:cubicBezTo>
                    <a:pt x="1" y="1"/>
                    <a:pt x="52" y="390"/>
                    <a:pt x="52" y="538"/>
                  </a:cubicBezTo>
                  <a:cubicBezTo>
                    <a:pt x="52" y="586"/>
                    <a:pt x="75" y="598"/>
                    <a:pt x="99" y="598"/>
                  </a:cubicBezTo>
                  <a:cubicBezTo>
                    <a:pt x="124" y="598"/>
                    <a:pt x="149" y="585"/>
                    <a:pt x="149" y="585"/>
                  </a:cubicBezTo>
                  <a:cubicBezTo>
                    <a:pt x="149" y="538"/>
                    <a:pt x="98" y="390"/>
                    <a:pt x="98" y="343"/>
                  </a:cubicBezTo>
                  <a:lnTo>
                    <a:pt x="98" y="246"/>
                  </a:lnTo>
                  <a:cubicBezTo>
                    <a:pt x="98" y="195"/>
                    <a:pt x="52" y="1"/>
                    <a:pt x="52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4276;p67">
              <a:extLst>
                <a:ext uri="{FF2B5EF4-FFF2-40B4-BE49-F238E27FC236}">
                  <a16:creationId xmlns:a16="http://schemas.microsoft.com/office/drawing/2014/main" id="{1EE5E6ED-A439-ED1C-CFCC-6DED23FE0B20}"/>
                </a:ext>
              </a:extLst>
            </p:cNvPr>
            <p:cNvSpPr/>
            <p:nvPr/>
          </p:nvSpPr>
          <p:spPr>
            <a:xfrm>
              <a:off x="6269057" y="1730259"/>
              <a:ext cx="32499" cy="597413"/>
            </a:xfrm>
            <a:custGeom>
              <a:avLst/>
              <a:gdLst/>
              <a:ahLst/>
              <a:cxnLst/>
              <a:rect l="l" t="t" r="r" b="b"/>
              <a:pathLst>
                <a:path w="196" h="3603" extrusionOk="0">
                  <a:moveTo>
                    <a:pt x="0" y="0"/>
                  </a:moveTo>
                  <a:lnTo>
                    <a:pt x="0" y="3603"/>
                  </a:lnTo>
                  <a:lnTo>
                    <a:pt x="195" y="360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4277;p67">
              <a:extLst>
                <a:ext uri="{FF2B5EF4-FFF2-40B4-BE49-F238E27FC236}">
                  <a16:creationId xmlns:a16="http://schemas.microsoft.com/office/drawing/2014/main" id="{974CEAC0-426A-919F-26FB-D8059D71713F}"/>
                </a:ext>
              </a:extLst>
            </p:cNvPr>
            <p:cNvSpPr/>
            <p:nvPr/>
          </p:nvSpPr>
          <p:spPr>
            <a:xfrm>
              <a:off x="6906434" y="1706382"/>
              <a:ext cx="40789" cy="621290"/>
            </a:xfrm>
            <a:custGeom>
              <a:avLst/>
              <a:gdLst/>
              <a:ahLst/>
              <a:cxnLst/>
              <a:rect l="l" t="t" r="r" b="b"/>
              <a:pathLst>
                <a:path w="246" h="3747" extrusionOk="0">
                  <a:moveTo>
                    <a:pt x="0" y="0"/>
                  </a:moveTo>
                  <a:lnTo>
                    <a:pt x="0" y="3747"/>
                  </a:lnTo>
                  <a:lnTo>
                    <a:pt x="246" y="37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4278;p67">
              <a:extLst>
                <a:ext uri="{FF2B5EF4-FFF2-40B4-BE49-F238E27FC236}">
                  <a16:creationId xmlns:a16="http://schemas.microsoft.com/office/drawing/2014/main" id="{DBF10146-539A-657C-8A7C-2E714EF6D2EA}"/>
                </a:ext>
              </a:extLst>
            </p:cNvPr>
            <p:cNvSpPr/>
            <p:nvPr/>
          </p:nvSpPr>
          <p:spPr>
            <a:xfrm>
              <a:off x="5970100" y="1738550"/>
              <a:ext cx="40789" cy="581330"/>
            </a:xfrm>
            <a:custGeom>
              <a:avLst/>
              <a:gdLst/>
              <a:ahLst/>
              <a:cxnLst/>
              <a:rect l="l" t="t" r="r" b="b"/>
              <a:pathLst>
                <a:path w="246" h="3506" extrusionOk="0">
                  <a:moveTo>
                    <a:pt x="0" y="1"/>
                  </a:moveTo>
                  <a:lnTo>
                    <a:pt x="0" y="3506"/>
                  </a:lnTo>
                  <a:lnTo>
                    <a:pt x="246" y="350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4279;p67">
              <a:extLst>
                <a:ext uri="{FF2B5EF4-FFF2-40B4-BE49-F238E27FC236}">
                  <a16:creationId xmlns:a16="http://schemas.microsoft.com/office/drawing/2014/main" id="{EF87DFEE-2FAD-E3F1-337E-FB88F8378BAD}"/>
                </a:ext>
              </a:extLst>
            </p:cNvPr>
            <p:cNvSpPr/>
            <p:nvPr/>
          </p:nvSpPr>
          <p:spPr>
            <a:xfrm>
              <a:off x="6615767" y="1697926"/>
              <a:ext cx="40955" cy="621953"/>
            </a:xfrm>
            <a:custGeom>
              <a:avLst/>
              <a:gdLst/>
              <a:ahLst/>
              <a:cxnLst/>
              <a:rect l="l" t="t" r="r" b="b"/>
              <a:pathLst>
                <a:path w="247" h="3751" extrusionOk="0">
                  <a:moveTo>
                    <a:pt x="1" y="0"/>
                  </a:moveTo>
                  <a:lnTo>
                    <a:pt x="1" y="3751"/>
                  </a:lnTo>
                  <a:lnTo>
                    <a:pt x="246" y="375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4280;p67">
              <a:extLst>
                <a:ext uri="{FF2B5EF4-FFF2-40B4-BE49-F238E27FC236}">
                  <a16:creationId xmlns:a16="http://schemas.microsoft.com/office/drawing/2014/main" id="{D952D407-A6C6-5F12-D1FE-3CAC26499F21}"/>
                </a:ext>
              </a:extLst>
            </p:cNvPr>
            <p:cNvSpPr/>
            <p:nvPr/>
          </p:nvSpPr>
          <p:spPr>
            <a:xfrm>
              <a:off x="5946223" y="1681842"/>
              <a:ext cx="1024872" cy="64666"/>
            </a:xfrm>
            <a:custGeom>
              <a:avLst/>
              <a:gdLst/>
              <a:ahLst/>
              <a:cxnLst/>
              <a:rect l="l" t="t" r="r" b="b"/>
              <a:pathLst>
                <a:path w="6181" h="390" extrusionOk="0">
                  <a:moveTo>
                    <a:pt x="0" y="0"/>
                  </a:moveTo>
                  <a:lnTo>
                    <a:pt x="0" y="389"/>
                  </a:lnTo>
                  <a:lnTo>
                    <a:pt x="6181" y="389"/>
                  </a:lnTo>
                  <a:lnTo>
                    <a:pt x="6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4281;p67">
              <a:extLst>
                <a:ext uri="{FF2B5EF4-FFF2-40B4-BE49-F238E27FC236}">
                  <a16:creationId xmlns:a16="http://schemas.microsoft.com/office/drawing/2014/main" id="{17572FFC-072F-3E17-BA04-941C33721CD6}"/>
                </a:ext>
              </a:extLst>
            </p:cNvPr>
            <p:cNvSpPr/>
            <p:nvPr/>
          </p:nvSpPr>
          <p:spPr>
            <a:xfrm>
              <a:off x="5946223" y="1681842"/>
              <a:ext cx="379207" cy="64666"/>
            </a:xfrm>
            <a:custGeom>
              <a:avLst/>
              <a:gdLst/>
              <a:ahLst/>
              <a:cxnLst/>
              <a:rect l="l" t="t" r="r" b="b"/>
              <a:pathLst>
                <a:path w="2287" h="390" extrusionOk="0">
                  <a:moveTo>
                    <a:pt x="0" y="0"/>
                  </a:moveTo>
                  <a:lnTo>
                    <a:pt x="0" y="389"/>
                  </a:lnTo>
                  <a:lnTo>
                    <a:pt x="2286" y="38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4282;p67">
              <a:extLst>
                <a:ext uri="{FF2B5EF4-FFF2-40B4-BE49-F238E27FC236}">
                  <a16:creationId xmlns:a16="http://schemas.microsoft.com/office/drawing/2014/main" id="{7403EB9D-753C-19DB-A9D1-731A0E4080B4}"/>
                </a:ext>
              </a:extLst>
            </p:cNvPr>
            <p:cNvSpPr/>
            <p:nvPr/>
          </p:nvSpPr>
          <p:spPr>
            <a:xfrm>
              <a:off x="6495057" y="2375926"/>
              <a:ext cx="2187366" cy="105455"/>
            </a:xfrm>
            <a:custGeom>
              <a:avLst/>
              <a:gdLst/>
              <a:ahLst/>
              <a:cxnLst/>
              <a:rect l="l" t="t" r="r" b="b"/>
              <a:pathLst>
                <a:path w="13192" h="636" extrusionOk="0">
                  <a:moveTo>
                    <a:pt x="1" y="1"/>
                  </a:moveTo>
                  <a:lnTo>
                    <a:pt x="2824" y="636"/>
                  </a:lnTo>
                  <a:lnTo>
                    <a:pt x="13191" y="636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4283;p67">
              <a:extLst>
                <a:ext uri="{FF2B5EF4-FFF2-40B4-BE49-F238E27FC236}">
                  <a16:creationId xmlns:a16="http://schemas.microsoft.com/office/drawing/2014/main" id="{68A14E51-DBE1-F95B-6C41-AA5BC0B75889}"/>
                </a:ext>
              </a:extLst>
            </p:cNvPr>
            <p:cNvSpPr/>
            <p:nvPr/>
          </p:nvSpPr>
          <p:spPr>
            <a:xfrm>
              <a:off x="7173057" y="656966"/>
              <a:ext cx="113248" cy="702040"/>
            </a:xfrm>
            <a:custGeom>
              <a:avLst/>
              <a:gdLst/>
              <a:ahLst/>
              <a:cxnLst/>
              <a:rect l="l" t="t" r="r" b="b"/>
              <a:pathLst>
                <a:path w="683" h="4234" extrusionOk="0">
                  <a:moveTo>
                    <a:pt x="293" y="0"/>
                  </a:moveTo>
                  <a:cubicBezTo>
                    <a:pt x="293" y="0"/>
                    <a:pt x="48" y="1410"/>
                    <a:pt x="1" y="1753"/>
                  </a:cubicBezTo>
                  <a:cubicBezTo>
                    <a:pt x="1" y="1948"/>
                    <a:pt x="48" y="2142"/>
                    <a:pt x="1" y="2337"/>
                  </a:cubicBezTo>
                  <a:cubicBezTo>
                    <a:pt x="1" y="2773"/>
                    <a:pt x="98" y="4234"/>
                    <a:pt x="98" y="4234"/>
                  </a:cubicBezTo>
                  <a:lnTo>
                    <a:pt x="682" y="3552"/>
                  </a:lnTo>
                  <a:cubicBezTo>
                    <a:pt x="340" y="2434"/>
                    <a:pt x="585" y="292"/>
                    <a:pt x="632" y="98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4284;p67">
              <a:extLst>
                <a:ext uri="{FF2B5EF4-FFF2-40B4-BE49-F238E27FC236}">
                  <a16:creationId xmlns:a16="http://schemas.microsoft.com/office/drawing/2014/main" id="{6DAB694C-F598-1735-BF30-F25A75DE251A}"/>
                </a:ext>
              </a:extLst>
            </p:cNvPr>
            <p:cNvSpPr/>
            <p:nvPr/>
          </p:nvSpPr>
          <p:spPr>
            <a:xfrm>
              <a:off x="7261600" y="624633"/>
              <a:ext cx="113082" cy="43940"/>
            </a:xfrm>
            <a:custGeom>
              <a:avLst/>
              <a:gdLst/>
              <a:ahLst/>
              <a:cxnLst/>
              <a:rect l="l" t="t" r="r" b="b"/>
              <a:pathLst>
                <a:path w="682" h="265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303" y="265"/>
                    <a:pt x="505" y="265"/>
                  </a:cubicBezTo>
                  <a:cubicBezTo>
                    <a:pt x="606" y="265"/>
                    <a:pt x="682" y="259"/>
                    <a:pt x="682" y="242"/>
                  </a:cubicBezTo>
                  <a:cubicBezTo>
                    <a:pt x="682" y="195"/>
                    <a:pt x="487" y="195"/>
                    <a:pt x="390" y="98"/>
                  </a:cubicBezTo>
                  <a:cubicBezTo>
                    <a:pt x="343" y="47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4285;p67">
              <a:extLst>
                <a:ext uri="{FF2B5EF4-FFF2-40B4-BE49-F238E27FC236}">
                  <a16:creationId xmlns:a16="http://schemas.microsoft.com/office/drawing/2014/main" id="{F5E50C6C-D2DB-806C-3370-5BB5C95B96FE}"/>
                </a:ext>
              </a:extLst>
            </p:cNvPr>
            <p:cNvSpPr/>
            <p:nvPr/>
          </p:nvSpPr>
          <p:spPr>
            <a:xfrm>
              <a:off x="7213184" y="613026"/>
              <a:ext cx="169955" cy="76438"/>
            </a:xfrm>
            <a:custGeom>
              <a:avLst/>
              <a:gdLst/>
              <a:ahLst/>
              <a:cxnLst/>
              <a:rect l="l" t="t" r="r" b="b"/>
              <a:pathLst>
                <a:path w="1025" h="461" extrusionOk="0">
                  <a:moveTo>
                    <a:pt x="262" y="1"/>
                  </a:moveTo>
                  <a:cubicBezTo>
                    <a:pt x="228" y="1"/>
                    <a:pt x="190" y="6"/>
                    <a:pt x="148" y="20"/>
                  </a:cubicBezTo>
                  <a:cubicBezTo>
                    <a:pt x="0" y="71"/>
                    <a:pt x="51" y="312"/>
                    <a:pt x="51" y="312"/>
                  </a:cubicBezTo>
                  <a:lnTo>
                    <a:pt x="343" y="409"/>
                  </a:lnTo>
                  <a:lnTo>
                    <a:pt x="584" y="460"/>
                  </a:lnTo>
                  <a:lnTo>
                    <a:pt x="974" y="460"/>
                  </a:lnTo>
                  <a:cubicBezTo>
                    <a:pt x="1025" y="363"/>
                    <a:pt x="779" y="409"/>
                    <a:pt x="682" y="312"/>
                  </a:cubicBezTo>
                  <a:cubicBezTo>
                    <a:pt x="538" y="215"/>
                    <a:pt x="538" y="117"/>
                    <a:pt x="440" y="71"/>
                  </a:cubicBezTo>
                  <a:cubicBezTo>
                    <a:pt x="404" y="35"/>
                    <a:pt x="345" y="1"/>
                    <a:pt x="262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4286;p67">
              <a:extLst>
                <a:ext uri="{FF2B5EF4-FFF2-40B4-BE49-F238E27FC236}">
                  <a16:creationId xmlns:a16="http://schemas.microsoft.com/office/drawing/2014/main" id="{08CEF98C-CDB5-7C52-1287-74E7F4BF10A4}"/>
                </a:ext>
              </a:extLst>
            </p:cNvPr>
            <p:cNvSpPr/>
            <p:nvPr/>
          </p:nvSpPr>
          <p:spPr>
            <a:xfrm>
              <a:off x="7318473" y="616176"/>
              <a:ext cx="113082" cy="73288"/>
            </a:xfrm>
            <a:custGeom>
              <a:avLst/>
              <a:gdLst/>
              <a:ahLst/>
              <a:cxnLst/>
              <a:rect l="l" t="t" r="r" b="b"/>
              <a:pathLst>
                <a:path w="682" h="442" extrusionOk="0">
                  <a:moveTo>
                    <a:pt x="682" y="1"/>
                  </a:moveTo>
                  <a:lnTo>
                    <a:pt x="682" y="1"/>
                  </a:lnTo>
                  <a:cubicBezTo>
                    <a:pt x="682" y="1"/>
                    <a:pt x="436" y="52"/>
                    <a:pt x="339" y="149"/>
                  </a:cubicBezTo>
                  <a:cubicBezTo>
                    <a:pt x="242" y="196"/>
                    <a:pt x="0" y="246"/>
                    <a:pt x="0" y="246"/>
                  </a:cubicBezTo>
                  <a:lnTo>
                    <a:pt x="97" y="441"/>
                  </a:lnTo>
                  <a:lnTo>
                    <a:pt x="631" y="246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4287;p67">
              <a:extLst>
                <a:ext uri="{FF2B5EF4-FFF2-40B4-BE49-F238E27FC236}">
                  <a16:creationId xmlns:a16="http://schemas.microsoft.com/office/drawing/2014/main" id="{073C1836-974A-59AB-C76B-850603983B9F}"/>
                </a:ext>
              </a:extLst>
            </p:cNvPr>
            <p:cNvSpPr/>
            <p:nvPr/>
          </p:nvSpPr>
          <p:spPr>
            <a:xfrm>
              <a:off x="7302224" y="614684"/>
              <a:ext cx="177748" cy="69972"/>
            </a:xfrm>
            <a:custGeom>
              <a:avLst/>
              <a:gdLst/>
              <a:ahLst/>
              <a:cxnLst/>
              <a:rect l="l" t="t" r="r" b="b"/>
              <a:pathLst>
                <a:path w="1072" h="422" extrusionOk="0">
                  <a:moveTo>
                    <a:pt x="831" y="1"/>
                  </a:moveTo>
                  <a:cubicBezTo>
                    <a:pt x="656" y="1"/>
                    <a:pt x="578" y="107"/>
                    <a:pt x="534" y="107"/>
                  </a:cubicBezTo>
                  <a:cubicBezTo>
                    <a:pt x="488" y="158"/>
                    <a:pt x="390" y="205"/>
                    <a:pt x="293" y="255"/>
                  </a:cubicBezTo>
                  <a:cubicBezTo>
                    <a:pt x="145" y="302"/>
                    <a:pt x="1" y="302"/>
                    <a:pt x="1" y="399"/>
                  </a:cubicBezTo>
                  <a:cubicBezTo>
                    <a:pt x="1" y="399"/>
                    <a:pt x="131" y="422"/>
                    <a:pt x="246" y="422"/>
                  </a:cubicBezTo>
                  <a:cubicBezTo>
                    <a:pt x="304" y="422"/>
                    <a:pt x="358" y="416"/>
                    <a:pt x="390" y="399"/>
                  </a:cubicBezTo>
                  <a:cubicBezTo>
                    <a:pt x="488" y="399"/>
                    <a:pt x="682" y="353"/>
                    <a:pt x="682" y="353"/>
                  </a:cubicBezTo>
                  <a:lnTo>
                    <a:pt x="974" y="353"/>
                  </a:lnTo>
                  <a:cubicBezTo>
                    <a:pt x="974" y="353"/>
                    <a:pt x="1072" y="10"/>
                    <a:pt x="924" y="10"/>
                  </a:cubicBezTo>
                  <a:cubicBezTo>
                    <a:pt x="890" y="3"/>
                    <a:pt x="859" y="1"/>
                    <a:pt x="831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4288;p67">
              <a:extLst>
                <a:ext uri="{FF2B5EF4-FFF2-40B4-BE49-F238E27FC236}">
                  <a16:creationId xmlns:a16="http://schemas.microsoft.com/office/drawing/2014/main" id="{7531C934-37E4-2ECB-B227-AB2380A2B1C0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440" y="339"/>
                    <a:pt x="487" y="339"/>
                  </a:cubicBezTo>
                  <a:cubicBezTo>
                    <a:pt x="538" y="339"/>
                    <a:pt x="538" y="242"/>
                    <a:pt x="343" y="195"/>
                  </a:cubicBezTo>
                  <a:cubicBezTo>
                    <a:pt x="343" y="195"/>
                    <a:pt x="246" y="47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4289;p67">
              <a:extLst>
                <a:ext uri="{FF2B5EF4-FFF2-40B4-BE49-F238E27FC236}">
                  <a16:creationId xmlns:a16="http://schemas.microsoft.com/office/drawing/2014/main" id="{5342CD66-A2B5-6EF0-3945-A13749A3BB18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cubicBezTo>
                    <a:pt x="148" y="47"/>
                    <a:pt x="195" y="98"/>
                    <a:pt x="246" y="98"/>
                  </a:cubicBezTo>
                  <a:lnTo>
                    <a:pt x="292" y="145"/>
                  </a:lnTo>
                  <a:lnTo>
                    <a:pt x="343" y="195"/>
                  </a:lnTo>
                  <a:cubicBezTo>
                    <a:pt x="343" y="195"/>
                    <a:pt x="246" y="47"/>
                    <a:pt x="51" y="1"/>
                  </a:cubicBezTo>
                  <a:close/>
                  <a:moveTo>
                    <a:pt x="0" y="242"/>
                  </a:moveTo>
                  <a:cubicBezTo>
                    <a:pt x="0" y="242"/>
                    <a:pt x="372" y="324"/>
                    <a:pt x="469" y="338"/>
                  </a:cubicBezTo>
                  <a:lnTo>
                    <a:pt x="469" y="338"/>
                  </a:lnTo>
                  <a:cubicBezTo>
                    <a:pt x="417" y="329"/>
                    <a:pt x="332" y="293"/>
                    <a:pt x="246" y="293"/>
                  </a:cubicBezTo>
                  <a:cubicBezTo>
                    <a:pt x="98" y="242"/>
                    <a:pt x="0" y="242"/>
                    <a:pt x="0" y="242"/>
                  </a:cubicBezTo>
                  <a:close/>
                  <a:moveTo>
                    <a:pt x="469" y="338"/>
                  </a:moveTo>
                  <a:cubicBezTo>
                    <a:pt x="475" y="339"/>
                    <a:pt x="482" y="339"/>
                    <a:pt x="487" y="339"/>
                  </a:cubicBezTo>
                  <a:cubicBezTo>
                    <a:pt x="483" y="339"/>
                    <a:pt x="477" y="339"/>
                    <a:pt x="469" y="338"/>
                  </a:cubicBezTo>
                  <a:close/>
                  <a:moveTo>
                    <a:pt x="487" y="242"/>
                  </a:moveTo>
                  <a:cubicBezTo>
                    <a:pt x="487" y="293"/>
                    <a:pt x="538" y="293"/>
                    <a:pt x="538" y="339"/>
                  </a:cubicBezTo>
                  <a:cubicBezTo>
                    <a:pt x="538" y="293"/>
                    <a:pt x="538" y="293"/>
                    <a:pt x="487" y="24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4290;p67">
              <a:extLst>
                <a:ext uri="{FF2B5EF4-FFF2-40B4-BE49-F238E27FC236}">
                  <a16:creationId xmlns:a16="http://schemas.microsoft.com/office/drawing/2014/main" id="{18E08E1D-54B9-5F90-765F-74DF91EC22B1}"/>
                </a:ext>
              </a:extLst>
            </p:cNvPr>
            <p:cNvSpPr/>
            <p:nvPr/>
          </p:nvSpPr>
          <p:spPr>
            <a:xfrm>
              <a:off x="7318473" y="632426"/>
              <a:ext cx="88543" cy="52064"/>
            </a:xfrm>
            <a:custGeom>
              <a:avLst/>
              <a:gdLst/>
              <a:ahLst/>
              <a:cxnLst/>
              <a:rect l="l" t="t" r="r" b="b"/>
              <a:pathLst>
                <a:path w="534" h="314" extrusionOk="0">
                  <a:moveTo>
                    <a:pt x="436" y="0"/>
                  </a:moveTo>
                  <a:cubicBezTo>
                    <a:pt x="292" y="51"/>
                    <a:pt x="242" y="148"/>
                    <a:pt x="195" y="195"/>
                  </a:cubicBezTo>
                  <a:cubicBezTo>
                    <a:pt x="195" y="195"/>
                    <a:pt x="0" y="246"/>
                    <a:pt x="47" y="292"/>
                  </a:cubicBezTo>
                  <a:cubicBezTo>
                    <a:pt x="47" y="307"/>
                    <a:pt x="64" y="314"/>
                    <a:pt x="90" y="314"/>
                  </a:cubicBezTo>
                  <a:cubicBezTo>
                    <a:pt x="153" y="314"/>
                    <a:pt x="270" y="279"/>
                    <a:pt x="339" y="246"/>
                  </a:cubicBezTo>
                  <a:cubicBezTo>
                    <a:pt x="390" y="195"/>
                    <a:pt x="534" y="195"/>
                    <a:pt x="534" y="195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4291;p67">
              <a:extLst>
                <a:ext uri="{FF2B5EF4-FFF2-40B4-BE49-F238E27FC236}">
                  <a16:creationId xmlns:a16="http://schemas.microsoft.com/office/drawing/2014/main" id="{3C916D97-5DD3-3CE6-99A5-26C9688DF042}"/>
                </a:ext>
              </a:extLst>
            </p:cNvPr>
            <p:cNvSpPr/>
            <p:nvPr/>
          </p:nvSpPr>
          <p:spPr>
            <a:xfrm>
              <a:off x="7326101" y="632426"/>
              <a:ext cx="80915" cy="57039"/>
            </a:xfrm>
            <a:custGeom>
              <a:avLst/>
              <a:gdLst/>
              <a:ahLst/>
              <a:cxnLst/>
              <a:rect l="l" t="t" r="r" b="b"/>
              <a:pathLst>
                <a:path w="488" h="344" extrusionOk="0">
                  <a:moveTo>
                    <a:pt x="390" y="0"/>
                  </a:moveTo>
                  <a:cubicBezTo>
                    <a:pt x="293" y="0"/>
                    <a:pt x="246" y="51"/>
                    <a:pt x="246" y="98"/>
                  </a:cubicBezTo>
                  <a:cubicBezTo>
                    <a:pt x="246" y="51"/>
                    <a:pt x="293" y="51"/>
                    <a:pt x="390" y="0"/>
                  </a:cubicBezTo>
                  <a:close/>
                  <a:moveTo>
                    <a:pt x="245" y="99"/>
                  </a:moveTo>
                  <a:lnTo>
                    <a:pt x="245" y="99"/>
                  </a:lnTo>
                  <a:cubicBezTo>
                    <a:pt x="196" y="148"/>
                    <a:pt x="195" y="148"/>
                    <a:pt x="149" y="148"/>
                  </a:cubicBezTo>
                  <a:lnTo>
                    <a:pt x="149" y="195"/>
                  </a:lnTo>
                  <a:lnTo>
                    <a:pt x="196" y="195"/>
                  </a:lnTo>
                  <a:cubicBezTo>
                    <a:pt x="196" y="149"/>
                    <a:pt x="196" y="148"/>
                    <a:pt x="245" y="99"/>
                  </a:cubicBezTo>
                  <a:close/>
                  <a:moveTo>
                    <a:pt x="488" y="195"/>
                  </a:moveTo>
                  <a:cubicBezTo>
                    <a:pt x="488" y="195"/>
                    <a:pt x="344" y="195"/>
                    <a:pt x="293" y="246"/>
                  </a:cubicBezTo>
                  <a:cubicBezTo>
                    <a:pt x="344" y="246"/>
                    <a:pt x="488" y="195"/>
                    <a:pt x="488" y="195"/>
                  </a:cubicBezTo>
                  <a:close/>
                  <a:moveTo>
                    <a:pt x="149" y="195"/>
                  </a:moveTo>
                  <a:lnTo>
                    <a:pt x="149" y="195"/>
                  </a:lnTo>
                  <a:cubicBezTo>
                    <a:pt x="98" y="195"/>
                    <a:pt x="51" y="195"/>
                    <a:pt x="51" y="246"/>
                  </a:cubicBezTo>
                  <a:cubicBezTo>
                    <a:pt x="1" y="246"/>
                    <a:pt x="1" y="246"/>
                    <a:pt x="1" y="292"/>
                  </a:cubicBezTo>
                  <a:cubicBezTo>
                    <a:pt x="1" y="292"/>
                    <a:pt x="51" y="246"/>
                    <a:pt x="98" y="246"/>
                  </a:cubicBezTo>
                  <a:cubicBezTo>
                    <a:pt x="98" y="195"/>
                    <a:pt x="98" y="195"/>
                    <a:pt x="149" y="195"/>
                  </a:cubicBezTo>
                  <a:close/>
                  <a:moveTo>
                    <a:pt x="293" y="246"/>
                  </a:moveTo>
                  <a:cubicBezTo>
                    <a:pt x="246" y="246"/>
                    <a:pt x="196" y="246"/>
                    <a:pt x="149" y="292"/>
                  </a:cubicBezTo>
                  <a:cubicBezTo>
                    <a:pt x="196" y="292"/>
                    <a:pt x="246" y="246"/>
                    <a:pt x="293" y="246"/>
                  </a:cubicBezTo>
                  <a:close/>
                  <a:moveTo>
                    <a:pt x="1" y="292"/>
                  </a:moveTo>
                  <a:lnTo>
                    <a:pt x="1" y="343"/>
                  </a:lnTo>
                  <a:cubicBezTo>
                    <a:pt x="51" y="343"/>
                    <a:pt x="98" y="292"/>
                    <a:pt x="149" y="29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4292;p67">
              <a:extLst>
                <a:ext uri="{FF2B5EF4-FFF2-40B4-BE49-F238E27FC236}">
                  <a16:creationId xmlns:a16="http://schemas.microsoft.com/office/drawing/2014/main" id="{134C1D91-0193-3EF0-9860-B79426D494A5}"/>
                </a:ext>
              </a:extLst>
            </p:cNvPr>
            <p:cNvSpPr/>
            <p:nvPr/>
          </p:nvSpPr>
          <p:spPr>
            <a:xfrm>
              <a:off x="7164767" y="1108966"/>
              <a:ext cx="331454" cy="597579"/>
            </a:xfrm>
            <a:custGeom>
              <a:avLst/>
              <a:gdLst/>
              <a:ahLst/>
              <a:cxnLst/>
              <a:rect l="l" t="t" r="r" b="b"/>
              <a:pathLst>
                <a:path w="1999" h="3604" extrusionOk="0">
                  <a:moveTo>
                    <a:pt x="1219" y="1"/>
                  </a:moveTo>
                  <a:lnTo>
                    <a:pt x="682" y="145"/>
                  </a:lnTo>
                  <a:cubicBezTo>
                    <a:pt x="682" y="145"/>
                    <a:pt x="732" y="534"/>
                    <a:pt x="732" y="631"/>
                  </a:cubicBezTo>
                  <a:lnTo>
                    <a:pt x="682" y="682"/>
                  </a:lnTo>
                  <a:cubicBezTo>
                    <a:pt x="658" y="682"/>
                    <a:pt x="633" y="669"/>
                    <a:pt x="602" y="669"/>
                  </a:cubicBezTo>
                  <a:cubicBezTo>
                    <a:pt x="571" y="669"/>
                    <a:pt x="535" y="681"/>
                    <a:pt x="487" y="729"/>
                  </a:cubicBezTo>
                  <a:cubicBezTo>
                    <a:pt x="390" y="779"/>
                    <a:pt x="51" y="1266"/>
                    <a:pt x="0" y="1800"/>
                  </a:cubicBezTo>
                  <a:cubicBezTo>
                    <a:pt x="0" y="2384"/>
                    <a:pt x="440" y="3603"/>
                    <a:pt x="440" y="3603"/>
                  </a:cubicBezTo>
                  <a:lnTo>
                    <a:pt x="1998" y="3214"/>
                  </a:lnTo>
                  <a:cubicBezTo>
                    <a:pt x="1998" y="3214"/>
                    <a:pt x="1609" y="2871"/>
                    <a:pt x="1558" y="2629"/>
                  </a:cubicBezTo>
                  <a:cubicBezTo>
                    <a:pt x="1511" y="2384"/>
                    <a:pt x="1706" y="1702"/>
                    <a:pt x="1753" y="1313"/>
                  </a:cubicBezTo>
                  <a:cubicBezTo>
                    <a:pt x="1803" y="877"/>
                    <a:pt x="1558" y="779"/>
                    <a:pt x="1363" y="631"/>
                  </a:cubicBezTo>
                  <a:cubicBezTo>
                    <a:pt x="1122" y="437"/>
                    <a:pt x="1219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4293;p67">
              <a:extLst>
                <a:ext uri="{FF2B5EF4-FFF2-40B4-BE49-F238E27FC236}">
                  <a16:creationId xmlns:a16="http://schemas.microsoft.com/office/drawing/2014/main" id="{A455922C-E1B8-DCC5-0D0F-0D8F65F76177}"/>
                </a:ext>
              </a:extLst>
            </p:cNvPr>
            <p:cNvSpPr/>
            <p:nvPr/>
          </p:nvSpPr>
          <p:spPr>
            <a:xfrm>
              <a:off x="7180850" y="1488009"/>
              <a:ext cx="315371" cy="218538"/>
            </a:xfrm>
            <a:custGeom>
              <a:avLst/>
              <a:gdLst/>
              <a:ahLst/>
              <a:cxnLst/>
              <a:rect l="l" t="t" r="r" b="b"/>
              <a:pathLst>
                <a:path w="1902" h="1318" extrusionOk="0">
                  <a:moveTo>
                    <a:pt x="1512" y="1"/>
                  </a:moveTo>
                  <a:cubicBezTo>
                    <a:pt x="1194" y="75"/>
                    <a:pt x="878" y="99"/>
                    <a:pt x="610" y="99"/>
                  </a:cubicBezTo>
                  <a:cubicBezTo>
                    <a:pt x="342" y="99"/>
                    <a:pt x="123" y="75"/>
                    <a:pt x="1" y="51"/>
                  </a:cubicBezTo>
                  <a:lnTo>
                    <a:pt x="1" y="51"/>
                  </a:lnTo>
                  <a:cubicBezTo>
                    <a:pt x="98" y="635"/>
                    <a:pt x="343" y="1317"/>
                    <a:pt x="343" y="1317"/>
                  </a:cubicBezTo>
                  <a:lnTo>
                    <a:pt x="1901" y="928"/>
                  </a:lnTo>
                  <a:cubicBezTo>
                    <a:pt x="1901" y="928"/>
                    <a:pt x="1512" y="585"/>
                    <a:pt x="1461" y="343"/>
                  </a:cubicBezTo>
                  <a:cubicBezTo>
                    <a:pt x="1461" y="246"/>
                    <a:pt x="1461" y="149"/>
                    <a:pt x="1512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4294;p67">
              <a:extLst>
                <a:ext uri="{FF2B5EF4-FFF2-40B4-BE49-F238E27FC236}">
                  <a16:creationId xmlns:a16="http://schemas.microsoft.com/office/drawing/2014/main" id="{E834409D-5904-EEB5-2CA1-E443358200C2}"/>
                </a:ext>
              </a:extLst>
            </p:cNvPr>
            <p:cNvSpPr/>
            <p:nvPr/>
          </p:nvSpPr>
          <p:spPr>
            <a:xfrm>
              <a:off x="7205390" y="1108966"/>
              <a:ext cx="193832" cy="210081"/>
            </a:xfrm>
            <a:custGeom>
              <a:avLst/>
              <a:gdLst/>
              <a:ahLst/>
              <a:cxnLst/>
              <a:rect l="l" t="t" r="r" b="b"/>
              <a:pathLst>
                <a:path w="1169" h="1267" extrusionOk="0">
                  <a:moveTo>
                    <a:pt x="974" y="1"/>
                  </a:moveTo>
                  <a:lnTo>
                    <a:pt x="437" y="145"/>
                  </a:lnTo>
                  <a:cubicBezTo>
                    <a:pt x="437" y="145"/>
                    <a:pt x="487" y="534"/>
                    <a:pt x="487" y="631"/>
                  </a:cubicBezTo>
                  <a:cubicBezTo>
                    <a:pt x="487" y="682"/>
                    <a:pt x="437" y="682"/>
                    <a:pt x="437" y="682"/>
                  </a:cubicBezTo>
                  <a:cubicBezTo>
                    <a:pt x="437" y="729"/>
                    <a:pt x="1" y="1266"/>
                    <a:pt x="293" y="1266"/>
                  </a:cubicBezTo>
                  <a:cubicBezTo>
                    <a:pt x="682" y="1266"/>
                    <a:pt x="729" y="729"/>
                    <a:pt x="1169" y="631"/>
                  </a:cubicBezTo>
                  <a:lnTo>
                    <a:pt x="1118" y="631"/>
                  </a:lnTo>
                  <a:cubicBezTo>
                    <a:pt x="877" y="437"/>
                    <a:pt x="974" y="1"/>
                    <a:pt x="974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4295;p67">
              <a:extLst>
                <a:ext uri="{FF2B5EF4-FFF2-40B4-BE49-F238E27FC236}">
                  <a16:creationId xmlns:a16="http://schemas.microsoft.com/office/drawing/2014/main" id="{D3858173-9068-897A-2CFC-69CDB0DE9672}"/>
                </a:ext>
              </a:extLst>
            </p:cNvPr>
            <p:cNvSpPr/>
            <p:nvPr/>
          </p:nvSpPr>
          <p:spPr>
            <a:xfrm>
              <a:off x="7277684" y="1108966"/>
              <a:ext cx="89372" cy="113248"/>
            </a:xfrm>
            <a:custGeom>
              <a:avLst/>
              <a:gdLst/>
              <a:ahLst/>
              <a:cxnLst/>
              <a:rect l="l" t="t" r="r" b="b"/>
              <a:pathLst>
                <a:path w="539" h="683" extrusionOk="0">
                  <a:moveTo>
                    <a:pt x="538" y="1"/>
                  </a:moveTo>
                  <a:lnTo>
                    <a:pt x="1" y="145"/>
                  </a:lnTo>
                  <a:cubicBezTo>
                    <a:pt x="1" y="145"/>
                    <a:pt x="51" y="534"/>
                    <a:pt x="51" y="631"/>
                  </a:cubicBezTo>
                  <a:cubicBezTo>
                    <a:pt x="51" y="682"/>
                    <a:pt x="1" y="682"/>
                    <a:pt x="1" y="682"/>
                  </a:cubicBezTo>
                  <a:cubicBezTo>
                    <a:pt x="246" y="682"/>
                    <a:pt x="441" y="487"/>
                    <a:pt x="538" y="339"/>
                  </a:cubicBezTo>
                  <a:cubicBezTo>
                    <a:pt x="488" y="145"/>
                    <a:pt x="538" y="1"/>
                    <a:pt x="538" y="1"/>
                  </a:cubicBez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4296;p67">
              <a:extLst>
                <a:ext uri="{FF2B5EF4-FFF2-40B4-BE49-F238E27FC236}">
                  <a16:creationId xmlns:a16="http://schemas.microsoft.com/office/drawing/2014/main" id="{E7995180-F066-3386-1881-80E6D9326B07}"/>
                </a:ext>
              </a:extLst>
            </p:cNvPr>
            <p:cNvSpPr/>
            <p:nvPr/>
          </p:nvSpPr>
          <p:spPr>
            <a:xfrm>
              <a:off x="7374517" y="889598"/>
              <a:ext cx="193998" cy="333941"/>
            </a:xfrm>
            <a:custGeom>
              <a:avLst/>
              <a:gdLst/>
              <a:ahLst/>
              <a:cxnLst/>
              <a:rect l="l" t="t" r="r" b="b"/>
              <a:pathLst>
                <a:path w="1170" h="2014" extrusionOk="0">
                  <a:moveTo>
                    <a:pt x="476" y="0"/>
                  </a:moveTo>
                  <a:cubicBezTo>
                    <a:pt x="448" y="0"/>
                    <a:pt x="420" y="3"/>
                    <a:pt x="390" y="7"/>
                  </a:cubicBezTo>
                  <a:cubicBezTo>
                    <a:pt x="52" y="58"/>
                    <a:pt x="1" y="447"/>
                    <a:pt x="1" y="447"/>
                  </a:cubicBezTo>
                  <a:cubicBezTo>
                    <a:pt x="1" y="447"/>
                    <a:pt x="344" y="642"/>
                    <a:pt x="246" y="1324"/>
                  </a:cubicBezTo>
                  <a:cubicBezTo>
                    <a:pt x="196" y="1713"/>
                    <a:pt x="293" y="2005"/>
                    <a:pt x="441" y="2005"/>
                  </a:cubicBezTo>
                  <a:cubicBezTo>
                    <a:pt x="538" y="2005"/>
                    <a:pt x="441" y="1713"/>
                    <a:pt x="441" y="1713"/>
                  </a:cubicBezTo>
                  <a:lnTo>
                    <a:pt x="441" y="1713"/>
                  </a:lnTo>
                  <a:cubicBezTo>
                    <a:pt x="526" y="1883"/>
                    <a:pt x="685" y="2014"/>
                    <a:pt x="853" y="2014"/>
                  </a:cubicBezTo>
                  <a:cubicBezTo>
                    <a:pt x="878" y="2014"/>
                    <a:pt x="903" y="2011"/>
                    <a:pt x="928" y="2005"/>
                  </a:cubicBezTo>
                  <a:cubicBezTo>
                    <a:pt x="1025" y="1954"/>
                    <a:pt x="733" y="1713"/>
                    <a:pt x="733" y="1713"/>
                  </a:cubicBezTo>
                  <a:lnTo>
                    <a:pt x="733" y="1713"/>
                  </a:lnTo>
                  <a:cubicBezTo>
                    <a:pt x="733" y="1713"/>
                    <a:pt x="840" y="1777"/>
                    <a:pt x="941" y="1777"/>
                  </a:cubicBezTo>
                  <a:cubicBezTo>
                    <a:pt x="991" y="1777"/>
                    <a:pt x="1039" y="1761"/>
                    <a:pt x="1072" y="1713"/>
                  </a:cubicBezTo>
                  <a:cubicBezTo>
                    <a:pt x="1169" y="1616"/>
                    <a:pt x="877" y="1616"/>
                    <a:pt x="830" y="1421"/>
                  </a:cubicBezTo>
                  <a:cubicBezTo>
                    <a:pt x="733" y="1031"/>
                    <a:pt x="928" y="883"/>
                    <a:pt x="928" y="447"/>
                  </a:cubicBezTo>
                  <a:cubicBezTo>
                    <a:pt x="928" y="184"/>
                    <a:pt x="72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4297;p67">
              <a:extLst>
                <a:ext uri="{FF2B5EF4-FFF2-40B4-BE49-F238E27FC236}">
                  <a16:creationId xmlns:a16="http://schemas.microsoft.com/office/drawing/2014/main" id="{ED9A0494-764E-F6C7-00A0-38F8BA2E3DFD}"/>
                </a:ext>
              </a:extLst>
            </p:cNvPr>
            <p:cNvSpPr/>
            <p:nvPr/>
          </p:nvSpPr>
          <p:spPr>
            <a:xfrm>
              <a:off x="7140890" y="1068342"/>
              <a:ext cx="80749" cy="64666"/>
            </a:xfrm>
            <a:custGeom>
              <a:avLst/>
              <a:gdLst/>
              <a:ahLst/>
              <a:cxnLst/>
              <a:rect l="l" t="t" r="r" b="b"/>
              <a:pathLst>
                <a:path w="487" h="390" extrusionOk="0">
                  <a:moveTo>
                    <a:pt x="242" y="0"/>
                  </a:moveTo>
                  <a:cubicBezTo>
                    <a:pt x="144" y="0"/>
                    <a:pt x="0" y="51"/>
                    <a:pt x="0" y="148"/>
                  </a:cubicBezTo>
                  <a:cubicBezTo>
                    <a:pt x="0" y="246"/>
                    <a:pt x="97" y="343"/>
                    <a:pt x="195" y="390"/>
                  </a:cubicBezTo>
                  <a:cubicBezTo>
                    <a:pt x="339" y="390"/>
                    <a:pt x="436" y="343"/>
                    <a:pt x="436" y="246"/>
                  </a:cubicBezTo>
                  <a:cubicBezTo>
                    <a:pt x="487" y="148"/>
                    <a:pt x="390" y="51"/>
                    <a:pt x="242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4298;p67">
              <a:extLst>
                <a:ext uri="{FF2B5EF4-FFF2-40B4-BE49-F238E27FC236}">
                  <a16:creationId xmlns:a16="http://schemas.microsoft.com/office/drawing/2014/main" id="{A93FDFA4-1D9E-628F-CD71-E8F3677CE506}"/>
                </a:ext>
              </a:extLst>
            </p:cNvPr>
            <p:cNvSpPr/>
            <p:nvPr/>
          </p:nvSpPr>
          <p:spPr>
            <a:xfrm>
              <a:off x="7164767" y="914304"/>
              <a:ext cx="242248" cy="292489"/>
            </a:xfrm>
            <a:custGeom>
              <a:avLst/>
              <a:gdLst/>
              <a:ahLst/>
              <a:cxnLst/>
              <a:rect l="l" t="t" r="r" b="b"/>
              <a:pathLst>
                <a:path w="1461" h="1764" extrusionOk="0">
                  <a:moveTo>
                    <a:pt x="778" y="1"/>
                  </a:moveTo>
                  <a:cubicBezTo>
                    <a:pt x="747" y="1"/>
                    <a:pt x="714" y="2"/>
                    <a:pt x="682" y="6"/>
                  </a:cubicBezTo>
                  <a:cubicBezTo>
                    <a:pt x="246" y="53"/>
                    <a:pt x="0" y="442"/>
                    <a:pt x="51" y="980"/>
                  </a:cubicBezTo>
                  <a:cubicBezTo>
                    <a:pt x="51" y="1437"/>
                    <a:pt x="263" y="1763"/>
                    <a:pt x="492" y="1763"/>
                  </a:cubicBezTo>
                  <a:cubicBezTo>
                    <a:pt x="507" y="1763"/>
                    <a:pt x="522" y="1762"/>
                    <a:pt x="538" y="1759"/>
                  </a:cubicBezTo>
                  <a:cubicBezTo>
                    <a:pt x="876" y="1759"/>
                    <a:pt x="1461" y="1467"/>
                    <a:pt x="1461" y="832"/>
                  </a:cubicBezTo>
                  <a:cubicBezTo>
                    <a:pt x="1461" y="291"/>
                    <a:pt x="1170" y="1"/>
                    <a:pt x="778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4299;p67">
              <a:extLst>
                <a:ext uri="{FF2B5EF4-FFF2-40B4-BE49-F238E27FC236}">
                  <a16:creationId xmlns:a16="http://schemas.microsoft.com/office/drawing/2014/main" id="{C795EAD5-2D21-3BE7-8BA5-EB9D0FECB1DF}"/>
                </a:ext>
              </a:extLst>
            </p:cNvPr>
            <p:cNvSpPr/>
            <p:nvPr/>
          </p:nvSpPr>
          <p:spPr>
            <a:xfrm>
              <a:off x="7173057" y="945642"/>
              <a:ext cx="201128" cy="138949"/>
            </a:xfrm>
            <a:custGeom>
              <a:avLst/>
              <a:gdLst/>
              <a:ahLst/>
              <a:cxnLst/>
              <a:rect l="l" t="t" r="r" b="b"/>
              <a:pathLst>
                <a:path w="1213" h="838" extrusionOk="0">
                  <a:moveTo>
                    <a:pt x="406" y="0"/>
                  </a:moveTo>
                  <a:cubicBezTo>
                    <a:pt x="382" y="0"/>
                    <a:pt x="360" y="4"/>
                    <a:pt x="340" y="12"/>
                  </a:cubicBezTo>
                  <a:cubicBezTo>
                    <a:pt x="98" y="109"/>
                    <a:pt x="1" y="693"/>
                    <a:pt x="1" y="693"/>
                  </a:cubicBezTo>
                  <a:cubicBezTo>
                    <a:pt x="98" y="499"/>
                    <a:pt x="390" y="253"/>
                    <a:pt x="390" y="253"/>
                  </a:cubicBezTo>
                  <a:cubicBezTo>
                    <a:pt x="488" y="448"/>
                    <a:pt x="1021" y="643"/>
                    <a:pt x="1021" y="643"/>
                  </a:cubicBezTo>
                  <a:cubicBezTo>
                    <a:pt x="1072" y="740"/>
                    <a:pt x="1169" y="838"/>
                    <a:pt x="1169" y="838"/>
                  </a:cubicBezTo>
                  <a:cubicBezTo>
                    <a:pt x="1212" y="480"/>
                    <a:pt x="683" y="0"/>
                    <a:pt x="406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4300;p67">
              <a:extLst>
                <a:ext uri="{FF2B5EF4-FFF2-40B4-BE49-F238E27FC236}">
                  <a16:creationId xmlns:a16="http://schemas.microsoft.com/office/drawing/2014/main" id="{7085DE65-1C79-D54B-A69D-6390319661F2}"/>
                </a:ext>
              </a:extLst>
            </p:cNvPr>
            <p:cNvSpPr/>
            <p:nvPr/>
          </p:nvSpPr>
          <p:spPr>
            <a:xfrm>
              <a:off x="7108557" y="890262"/>
              <a:ext cx="314707" cy="218869"/>
            </a:xfrm>
            <a:custGeom>
              <a:avLst/>
              <a:gdLst/>
              <a:ahLst/>
              <a:cxnLst/>
              <a:rect l="l" t="t" r="r" b="b"/>
              <a:pathLst>
                <a:path w="1898" h="1320" extrusionOk="0">
                  <a:moveTo>
                    <a:pt x="1114" y="0"/>
                  </a:moveTo>
                  <a:cubicBezTo>
                    <a:pt x="1084" y="0"/>
                    <a:pt x="1053" y="1"/>
                    <a:pt x="1021" y="3"/>
                  </a:cubicBezTo>
                  <a:cubicBezTo>
                    <a:pt x="0" y="54"/>
                    <a:pt x="390" y="1074"/>
                    <a:pt x="390" y="1074"/>
                  </a:cubicBezTo>
                  <a:cubicBezTo>
                    <a:pt x="390" y="833"/>
                    <a:pt x="779" y="443"/>
                    <a:pt x="779" y="443"/>
                  </a:cubicBezTo>
                  <a:cubicBezTo>
                    <a:pt x="877" y="782"/>
                    <a:pt x="1410" y="930"/>
                    <a:pt x="1410" y="930"/>
                  </a:cubicBezTo>
                  <a:cubicBezTo>
                    <a:pt x="1461" y="1125"/>
                    <a:pt x="1702" y="1320"/>
                    <a:pt x="1702" y="1320"/>
                  </a:cubicBezTo>
                  <a:cubicBezTo>
                    <a:pt x="1702" y="1320"/>
                    <a:pt x="1897" y="1074"/>
                    <a:pt x="1897" y="735"/>
                  </a:cubicBezTo>
                  <a:cubicBezTo>
                    <a:pt x="1852" y="500"/>
                    <a:pt x="1804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4301;p67">
              <a:extLst>
                <a:ext uri="{FF2B5EF4-FFF2-40B4-BE49-F238E27FC236}">
                  <a16:creationId xmlns:a16="http://schemas.microsoft.com/office/drawing/2014/main" id="{D58B470E-170E-1CB2-9CFF-B43DD5FDFD6F}"/>
                </a:ext>
              </a:extLst>
            </p:cNvPr>
            <p:cNvSpPr/>
            <p:nvPr/>
          </p:nvSpPr>
          <p:spPr>
            <a:xfrm>
              <a:off x="7148517" y="888769"/>
              <a:ext cx="234621" cy="147405"/>
            </a:xfrm>
            <a:custGeom>
              <a:avLst/>
              <a:gdLst/>
              <a:ahLst/>
              <a:cxnLst/>
              <a:rect l="l" t="t" r="r" b="b"/>
              <a:pathLst>
                <a:path w="1415" h="889" extrusionOk="0">
                  <a:moveTo>
                    <a:pt x="949" y="0"/>
                  </a:moveTo>
                  <a:cubicBezTo>
                    <a:pt x="897" y="0"/>
                    <a:pt x="841" y="4"/>
                    <a:pt x="780" y="12"/>
                  </a:cubicBezTo>
                  <a:cubicBezTo>
                    <a:pt x="1" y="63"/>
                    <a:pt x="1" y="596"/>
                    <a:pt x="98" y="888"/>
                  </a:cubicBezTo>
                  <a:cubicBezTo>
                    <a:pt x="98" y="647"/>
                    <a:pt x="293" y="304"/>
                    <a:pt x="538" y="207"/>
                  </a:cubicBezTo>
                  <a:cubicBezTo>
                    <a:pt x="663" y="146"/>
                    <a:pt x="813" y="128"/>
                    <a:pt x="956" y="128"/>
                  </a:cubicBezTo>
                  <a:cubicBezTo>
                    <a:pt x="1149" y="128"/>
                    <a:pt x="1330" y="160"/>
                    <a:pt x="1415" y="160"/>
                  </a:cubicBezTo>
                  <a:cubicBezTo>
                    <a:pt x="1335" y="80"/>
                    <a:pt x="1189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4302;p67">
              <a:extLst>
                <a:ext uri="{FF2B5EF4-FFF2-40B4-BE49-F238E27FC236}">
                  <a16:creationId xmlns:a16="http://schemas.microsoft.com/office/drawing/2014/main" id="{20FE3053-DB7B-622E-9447-72AB552294BC}"/>
                </a:ext>
              </a:extLst>
            </p:cNvPr>
            <p:cNvSpPr/>
            <p:nvPr/>
          </p:nvSpPr>
          <p:spPr>
            <a:xfrm>
              <a:off x="7358434" y="1068342"/>
              <a:ext cx="80915" cy="64666"/>
            </a:xfrm>
            <a:custGeom>
              <a:avLst/>
              <a:gdLst/>
              <a:ahLst/>
              <a:cxnLst/>
              <a:rect l="l" t="t" r="r" b="b"/>
              <a:pathLst>
                <a:path w="488" h="390" extrusionOk="0">
                  <a:moveTo>
                    <a:pt x="246" y="0"/>
                  </a:moveTo>
                  <a:cubicBezTo>
                    <a:pt x="98" y="51"/>
                    <a:pt x="1" y="98"/>
                    <a:pt x="51" y="195"/>
                  </a:cubicBezTo>
                  <a:cubicBezTo>
                    <a:pt x="51" y="292"/>
                    <a:pt x="149" y="390"/>
                    <a:pt x="246" y="390"/>
                  </a:cubicBezTo>
                  <a:cubicBezTo>
                    <a:pt x="390" y="390"/>
                    <a:pt x="487" y="292"/>
                    <a:pt x="487" y="195"/>
                  </a:cubicBezTo>
                  <a:cubicBezTo>
                    <a:pt x="487" y="98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4303;p67">
              <a:extLst>
                <a:ext uri="{FF2B5EF4-FFF2-40B4-BE49-F238E27FC236}">
                  <a16:creationId xmlns:a16="http://schemas.microsoft.com/office/drawing/2014/main" id="{3BCB674C-60CF-74A4-4780-09B5B8401322}"/>
                </a:ext>
              </a:extLst>
            </p:cNvPr>
            <p:cNvSpPr/>
            <p:nvPr/>
          </p:nvSpPr>
          <p:spPr>
            <a:xfrm>
              <a:off x="7253807" y="1084426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93" y="1"/>
                  </a:moveTo>
                  <a:lnTo>
                    <a:pt x="293" y="1"/>
                  </a:lnTo>
                  <a:cubicBezTo>
                    <a:pt x="293" y="1"/>
                    <a:pt x="242" y="51"/>
                    <a:pt x="145" y="51"/>
                  </a:cubicBezTo>
                  <a:cubicBezTo>
                    <a:pt x="114" y="51"/>
                    <a:pt x="81" y="29"/>
                    <a:pt x="62" y="29"/>
                  </a:cubicBezTo>
                  <a:cubicBezTo>
                    <a:pt x="53" y="29"/>
                    <a:pt x="47" y="34"/>
                    <a:pt x="47" y="51"/>
                  </a:cubicBezTo>
                  <a:cubicBezTo>
                    <a:pt x="1" y="51"/>
                    <a:pt x="98" y="98"/>
                    <a:pt x="145" y="98"/>
                  </a:cubicBezTo>
                  <a:cubicBezTo>
                    <a:pt x="242" y="98"/>
                    <a:pt x="293" y="5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4304;p67">
              <a:extLst>
                <a:ext uri="{FF2B5EF4-FFF2-40B4-BE49-F238E27FC236}">
                  <a16:creationId xmlns:a16="http://schemas.microsoft.com/office/drawing/2014/main" id="{2857D501-493D-5208-6220-6F0B8FF8FF65}"/>
                </a:ext>
              </a:extLst>
            </p:cNvPr>
            <p:cNvSpPr/>
            <p:nvPr/>
          </p:nvSpPr>
          <p:spPr>
            <a:xfrm>
              <a:off x="7173057" y="1090395"/>
              <a:ext cx="40292" cy="18737"/>
            </a:xfrm>
            <a:custGeom>
              <a:avLst/>
              <a:gdLst/>
              <a:ahLst/>
              <a:cxnLst/>
              <a:rect l="l" t="t" r="r" b="b"/>
              <a:pathLst>
                <a:path w="243" h="113" extrusionOk="0">
                  <a:moveTo>
                    <a:pt x="218" y="1"/>
                  </a:moveTo>
                  <a:cubicBezTo>
                    <a:pt x="191" y="1"/>
                    <a:pt x="175" y="62"/>
                    <a:pt x="98" y="62"/>
                  </a:cubicBezTo>
                  <a:cubicBezTo>
                    <a:pt x="48" y="62"/>
                    <a:pt x="48" y="15"/>
                    <a:pt x="1" y="15"/>
                  </a:cubicBezTo>
                  <a:cubicBezTo>
                    <a:pt x="1" y="62"/>
                    <a:pt x="48" y="113"/>
                    <a:pt x="145" y="113"/>
                  </a:cubicBezTo>
                  <a:cubicBezTo>
                    <a:pt x="196" y="113"/>
                    <a:pt x="242" y="15"/>
                    <a:pt x="242" y="15"/>
                  </a:cubicBezTo>
                  <a:cubicBezTo>
                    <a:pt x="233" y="5"/>
                    <a:pt x="22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4305;p67">
              <a:extLst>
                <a:ext uri="{FF2B5EF4-FFF2-40B4-BE49-F238E27FC236}">
                  <a16:creationId xmlns:a16="http://schemas.microsoft.com/office/drawing/2014/main" id="{F84606EB-678E-FEF2-4861-959305D11513}"/>
                </a:ext>
              </a:extLst>
            </p:cNvPr>
            <p:cNvSpPr/>
            <p:nvPr/>
          </p:nvSpPr>
          <p:spPr>
            <a:xfrm>
              <a:off x="7253807" y="1044466"/>
              <a:ext cx="56375" cy="19731"/>
            </a:xfrm>
            <a:custGeom>
              <a:avLst/>
              <a:gdLst/>
              <a:ahLst/>
              <a:cxnLst/>
              <a:rect l="l" t="t" r="r" b="b"/>
              <a:pathLst>
                <a:path w="340" h="119" extrusionOk="0">
                  <a:moveTo>
                    <a:pt x="1" y="0"/>
                  </a:moveTo>
                  <a:lnTo>
                    <a:pt x="1" y="47"/>
                  </a:lnTo>
                  <a:lnTo>
                    <a:pt x="98" y="47"/>
                  </a:lnTo>
                  <a:cubicBezTo>
                    <a:pt x="145" y="47"/>
                    <a:pt x="195" y="47"/>
                    <a:pt x="242" y="97"/>
                  </a:cubicBezTo>
                  <a:lnTo>
                    <a:pt x="293" y="97"/>
                  </a:lnTo>
                  <a:cubicBezTo>
                    <a:pt x="308" y="113"/>
                    <a:pt x="319" y="118"/>
                    <a:pt x="326" y="118"/>
                  </a:cubicBezTo>
                  <a:cubicBezTo>
                    <a:pt x="339" y="118"/>
                    <a:pt x="339" y="97"/>
                    <a:pt x="339" y="97"/>
                  </a:cubicBezTo>
                  <a:cubicBezTo>
                    <a:pt x="339" y="97"/>
                    <a:pt x="24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4306;p67">
              <a:extLst>
                <a:ext uri="{FF2B5EF4-FFF2-40B4-BE49-F238E27FC236}">
                  <a16:creationId xmlns:a16="http://schemas.microsoft.com/office/drawing/2014/main" id="{8851BF32-4ECA-FEBE-196E-B808092CF935}"/>
                </a:ext>
              </a:extLst>
            </p:cNvPr>
            <p:cNvSpPr/>
            <p:nvPr/>
          </p:nvSpPr>
          <p:spPr>
            <a:xfrm>
              <a:off x="7173057" y="1052093"/>
              <a:ext cx="32499" cy="16415"/>
            </a:xfrm>
            <a:custGeom>
              <a:avLst/>
              <a:gdLst/>
              <a:ahLst/>
              <a:cxnLst/>
              <a:rect l="l" t="t" r="r" b="b"/>
              <a:pathLst>
                <a:path w="196" h="99" extrusionOk="0">
                  <a:moveTo>
                    <a:pt x="145" y="1"/>
                  </a:moveTo>
                  <a:lnTo>
                    <a:pt x="196" y="51"/>
                  </a:lnTo>
                  <a:lnTo>
                    <a:pt x="196" y="1"/>
                  </a:lnTo>
                  <a:close/>
                  <a:moveTo>
                    <a:pt x="145" y="1"/>
                  </a:moveTo>
                  <a:cubicBezTo>
                    <a:pt x="98" y="1"/>
                    <a:pt x="48" y="1"/>
                    <a:pt x="1" y="51"/>
                  </a:cubicBezTo>
                  <a:lnTo>
                    <a:pt x="1" y="98"/>
                  </a:lnTo>
                  <a:cubicBezTo>
                    <a:pt x="48" y="51"/>
                    <a:pt x="98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4307;p67">
              <a:extLst>
                <a:ext uri="{FF2B5EF4-FFF2-40B4-BE49-F238E27FC236}">
                  <a16:creationId xmlns:a16="http://schemas.microsoft.com/office/drawing/2014/main" id="{2ECD6131-B3A5-A401-5208-C86B6E5B30A1}"/>
                </a:ext>
              </a:extLst>
            </p:cNvPr>
            <p:cNvSpPr/>
            <p:nvPr/>
          </p:nvSpPr>
          <p:spPr>
            <a:xfrm>
              <a:off x="7213184" y="1092882"/>
              <a:ext cx="16249" cy="40126"/>
            </a:xfrm>
            <a:custGeom>
              <a:avLst/>
              <a:gdLst/>
              <a:ahLst/>
              <a:cxnLst/>
              <a:rect l="l" t="t" r="r" b="b"/>
              <a:pathLst>
                <a:path w="98" h="242" extrusionOk="0">
                  <a:moveTo>
                    <a:pt x="0" y="0"/>
                  </a:moveTo>
                  <a:lnTo>
                    <a:pt x="0" y="47"/>
                  </a:lnTo>
                  <a:cubicBezTo>
                    <a:pt x="0" y="98"/>
                    <a:pt x="0" y="195"/>
                    <a:pt x="51" y="242"/>
                  </a:cubicBezTo>
                  <a:lnTo>
                    <a:pt x="98" y="242"/>
                  </a:lnTo>
                  <a:cubicBezTo>
                    <a:pt x="51" y="195"/>
                    <a:pt x="51" y="98"/>
                    <a:pt x="51" y="4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4308;p67">
              <a:extLst>
                <a:ext uri="{FF2B5EF4-FFF2-40B4-BE49-F238E27FC236}">
                  <a16:creationId xmlns:a16="http://schemas.microsoft.com/office/drawing/2014/main" id="{317190D0-B64A-D254-E081-BF8CB2ADF97D}"/>
                </a:ext>
              </a:extLst>
            </p:cNvPr>
            <p:cNvSpPr/>
            <p:nvPr/>
          </p:nvSpPr>
          <p:spPr>
            <a:xfrm>
              <a:off x="7229267" y="1141299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46" y="0"/>
                  </a:moveTo>
                  <a:cubicBezTo>
                    <a:pt x="195" y="47"/>
                    <a:pt x="149" y="47"/>
                    <a:pt x="98" y="47"/>
                  </a:cubicBezTo>
                  <a:lnTo>
                    <a:pt x="1" y="47"/>
                  </a:lnTo>
                  <a:lnTo>
                    <a:pt x="1" y="98"/>
                  </a:lnTo>
                  <a:lnTo>
                    <a:pt x="98" y="98"/>
                  </a:lnTo>
                  <a:cubicBezTo>
                    <a:pt x="149" y="98"/>
                    <a:pt x="246" y="98"/>
                    <a:pt x="293" y="0"/>
                  </a:cubicBez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4309;p67">
              <a:extLst>
                <a:ext uri="{FF2B5EF4-FFF2-40B4-BE49-F238E27FC236}">
                  <a16:creationId xmlns:a16="http://schemas.microsoft.com/office/drawing/2014/main" id="{7342876D-7915-52DE-155E-22C9E181E26C}"/>
                </a:ext>
              </a:extLst>
            </p:cNvPr>
            <p:cNvSpPr/>
            <p:nvPr/>
          </p:nvSpPr>
          <p:spPr>
            <a:xfrm>
              <a:off x="6890184" y="1609383"/>
              <a:ext cx="1251700" cy="737855"/>
            </a:xfrm>
            <a:custGeom>
              <a:avLst/>
              <a:gdLst/>
              <a:ahLst/>
              <a:cxnLst/>
              <a:rect l="l" t="t" r="r" b="b"/>
              <a:pathLst>
                <a:path w="7549" h="4450" extrusionOk="0">
                  <a:moveTo>
                    <a:pt x="3506" y="1"/>
                  </a:moveTo>
                  <a:cubicBezTo>
                    <a:pt x="3459" y="48"/>
                    <a:pt x="3362" y="48"/>
                    <a:pt x="3311" y="98"/>
                  </a:cubicBezTo>
                  <a:cubicBezTo>
                    <a:pt x="3311" y="98"/>
                    <a:pt x="3265" y="145"/>
                    <a:pt x="3214" y="145"/>
                  </a:cubicBezTo>
                  <a:cubicBezTo>
                    <a:pt x="3167" y="196"/>
                    <a:pt x="3117" y="196"/>
                    <a:pt x="3070" y="242"/>
                  </a:cubicBezTo>
                  <a:lnTo>
                    <a:pt x="2973" y="242"/>
                  </a:lnTo>
                  <a:cubicBezTo>
                    <a:pt x="2707" y="409"/>
                    <a:pt x="2487" y="484"/>
                    <a:pt x="2296" y="484"/>
                  </a:cubicBezTo>
                  <a:cubicBezTo>
                    <a:pt x="2207" y="484"/>
                    <a:pt x="2124" y="468"/>
                    <a:pt x="2046" y="437"/>
                  </a:cubicBezTo>
                  <a:cubicBezTo>
                    <a:pt x="2046" y="437"/>
                    <a:pt x="52" y="826"/>
                    <a:pt x="1" y="1267"/>
                  </a:cubicBezTo>
                  <a:cubicBezTo>
                    <a:pt x="1" y="1508"/>
                    <a:pt x="246" y="2482"/>
                    <a:pt x="441" y="3311"/>
                  </a:cubicBezTo>
                  <a:cubicBezTo>
                    <a:pt x="585" y="3895"/>
                    <a:pt x="733" y="4382"/>
                    <a:pt x="733" y="4382"/>
                  </a:cubicBezTo>
                  <a:cubicBezTo>
                    <a:pt x="820" y="4426"/>
                    <a:pt x="908" y="4450"/>
                    <a:pt x="995" y="4450"/>
                  </a:cubicBezTo>
                  <a:cubicBezTo>
                    <a:pt x="1102" y="4450"/>
                    <a:pt x="1210" y="4413"/>
                    <a:pt x="1317" y="4332"/>
                  </a:cubicBezTo>
                  <a:cubicBezTo>
                    <a:pt x="1317" y="4332"/>
                    <a:pt x="1267" y="3845"/>
                    <a:pt x="1220" y="3311"/>
                  </a:cubicBezTo>
                  <a:cubicBezTo>
                    <a:pt x="1220" y="3261"/>
                    <a:pt x="1220" y="3214"/>
                    <a:pt x="1169" y="3214"/>
                  </a:cubicBezTo>
                  <a:cubicBezTo>
                    <a:pt x="1123" y="2579"/>
                    <a:pt x="1072" y="1897"/>
                    <a:pt x="1123" y="1897"/>
                  </a:cubicBezTo>
                  <a:cubicBezTo>
                    <a:pt x="2240" y="1703"/>
                    <a:pt x="2825" y="1656"/>
                    <a:pt x="2825" y="1656"/>
                  </a:cubicBezTo>
                  <a:cubicBezTo>
                    <a:pt x="2825" y="1656"/>
                    <a:pt x="3849" y="2774"/>
                    <a:pt x="5894" y="3603"/>
                  </a:cubicBezTo>
                  <a:cubicBezTo>
                    <a:pt x="6330" y="3798"/>
                    <a:pt x="6817" y="3993"/>
                    <a:pt x="7354" y="4137"/>
                  </a:cubicBezTo>
                  <a:lnTo>
                    <a:pt x="7549" y="3650"/>
                  </a:lnTo>
                  <a:cubicBezTo>
                    <a:pt x="7549" y="3650"/>
                    <a:pt x="6867" y="3409"/>
                    <a:pt x="6135" y="3019"/>
                  </a:cubicBezTo>
                  <a:cubicBezTo>
                    <a:pt x="5940" y="2922"/>
                    <a:pt x="5699" y="2774"/>
                    <a:pt x="5504" y="2630"/>
                  </a:cubicBezTo>
                  <a:cubicBezTo>
                    <a:pt x="5212" y="2435"/>
                    <a:pt x="4433" y="1559"/>
                    <a:pt x="4285" y="1216"/>
                  </a:cubicBezTo>
                  <a:cubicBezTo>
                    <a:pt x="3993" y="488"/>
                    <a:pt x="3849" y="242"/>
                    <a:pt x="3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4310;p67">
              <a:extLst>
                <a:ext uri="{FF2B5EF4-FFF2-40B4-BE49-F238E27FC236}">
                  <a16:creationId xmlns:a16="http://schemas.microsoft.com/office/drawing/2014/main" id="{33A382C4-75E2-95B7-E24F-2D2523D8CE22}"/>
                </a:ext>
              </a:extLst>
            </p:cNvPr>
            <p:cNvSpPr/>
            <p:nvPr/>
          </p:nvSpPr>
          <p:spPr>
            <a:xfrm>
              <a:off x="6963307" y="2158383"/>
              <a:ext cx="145415" cy="188858"/>
            </a:xfrm>
            <a:custGeom>
              <a:avLst/>
              <a:gdLst/>
              <a:ahLst/>
              <a:cxnLst/>
              <a:rect l="l" t="t" r="r" b="b"/>
              <a:pathLst>
                <a:path w="877" h="1139" extrusionOk="0">
                  <a:moveTo>
                    <a:pt x="779" y="0"/>
                  </a:moveTo>
                  <a:cubicBezTo>
                    <a:pt x="635" y="41"/>
                    <a:pt x="501" y="56"/>
                    <a:pt x="382" y="56"/>
                  </a:cubicBezTo>
                  <a:cubicBezTo>
                    <a:pt x="217" y="56"/>
                    <a:pt x="84" y="27"/>
                    <a:pt x="0" y="0"/>
                  </a:cubicBezTo>
                  <a:lnTo>
                    <a:pt x="0" y="0"/>
                  </a:lnTo>
                  <a:cubicBezTo>
                    <a:pt x="144" y="584"/>
                    <a:pt x="292" y="1071"/>
                    <a:pt x="292" y="1071"/>
                  </a:cubicBezTo>
                  <a:cubicBezTo>
                    <a:pt x="379" y="1115"/>
                    <a:pt x="467" y="1139"/>
                    <a:pt x="554" y="1139"/>
                  </a:cubicBezTo>
                  <a:cubicBezTo>
                    <a:pt x="661" y="1139"/>
                    <a:pt x="769" y="1102"/>
                    <a:pt x="876" y="1021"/>
                  </a:cubicBezTo>
                  <a:cubicBezTo>
                    <a:pt x="876" y="1021"/>
                    <a:pt x="826" y="534"/>
                    <a:pt x="779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4311;p67">
              <a:extLst>
                <a:ext uri="{FF2B5EF4-FFF2-40B4-BE49-F238E27FC236}">
                  <a16:creationId xmlns:a16="http://schemas.microsoft.com/office/drawing/2014/main" id="{CEBB73E0-9E11-EF00-DD2D-DA4B4D124675}"/>
                </a:ext>
              </a:extLst>
            </p:cNvPr>
            <p:cNvSpPr/>
            <p:nvPr/>
          </p:nvSpPr>
          <p:spPr>
            <a:xfrm>
              <a:off x="7019351" y="1827093"/>
              <a:ext cx="339247" cy="315205"/>
            </a:xfrm>
            <a:custGeom>
              <a:avLst/>
              <a:gdLst/>
              <a:ahLst/>
              <a:cxnLst/>
              <a:rect l="l" t="t" r="r" b="b"/>
              <a:pathLst>
                <a:path w="2046" h="1901" extrusionOk="0">
                  <a:moveTo>
                    <a:pt x="1804" y="0"/>
                  </a:moveTo>
                  <a:cubicBezTo>
                    <a:pt x="1415" y="195"/>
                    <a:pt x="585" y="292"/>
                    <a:pt x="98" y="440"/>
                  </a:cubicBezTo>
                  <a:cubicBezTo>
                    <a:pt x="1" y="487"/>
                    <a:pt x="246" y="1414"/>
                    <a:pt x="390" y="1901"/>
                  </a:cubicBezTo>
                  <a:cubicBezTo>
                    <a:pt x="344" y="1266"/>
                    <a:pt x="293" y="584"/>
                    <a:pt x="344" y="584"/>
                  </a:cubicBezTo>
                  <a:cubicBezTo>
                    <a:pt x="1461" y="390"/>
                    <a:pt x="2046" y="343"/>
                    <a:pt x="2046" y="343"/>
                  </a:cubicBezTo>
                  <a:cubicBezTo>
                    <a:pt x="1948" y="195"/>
                    <a:pt x="1901" y="148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4312;p67">
              <a:extLst>
                <a:ext uri="{FF2B5EF4-FFF2-40B4-BE49-F238E27FC236}">
                  <a16:creationId xmlns:a16="http://schemas.microsoft.com/office/drawing/2014/main" id="{B0FE5523-1F14-0845-A71A-A786EBF8C0EB}"/>
                </a:ext>
              </a:extLst>
            </p:cNvPr>
            <p:cNvSpPr/>
            <p:nvPr/>
          </p:nvSpPr>
          <p:spPr>
            <a:xfrm>
              <a:off x="7382974" y="1649509"/>
              <a:ext cx="524457" cy="525120"/>
            </a:xfrm>
            <a:custGeom>
              <a:avLst/>
              <a:gdLst/>
              <a:ahLst/>
              <a:cxnLst/>
              <a:rect l="l" t="t" r="r" b="b"/>
              <a:pathLst>
                <a:path w="3163" h="3167" extrusionOk="0">
                  <a:moveTo>
                    <a:pt x="1" y="0"/>
                  </a:moveTo>
                  <a:cubicBezTo>
                    <a:pt x="98" y="51"/>
                    <a:pt x="390" y="246"/>
                    <a:pt x="729" y="927"/>
                  </a:cubicBezTo>
                  <a:cubicBezTo>
                    <a:pt x="1605" y="2629"/>
                    <a:pt x="3116" y="3167"/>
                    <a:pt x="3116" y="3167"/>
                  </a:cubicBezTo>
                  <a:lnTo>
                    <a:pt x="3163" y="3167"/>
                  </a:lnTo>
                  <a:lnTo>
                    <a:pt x="3163" y="3116"/>
                  </a:lnTo>
                  <a:cubicBezTo>
                    <a:pt x="3116" y="3069"/>
                    <a:pt x="1703" y="2582"/>
                    <a:pt x="826" y="927"/>
                  </a:cubicBezTo>
                  <a:cubicBezTo>
                    <a:pt x="487" y="292"/>
                    <a:pt x="242" y="51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4313;p67">
              <a:extLst>
                <a:ext uri="{FF2B5EF4-FFF2-40B4-BE49-F238E27FC236}">
                  <a16:creationId xmlns:a16="http://schemas.microsoft.com/office/drawing/2014/main" id="{FF2B48D9-7FA1-B9C4-BA1C-627D288C869F}"/>
                </a:ext>
              </a:extLst>
            </p:cNvPr>
            <p:cNvSpPr/>
            <p:nvPr/>
          </p:nvSpPr>
          <p:spPr>
            <a:xfrm>
              <a:off x="7423100" y="1625632"/>
              <a:ext cx="492787" cy="516664"/>
            </a:xfrm>
            <a:custGeom>
              <a:avLst/>
              <a:gdLst/>
              <a:ahLst/>
              <a:cxnLst/>
              <a:rect l="l" t="t" r="r" b="b"/>
              <a:pathLst>
                <a:path w="2972" h="3116" extrusionOk="0">
                  <a:moveTo>
                    <a:pt x="97" y="0"/>
                  </a:moveTo>
                  <a:cubicBezTo>
                    <a:pt x="97" y="0"/>
                    <a:pt x="51" y="47"/>
                    <a:pt x="0" y="47"/>
                  </a:cubicBezTo>
                  <a:cubicBezTo>
                    <a:pt x="148" y="144"/>
                    <a:pt x="389" y="339"/>
                    <a:pt x="682" y="923"/>
                  </a:cubicBezTo>
                  <a:cubicBezTo>
                    <a:pt x="1316" y="2142"/>
                    <a:pt x="2045" y="2676"/>
                    <a:pt x="2921" y="3116"/>
                  </a:cubicBezTo>
                  <a:lnTo>
                    <a:pt x="2972" y="3116"/>
                  </a:lnTo>
                  <a:lnTo>
                    <a:pt x="2972" y="3065"/>
                  </a:lnTo>
                  <a:cubicBezTo>
                    <a:pt x="2095" y="2629"/>
                    <a:pt x="1363" y="2092"/>
                    <a:pt x="779" y="876"/>
                  </a:cubicBezTo>
                  <a:cubicBezTo>
                    <a:pt x="487" y="339"/>
                    <a:pt x="245" y="9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4314;p67">
              <a:extLst>
                <a:ext uri="{FF2B5EF4-FFF2-40B4-BE49-F238E27FC236}">
                  <a16:creationId xmlns:a16="http://schemas.microsoft.com/office/drawing/2014/main" id="{3B9E1F6C-D717-6658-ADD6-964D213AFBDA}"/>
                </a:ext>
              </a:extLst>
            </p:cNvPr>
            <p:cNvSpPr/>
            <p:nvPr/>
          </p:nvSpPr>
          <p:spPr>
            <a:xfrm>
              <a:off x="7867307" y="2109966"/>
              <a:ext cx="274581" cy="185376"/>
            </a:xfrm>
            <a:custGeom>
              <a:avLst/>
              <a:gdLst/>
              <a:ahLst/>
              <a:cxnLst/>
              <a:rect l="l" t="t" r="r" b="b"/>
              <a:pathLst>
                <a:path w="1656" h="1118" extrusionOk="0">
                  <a:moveTo>
                    <a:pt x="242" y="0"/>
                  </a:moveTo>
                  <a:cubicBezTo>
                    <a:pt x="195" y="242"/>
                    <a:pt x="98" y="436"/>
                    <a:pt x="1" y="584"/>
                  </a:cubicBezTo>
                  <a:cubicBezTo>
                    <a:pt x="437" y="779"/>
                    <a:pt x="924" y="974"/>
                    <a:pt x="1461" y="1118"/>
                  </a:cubicBezTo>
                  <a:lnTo>
                    <a:pt x="1656" y="631"/>
                  </a:lnTo>
                  <a:cubicBezTo>
                    <a:pt x="1656" y="631"/>
                    <a:pt x="974" y="390"/>
                    <a:pt x="242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4315;p67">
              <a:extLst>
                <a:ext uri="{FF2B5EF4-FFF2-40B4-BE49-F238E27FC236}">
                  <a16:creationId xmlns:a16="http://schemas.microsoft.com/office/drawing/2014/main" id="{55ED859A-BD88-FF38-341B-2CA2ED86F9A5}"/>
                </a:ext>
              </a:extLst>
            </p:cNvPr>
            <p:cNvSpPr/>
            <p:nvPr/>
          </p:nvSpPr>
          <p:spPr>
            <a:xfrm>
              <a:off x="6845747" y="2303633"/>
              <a:ext cx="279058" cy="122036"/>
            </a:xfrm>
            <a:custGeom>
              <a:avLst/>
              <a:gdLst/>
              <a:ahLst/>
              <a:cxnLst/>
              <a:rect l="l" t="t" r="r" b="b"/>
              <a:pathLst>
                <a:path w="1683" h="736" extrusionOk="0">
                  <a:moveTo>
                    <a:pt x="1585" y="1"/>
                  </a:moveTo>
                  <a:cubicBezTo>
                    <a:pt x="1416" y="57"/>
                    <a:pt x="1295" y="81"/>
                    <a:pt x="1195" y="81"/>
                  </a:cubicBezTo>
                  <a:cubicBezTo>
                    <a:pt x="1123" y="81"/>
                    <a:pt x="1062" y="68"/>
                    <a:pt x="1001" y="47"/>
                  </a:cubicBezTo>
                  <a:cubicBezTo>
                    <a:pt x="1001" y="47"/>
                    <a:pt x="320" y="195"/>
                    <a:pt x="74" y="437"/>
                  </a:cubicBezTo>
                  <a:cubicBezTo>
                    <a:pt x="28" y="437"/>
                    <a:pt x="28" y="487"/>
                    <a:pt x="28" y="534"/>
                  </a:cubicBezTo>
                  <a:cubicBezTo>
                    <a:pt x="0" y="692"/>
                    <a:pt x="413" y="736"/>
                    <a:pt x="821" y="736"/>
                  </a:cubicBezTo>
                  <a:cubicBezTo>
                    <a:pt x="1171" y="736"/>
                    <a:pt x="1517" y="704"/>
                    <a:pt x="1585" y="682"/>
                  </a:cubicBezTo>
                  <a:cubicBezTo>
                    <a:pt x="1632" y="631"/>
                    <a:pt x="1632" y="585"/>
                    <a:pt x="1632" y="487"/>
                  </a:cubicBezTo>
                  <a:cubicBezTo>
                    <a:pt x="1683" y="293"/>
                    <a:pt x="1585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4316;p67">
              <a:extLst>
                <a:ext uri="{FF2B5EF4-FFF2-40B4-BE49-F238E27FC236}">
                  <a16:creationId xmlns:a16="http://schemas.microsoft.com/office/drawing/2014/main" id="{505307EB-6386-6968-CCF9-020E3E901542}"/>
                </a:ext>
              </a:extLst>
            </p:cNvPr>
            <p:cNvSpPr/>
            <p:nvPr/>
          </p:nvSpPr>
          <p:spPr>
            <a:xfrm>
              <a:off x="6845747" y="2375926"/>
              <a:ext cx="270768" cy="49743"/>
            </a:xfrm>
            <a:custGeom>
              <a:avLst/>
              <a:gdLst/>
              <a:ahLst/>
              <a:cxnLst/>
              <a:rect l="l" t="t" r="r" b="b"/>
              <a:pathLst>
                <a:path w="1633" h="300" extrusionOk="0">
                  <a:moveTo>
                    <a:pt x="74" y="1"/>
                  </a:moveTo>
                  <a:cubicBezTo>
                    <a:pt x="28" y="1"/>
                    <a:pt x="28" y="51"/>
                    <a:pt x="28" y="98"/>
                  </a:cubicBezTo>
                  <a:cubicBezTo>
                    <a:pt x="0" y="256"/>
                    <a:pt x="413" y="300"/>
                    <a:pt x="821" y="300"/>
                  </a:cubicBezTo>
                  <a:cubicBezTo>
                    <a:pt x="1171" y="300"/>
                    <a:pt x="1517" y="268"/>
                    <a:pt x="1585" y="246"/>
                  </a:cubicBezTo>
                  <a:cubicBezTo>
                    <a:pt x="1632" y="195"/>
                    <a:pt x="1632" y="149"/>
                    <a:pt x="1632" y="51"/>
                  </a:cubicBezTo>
                  <a:lnTo>
                    <a:pt x="1632" y="51"/>
                  </a:lnTo>
                  <a:cubicBezTo>
                    <a:pt x="1464" y="100"/>
                    <a:pt x="1163" y="136"/>
                    <a:pt x="861" y="136"/>
                  </a:cubicBezTo>
                  <a:cubicBezTo>
                    <a:pt x="554" y="136"/>
                    <a:pt x="247" y="99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4317;p67">
              <a:extLst>
                <a:ext uri="{FF2B5EF4-FFF2-40B4-BE49-F238E27FC236}">
                  <a16:creationId xmlns:a16="http://schemas.microsoft.com/office/drawing/2014/main" id="{029F2AAD-EE6A-8D89-728B-AE9E829125D9}"/>
                </a:ext>
              </a:extLst>
            </p:cNvPr>
            <p:cNvSpPr/>
            <p:nvPr/>
          </p:nvSpPr>
          <p:spPr>
            <a:xfrm>
              <a:off x="6987183" y="2275942"/>
              <a:ext cx="64666" cy="43940"/>
            </a:xfrm>
            <a:custGeom>
              <a:avLst/>
              <a:gdLst/>
              <a:ahLst/>
              <a:cxnLst/>
              <a:rect l="l" t="t" r="r" b="b"/>
              <a:pathLst>
                <a:path w="390" h="265" extrusionOk="0">
                  <a:moveTo>
                    <a:pt x="83" y="0"/>
                  </a:moveTo>
                  <a:cubicBezTo>
                    <a:pt x="46" y="0"/>
                    <a:pt x="15" y="6"/>
                    <a:pt x="0" y="20"/>
                  </a:cubicBezTo>
                  <a:cubicBezTo>
                    <a:pt x="0" y="70"/>
                    <a:pt x="98" y="214"/>
                    <a:pt x="98" y="214"/>
                  </a:cubicBezTo>
                  <a:cubicBezTo>
                    <a:pt x="98" y="265"/>
                    <a:pt x="246" y="265"/>
                    <a:pt x="343" y="265"/>
                  </a:cubicBezTo>
                  <a:cubicBezTo>
                    <a:pt x="343" y="265"/>
                    <a:pt x="390" y="70"/>
                    <a:pt x="343" y="70"/>
                  </a:cubicBezTo>
                  <a:cubicBezTo>
                    <a:pt x="307" y="34"/>
                    <a:pt x="175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4318;p67">
              <a:extLst>
                <a:ext uri="{FF2B5EF4-FFF2-40B4-BE49-F238E27FC236}">
                  <a16:creationId xmlns:a16="http://schemas.microsoft.com/office/drawing/2014/main" id="{52B5EAA7-D1B2-6EFE-FCEE-64F16762AF94}"/>
                </a:ext>
              </a:extLst>
            </p:cNvPr>
            <p:cNvSpPr/>
            <p:nvPr/>
          </p:nvSpPr>
          <p:spPr>
            <a:xfrm>
              <a:off x="8044891" y="2206799"/>
              <a:ext cx="185541" cy="234787"/>
            </a:xfrm>
            <a:custGeom>
              <a:avLst/>
              <a:gdLst/>
              <a:ahLst/>
              <a:cxnLst/>
              <a:rect l="l" t="t" r="r" b="b"/>
              <a:pathLst>
                <a:path w="1119" h="1416" extrusionOk="0">
                  <a:moveTo>
                    <a:pt x="487" y="0"/>
                  </a:moveTo>
                  <a:cubicBezTo>
                    <a:pt x="487" y="292"/>
                    <a:pt x="390" y="437"/>
                    <a:pt x="293" y="585"/>
                  </a:cubicBezTo>
                  <a:lnTo>
                    <a:pt x="293" y="826"/>
                  </a:lnTo>
                  <a:cubicBezTo>
                    <a:pt x="242" y="877"/>
                    <a:pt x="47" y="923"/>
                    <a:pt x="47" y="1118"/>
                  </a:cubicBezTo>
                  <a:cubicBezTo>
                    <a:pt x="1" y="1118"/>
                    <a:pt x="1" y="1266"/>
                    <a:pt x="47" y="1363"/>
                  </a:cubicBezTo>
                  <a:cubicBezTo>
                    <a:pt x="47" y="1363"/>
                    <a:pt x="98" y="1410"/>
                    <a:pt x="145" y="1410"/>
                  </a:cubicBezTo>
                  <a:cubicBezTo>
                    <a:pt x="156" y="1414"/>
                    <a:pt x="170" y="1416"/>
                    <a:pt x="185" y="1416"/>
                  </a:cubicBezTo>
                  <a:cubicBezTo>
                    <a:pt x="366" y="1416"/>
                    <a:pt x="783" y="1157"/>
                    <a:pt x="826" y="1021"/>
                  </a:cubicBezTo>
                  <a:cubicBezTo>
                    <a:pt x="924" y="585"/>
                    <a:pt x="1118" y="292"/>
                    <a:pt x="1118" y="242"/>
                  </a:cubicBezTo>
                  <a:cubicBezTo>
                    <a:pt x="1118" y="195"/>
                    <a:pt x="1021" y="144"/>
                    <a:pt x="974" y="98"/>
                  </a:cubicBezTo>
                  <a:cubicBezTo>
                    <a:pt x="779" y="47"/>
                    <a:pt x="487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4319;p67">
              <a:extLst>
                <a:ext uri="{FF2B5EF4-FFF2-40B4-BE49-F238E27FC236}">
                  <a16:creationId xmlns:a16="http://schemas.microsoft.com/office/drawing/2014/main" id="{22DFF2D0-9526-4EEB-45D3-F8FF83DBCA8F}"/>
                </a:ext>
              </a:extLst>
            </p:cNvPr>
            <p:cNvSpPr/>
            <p:nvPr/>
          </p:nvSpPr>
          <p:spPr>
            <a:xfrm>
              <a:off x="8052684" y="2222883"/>
              <a:ext cx="177748" cy="218703"/>
            </a:xfrm>
            <a:custGeom>
              <a:avLst/>
              <a:gdLst/>
              <a:ahLst/>
              <a:cxnLst/>
              <a:rect l="l" t="t" r="r" b="b"/>
              <a:pathLst>
                <a:path w="1072" h="1319" extrusionOk="0">
                  <a:moveTo>
                    <a:pt x="927" y="1"/>
                  </a:moveTo>
                  <a:cubicBezTo>
                    <a:pt x="877" y="195"/>
                    <a:pt x="732" y="534"/>
                    <a:pt x="635" y="826"/>
                  </a:cubicBezTo>
                  <a:cubicBezTo>
                    <a:pt x="538" y="1072"/>
                    <a:pt x="195" y="1169"/>
                    <a:pt x="0" y="1266"/>
                  </a:cubicBezTo>
                  <a:cubicBezTo>
                    <a:pt x="0" y="1266"/>
                    <a:pt x="51" y="1313"/>
                    <a:pt x="98" y="1313"/>
                  </a:cubicBezTo>
                  <a:cubicBezTo>
                    <a:pt x="109" y="1317"/>
                    <a:pt x="123" y="1319"/>
                    <a:pt x="138" y="1319"/>
                  </a:cubicBezTo>
                  <a:cubicBezTo>
                    <a:pt x="319" y="1319"/>
                    <a:pt x="736" y="1060"/>
                    <a:pt x="779" y="924"/>
                  </a:cubicBezTo>
                  <a:cubicBezTo>
                    <a:pt x="877" y="488"/>
                    <a:pt x="1071" y="195"/>
                    <a:pt x="1071" y="145"/>
                  </a:cubicBezTo>
                  <a:cubicBezTo>
                    <a:pt x="1071" y="98"/>
                    <a:pt x="974" y="47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4320;p67">
              <a:extLst>
                <a:ext uri="{FF2B5EF4-FFF2-40B4-BE49-F238E27FC236}">
                  <a16:creationId xmlns:a16="http://schemas.microsoft.com/office/drawing/2014/main" id="{C3D8A80E-5723-F71E-B843-52E692F57E12}"/>
                </a:ext>
              </a:extLst>
            </p:cNvPr>
            <p:cNvSpPr/>
            <p:nvPr/>
          </p:nvSpPr>
          <p:spPr>
            <a:xfrm>
              <a:off x="8052684" y="2263009"/>
              <a:ext cx="56873" cy="40789"/>
            </a:xfrm>
            <a:custGeom>
              <a:avLst/>
              <a:gdLst/>
              <a:ahLst/>
              <a:cxnLst/>
              <a:rect l="l" t="t" r="r" b="b"/>
              <a:pathLst>
                <a:path w="343" h="246" extrusionOk="0">
                  <a:moveTo>
                    <a:pt x="148" y="0"/>
                  </a:moveTo>
                  <a:cubicBezTo>
                    <a:pt x="98" y="0"/>
                    <a:pt x="0" y="148"/>
                    <a:pt x="51" y="195"/>
                  </a:cubicBezTo>
                  <a:cubicBezTo>
                    <a:pt x="98" y="246"/>
                    <a:pt x="246" y="246"/>
                    <a:pt x="246" y="246"/>
                  </a:cubicBezTo>
                  <a:cubicBezTo>
                    <a:pt x="292" y="246"/>
                    <a:pt x="343" y="148"/>
                    <a:pt x="343" y="98"/>
                  </a:cubicBezTo>
                  <a:cubicBezTo>
                    <a:pt x="343" y="98"/>
                    <a:pt x="195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4321;p67">
              <a:extLst>
                <a:ext uri="{FF2B5EF4-FFF2-40B4-BE49-F238E27FC236}">
                  <a16:creationId xmlns:a16="http://schemas.microsoft.com/office/drawing/2014/main" id="{7E003F61-DB53-D5DF-ADEC-C8DBF3A82710}"/>
                </a:ext>
              </a:extLst>
            </p:cNvPr>
            <p:cNvSpPr/>
            <p:nvPr/>
          </p:nvSpPr>
          <p:spPr>
            <a:xfrm>
              <a:off x="7361418" y="656966"/>
              <a:ext cx="126347" cy="698558"/>
            </a:xfrm>
            <a:custGeom>
              <a:avLst/>
              <a:gdLst/>
              <a:ahLst/>
              <a:cxnLst/>
              <a:rect l="l" t="t" r="r" b="b"/>
              <a:pathLst>
                <a:path w="762" h="4213" extrusionOk="0">
                  <a:moveTo>
                    <a:pt x="617" y="0"/>
                  </a:moveTo>
                  <a:lnTo>
                    <a:pt x="275" y="47"/>
                  </a:lnTo>
                  <a:cubicBezTo>
                    <a:pt x="275" y="47"/>
                    <a:pt x="131" y="2727"/>
                    <a:pt x="33" y="3700"/>
                  </a:cubicBezTo>
                  <a:cubicBezTo>
                    <a:pt x="1" y="4134"/>
                    <a:pt x="226" y="4213"/>
                    <a:pt x="394" y="4213"/>
                  </a:cubicBezTo>
                  <a:cubicBezTo>
                    <a:pt x="490" y="4213"/>
                    <a:pt x="567" y="4187"/>
                    <a:pt x="567" y="4187"/>
                  </a:cubicBezTo>
                  <a:cubicBezTo>
                    <a:pt x="761" y="3700"/>
                    <a:pt x="664" y="2727"/>
                    <a:pt x="617" y="2481"/>
                  </a:cubicBezTo>
                  <a:cubicBezTo>
                    <a:pt x="617" y="2189"/>
                    <a:pt x="567" y="2142"/>
                    <a:pt x="617" y="1800"/>
                  </a:cubicBezTo>
                  <a:cubicBezTo>
                    <a:pt x="715" y="1508"/>
                    <a:pt x="617" y="0"/>
                    <a:pt x="617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4322;p67">
              <a:extLst>
                <a:ext uri="{FF2B5EF4-FFF2-40B4-BE49-F238E27FC236}">
                  <a16:creationId xmlns:a16="http://schemas.microsoft.com/office/drawing/2014/main" id="{8802E4DB-F80D-5E79-3487-5C94C53EF29B}"/>
                </a:ext>
              </a:extLst>
            </p:cNvPr>
            <p:cNvSpPr/>
            <p:nvPr/>
          </p:nvSpPr>
          <p:spPr>
            <a:xfrm>
              <a:off x="6414307" y="608549"/>
              <a:ext cx="177748" cy="250041"/>
            </a:xfrm>
            <a:custGeom>
              <a:avLst/>
              <a:gdLst/>
              <a:ahLst/>
              <a:cxnLst/>
              <a:rect l="l" t="t" r="r" b="b"/>
              <a:pathLst>
                <a:path w="1072" h="1508" extrusionOk="0">
                  <a:moveTo>
                    <a:pt x="534" y="0"/>
                  </a:moveTo>
                  <a:lnTo>
                    <a:pt x="1" y="1507"/>
                  </a:lnTo>
                  <a:lnTo>
                    <a:pt x="682" y="1507"/>
                  </a:lnTo>
                  <a:lnTo>
                    <a:pt x="1072" y="24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4323;p67">
              <a:extLst>
                <a:ext uri="{FF2B5EF4-FFF2-40B4-BE49-F238E27FC236}">
                  <a16:creationId xmlns:a16="http://schemas.microsoft.com/office/drawing/2014/main" id="{C534FEC5-9490-97CE-463E-CB2EA89479D4}"/>
                </a:ext>
              </a:extLst>
            </p:cNvPr>
            <p:cNvSpPr/>
            <p:nvPr/>
          </p:nvSpPr>
          <p:spPr>
            <a:xfrm>
              <a:off x="6454433" y="438593"/>
              <a:ext cx="379871" cy="419997"/>
            </a:xfrm>
            <a:custGeom>
              <a:avLst/>
              <a:gdLst/>
              <a:ahLst/>
              <a:cxnLst/>
              <a:rect l="l" t="t" r="r" b="b"/>
              <a:pathLst>
                <a:path w="2291" h="2533" extrusionOk="0">
                  <a:moveTo>
                    <a:pt x="0" y="1"/>
                  </a:moveTo>
                  <a:lnTo>
                    <a:pt x="292" y="2532"/>
                  </a:lnTo>
                  <a:lnTo>
                    <a:pt x="2290" y="253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4324;p67">
              <a:extLst>
                <a:ext uri="{FF2B5EF4-FFF2-40B4-BE49-F238E27FC236}">
                  <a16:creationId xmlns:a16="http://schemas.microsoft.com/office/drawing/2014/main" id="{D1959122-36AA-6BEB-4653-B46A2DA7BEF2}"/>
                </a:ext>
              </a:extLst>
            </p:cNvPr>
            <p:cNvSpPr/>
            <p:nvPr/>
          </p:nvSpPr>
          <p:spPr>
            <a:xfrm>
              <a:off x="6438184" y="438593"/>
              <a:ext cx="64832" cy="419997"/>
            </a:xfrm>
            <a:custGeom>
              <a:avLst/>
              <a:gdLst/>
              <a:ahLst/>
              <a:cxnLst/>
              <a:rect l="l" t="t" r="r" b="b"/>
              <a:pathLst>
                <a:path w="391" h="2533" extrusionOk="0">
                  <a:moveTo>
                    <a:pt x="1" y="1"/>
                  </a:moveTo>
                  <a:lnTo>
                    <a:pt x="293" y="2532"/>
                  </a:lnTo>
                  <a:lnTo>
                    <a:pt x="390" y="253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4325;p67">
              <a:extLst>
                <a:ext uri="{FF2B5EF4-FFF2-40B4-BE49-F238E27FC236}">
                  <a16:creationId xmlns:a16="http://schemas.microsoft.com/office/drawing/2014/main" id="{08420920-F705-4EC3-D213-3D7D55BD1DC9}"/>
                </a:ext>
              </a:extLst>
            </p:cNvPr>
            <p:cNvSpPr/>
            <p:nvPr/>
          </p:nvSpPr>
          <p:spPr>
            <a:xfrm>
              <a:off x="6478973" y="454842"/>
              <a:ext cx="145415" cy="89206"/>
            </a:xfrm>
            <a:custGeom>
              <a:avLst/>
              <a:gdLst/>
              <a:ahLst/>
              <a:cxnLst/>
              <a:rect l="l" t="t" r="r" b="b"/>
              <a:pathLst>
                <a:path w="877" h="538" extrusionOk="0">
                  <a:moveTo>
                    <a:pt x="0" y="0"/>
                  </a:moveTo>
                  <a:lnTo>
                    <a:pt x="47" y="538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4326;p67">
              <a:extLst>
                <a:ext uri="{FF2B5EF4-FFF2-40B4-BE49-F238E27FC236}">
                  <a16:creationId xmlns:a16="http://schemas.microsoft.com/office/drawing/2014/main" id="{124C7307-3253-C20E-97ED-CAB123395F21}"/>
                </a:ext>
              </a:extLst>
            </p:cNvPr>
            <p:cNvSpPr/>
            <p:nvPr/>
          </p:nvSpPr>
          <p:spPr>
            <a:xfrm>
              <a:off x="6486601" y="454842"/>
              <a:ext cx="210081" cy="129332"/>
            </a:xfrm>
            <a:custGeom>
              <a:avLst/>
              <a:gdLst/>
              <a:ahLst/>
              <a:cxnLst/>
              <a:rect l="l" t="t" r="r" b="b"/>
              <a:pathLst>
                <a:path w="1267" h="780" extrusionOk="0">
                  <a:moveTo>
                    <a:pt x="975" y="0"/>
                  </a:moveTo>
                  <a:lnTo>
                    <a:pt x="1" y="585"/>
                  </a:lnTo>
                  <a:lnTo>
                    <a:pt x="52" y="779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4327;p67">
              <a:extLst>
                <a:ext uri="{FF2B5EF4-FFF2-40B4-BE49-F238E27FC236}">
                  <a16:creationId xmlns:a16="http://schemas.microsoft.com/office/drawing/2014/main" id="{8EC10D82-B89E-0368-3CC0-C4628D45EE27}"/>
                </a:ext>
              </a:extLst>
            </p:cNvPr>
            <p:cNvSpPr/>
            <p:nvPr/>
          </p:nvSpPr>
          <p:spPr>
            <a:xfrm>
              <a:off x="6511141" y="567760"/>
              <a:ext cx="266291" cy="186205"/>
            </a:xfrm>
            <a:custGeom>
              <a:avLst/>
              <a:gdLst/>
              <a:ahLst/>
              <a:cxnLst/>
              <a:rect l="l" t="t" r="r" b="b"/>
              <a:pathLst>
                <a:path w="1606" h="1123" extrusionOk="0">
                  <a:moveTo>
                    <a:pt x="1605" y="1"/>
                  </a:moveTo>
                  <a:lnTo>
                    <a:pt x="1" y="975"/>
                  </a:lnTo>
                  <a:lnTo>
                    <a:pt x="1" y="1123"/>
                  </a:lnTo>
                  <a:lnTo>
                    <a:pt x="1605" y="149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4328;p67">
              <a:extLst>
                <a:ext uri="{FF2B5EF4-FFF2-40B4-BE49-F238E27FC236}">
                  <a16:creationId xmlns:a16="http://schemas.microsoft.com/office/drawing/2014/main" id="{D74520D6-CCEA-FAD6-1822-CC4AB1104EFD}"/>
                </a:ext>
              </a:extLst>
            </p:cNvPr>
            <p:cNvSpPr/>
            <p:nvPr/>
          </p:nvSpPr>
          <p:spPr>
            <a:xfrm>
              <a:off x="6624224" y="737716"/>
              <a:ext cx="177748" cy="104792"/>
            </a:xfrm>
            <a:custGeom>
              <a:avLst/>
              <a:gdLst/>
              <a:ahLst/>
              <a:cxnLst/>
              <a:rect l="l" t="t" r="r" b="b"/>
              <a:pathLst>
                <a:path w="1072" h="632" extrusionOk="0">
                  <a:moveTo>
                    <a:pt x="1021" y="0"/>
                  </a:moveTo>
                  <a:lnTo>
                    <a:pt x="0" y="631"/>
                  </a:lnTo>
                  <a:lnTo>
                    <a:pt x="145" y="631"/>
                  </a:lnTo>
                  <a:lnTo>
                    <a:pt x="1071" y="98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4329;p67">
              <a:extLst>
                <a:ext uri="{FF2B5EF4-FFF2-40B4-BE49-F238E27FC236}">
                  <a16:creationId xmlns:a16="http://schemas.microsoft.com/office/drawing/2014/main" id="{477A7E0E-0EF8-82D8-9212-88A3A8EA5B82}"/>
                </a:ext>
              </a:extLst>
            </p:cNvPr>
            <p:cNvSpPr/>
            <p:nvPr/>
          </p:nvSpPr>
          <p:spPr>
            <a:xfrm>
              <a:off x="6680434" y="769883"/>
              <a:ext cx="129332" cy="72625"/>
            </a:xfrm>
            <a:custGeom>
              <a:avLst/>
              <a:gdLst/>
              <a:ahLst/>
              <a:cxnLst/>
              <a:rect l="l" t="t" r="r" b="b"/>
              <a:pathLst>
                <a:path w="780" h="438" extrusionOk="0">
                  <a:moveTo>
                    <a:pt x="732" y="1"/>
                  </a:moveTo>
                  <a:lnTo>
                    <a:pt x="0" y="437"/>
                  </a:lnTo>
                  <a:lnTo>
                    <a:pt x="779" y="437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4330;p67">
              <a:extLst>
                <a:ext uri="{FF2B5EF4-FFF2-40B4-BE49-F238E27FC236}">
                  <a16:creationId xmlns:a16="http://schemas.microsoft.com/office/drawing/2014/main" id="{C0A8D47D-CE7A-9B59-6BF0-6E6956745B26}"/>
                </a:ext>
              </a:extLst>
            </p:cNvPr>
            <p:cNvSpPr/>
            <p:nvPr/>
          </p:nvSpPr>
          <p:spPr>
            <a:xfrm>
              <a:off x="6511141" y="592300"/>
              <a:ext cx="282374" cy="250207"/>
            </a:xfrm>
            <a:custGeom>
              <a:avLst/>
              <a:gdLst/>
              <a:ahLst/>
              <a:cxnLst/>
              <a:rect l="l" t="t" r="r" b="b"/>
              <a:pathLst>
                <a:path w="1703" h="1509" extrusionOk="0">
                  <a:moveTo>
                    <a:pt x="1605" y="1"/>
                  </a:moveTo>
                  <a:lnTo>
                    <a:pt x="1" y="975"/>
                  </a:lnTo>
                  <a:lnTo>
                    <a:pt x="98" y="1508"/>
                  </a:lnTo>
                  <a:lnTo>
                    <a:pt x="682" y="1508"/>
                  </a:lnTo>
                  <a:lnTo>
                    <a:pt x="1703" y="877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4331;p67">
              <a:extLst>
                <a:ext uri="{FF2B5EF4-FFF2-40B4-BE49-F238E27FC236}">
                  <a16:creationId xmlns:a16="http://schemas.microsoft.com/office/drawing/2014/main" id="{85088C96-BF01-BD04-AD6A-5AB9ACB3216B}"/>
                </a:ext>
              </a:extLst>
            </p:cNvPr>
            <p:cNvSpPr/>
            <p:nvPr/>
          </p:nvSpPr>
          <p:spPr>
            <a:xfrm>
              <a:off x="6648100" y="753799"/>
              <a:ext cx="153872" cy="88708"/>
            </a:xfrm>
            <a:custGeom>
              <a:avLst/>
              <a:gdLst/>
              <a:ahLst/>
              <a:cxnLst/>
              <a:rect l="l" t="t" r="r" b="b"/>
              <a:pathLst>
                <a:path w="928" h="535" extrusionOk="0">
                  <a:moveTo>
                    <a:pt x="927" y="1"/>
                  </a:moveTo>
                  <a:lnTo>
                    <a:pt x="1" y="534"/>
                  </a:lnTo>
                  <a:lnTo>
                    <a:pt x="195" y="534"/>
                  </a:lnTo>
                  <a:lnTo>
                    <a:pt x="927" y="98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4332;p67">
              <a:extLst>
                <a:ext uri="{FF2B5EF4-FFF2-40B4-BE49-F238E27FC236}">
                  <a16:creationId xmlns:a16="http://schemas.microsoft.com/office/drawing/2014/main" id="{FF7CD924-570A-5FF3-87AD-50A28682ECB6}"/>
                </a:ext>
              </a:extLst>
            </p:cNvPr>
            <p:cNvSpPr/>
            <p:nvPr/>
          </p:nvSpPr>
          <p:spPr>
            <a:xfrm>
              <a:off x="6495057" y="454842"/>
              <a:ext cx="282374" cy="274581"/>
            </a:xfrm>
            <a:custGeom>
              <a:avLst/>
              <a:gdLst/>
              <a:ahLst/>
              <a:cxnLst/>
              <a:rect l="l" t="t" r="r" b="b"/>
              <a:pathLst>
                <a:path w="1703" h="1656" extrusionOk="0">
                  <a:moveTo>
                    <a:pt x="1216" y="0"/>
                  </a:moveTo>
                  <a:lnTo>
                    <a:pt x="1" y="779"/>
                  </a:lnTo>
                  <a:lnTo>
                    <a:pt x="98" y="1656"/>
                  </a:lnTo>
                  <a:lnTo>
                    <a:pt x="1702" y="682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4333;p67">
              <a:extLst>
                <a:ext uri="{FF2B5EF4-FFF2-40B4-BE49-F238E27FC236}">
                  <a16:creationId xmlns:a16="http://schemas.microsoft.com/office/drawing/2014/main" id="{DA8C22E1-B309-7E1F-B11E-17BFA8E28DEF}"/>
                </a:ext>
              </a:extLst>
            </p:cNvPr>
            <p:cNvSpPr/>
            <p:nvPr/>
          </p:nvSpPr>
          <p:spPr>
            <a:xfrm>
              <a:off x="6486601" y="454842"/>
              <a:ext cx="161665" cy="96999"/>
            </a:xfrm>
            <a:custGeom>
              <a:avLst/>
              <a:gdLst/>
              <a:ahLst/>
              <a:cxnLst/>
              <a:rect l="l" t="t" r="r" b="b"/>
              <a:pathLst>
                <a:path w="975" h="585" extrusionOk="0">
                  <a:moveTo>
                    <a:pt x="830" y="0"/>
                  </a:moveTo>
                  <a:lnTo>
                    <a:pt x="1" y="538"/>
                  </a:lnTo>
                  <a:lnTo>
                    <a:pt x="1" y="58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4334;p67">
              <a:extLst>
                <a:ext uri="{FF2B5EF4-FFF2-40B4-BE49-F238E27FC236}">
                  <a16:creationId xmlns:a16="http://schemas.microsoft.com/office/drawing/2014/main" id="{6F75DCF5-8E78-B7F5-8E50-164205D45BA1}"/>
                </a:ext>
              </a:extLst>
            </p:cNvPr>
            <p:cNvSpPr/>
            <p:nvPr/>
          </p:nvSpPr>
          <p:spPr>
            <a:xfrm>
              <a:off x="6034601" y="422012"/>
              <a:ext cx="358979" cy="348035"/>
            </a:xfrm>
            <a:custGeom>
              <a:avLst/>
              <a:gdLst/>
              <a:ahLst/>
              <a:cxnLst/>
              <a:rect l="l" t="t" r="r" b="b"/>
              <a:pathLst>
                <a:path w="2165" h="2099" extrusionOk="0">
                  <a:moveTo>
                    <a:pt x="1051" y="0"/>
                  </a:moveTo>
                  <a:cubicBezTo>
                    <a:pt x="1026" y="0"/>
                    <a:pt x="1001" y="1"/>
                    <a:pt x="974" y="4"/>
                  </a:cubicBezTo>
                  <a:cubicBezTo>
                    <a:pt x="1" y="101"/>
                    <a:pt x="635" y="2099"/>
                    <a:pt x="635" y="2099"/>
                  </a:cubicBezTo>
                  <a:lnTo>
                    <a:pt x="1512" y="2099"/>
                  </a:lnTo>
                  <a:cubicBezTo>
                    <a:pt x="1512" y="2099"/>
                    <a:pt x="2164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335;p67">
              <a:extLst>
                <a:ext uri="{FF2B5EF4-FFF2-40B4-BE49-F238E27FC236}">
                  <a16:creationId xmlns:a16="http://schemas.microsoft.com/office/drawing/2014/main" id="{606D331F-D326-FDF5-99E3-D3435D54168F}"/>
                </a:ext>
              </a:extLst>
            </p:cNvPr>
            <p:cNvSpPr/>
            <p:nvPr/>
          </p:nvSpPr>
          <p:spPr>
            <a:xfrm>
              <a:off x="6115350" y="392332"/>
              <a:ext cx="307743" cy="318189"/>
            </a:xfrm>
            <a:custGeom>
              <a:avLst/>
              <a:gdLst/>
              <a:ahLst/>
              <a:cxnLst/>
              <a:rect l="l" t="t" r="r" b="b"/>
              <a:pathLst>
                <a:path w="1856" h="1919" extrusionOk="0">
                  <a:moveTo>
                    <a:pt x="1015" y="1"/>
                  </a:moveTo>
                  <a:cubicBezTo>
                    <a:pt x="946" y="1"/>
                    <a:pt x="868" y="13"/>
                    <a:pt x="779" y="39"/>
                  </a:cubicBezTo>
                  <a:cubicBezTo>
                    <a:pt x="0" y="280"/>
                    <a:pt x="51" y="1254"/>
                    <a:pt x="246" y="1596"/>
                  </a:cubicBezTo>
                  <a:cubicBezTo>
                    <a:pt x="391" y="1847"/>
                    <a:pt x="609" y="1918"/>
                    <a:pt x="810" y="1918"/>
                  </a:cubicBezTo>
                  <a:cubicBezTo>
                    <a:pt x="1078" y="1918"/>
                    <a:pt x="1317" y="1791"/>
                    <a:pt x="1317" y="1791"/>
                  </a:cubicBezTo>
                  <a:cubicBezTo>
                    <a:pt x="1317" y="1791"/>
                    <a:pt x="1856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336;p67">
              <a:extLst>
                <a:ext uri="{FF2B5EF4-FFF2-40B4-BE49-F238E27FC236}">
                  <a16:creationId xmlns:a16="http://schemas.microsoft.com/office/drawing/2014/main" id="{EF37B1F2-84EB-7480-3E2A-021893591671}"/>
                </a:ext>
              </a:extLst>
            </p:cNvPr>
            <p:cNvSpPr/>
            <p:nvPr/>
          </p:nvSpPr>
          <p:spPr>
            <a:xfrm>
              <a:off x="6236724" y="430966"/>
              <a:ext cx="56375" cy="322998"/>
            </a:xfrm>
            <a:custGeom>
              <a:avLst/>
              <a:gdLst/>
              <a:ahLst/>
              <a:cxnLst/>
              <a:rect l="l" t="t" r="r" b="b"/>
              <a:pathLst>
                <a:path w="340" h="1948" extrusionOk="0">
                  <a:moveTo>
                    <a:pt x="1" y="0"/>
                  </a:moveTo>
                  <a:cubicBezTo>
                    <a:pt x="1" y="47"/>
                    <a:pt x="293" y="292"/>
                    <a:pt x="293" y="923"/>
                  </a:cubicBezTo>
                  <a:cubicBezTo>
                    <a:pt x="293" y="1215"/>
                    <a:pt x="242" y="1558"/>
                    <a:pt x="145" y="1948"/>
                  </a:cubicBezTo>
                  <a:cubicBezTo>
                    <a:pt x="293" y="1558"/>
                    <a:pt x="340" y="1215"/>
                    <a:pt x="340" y="923"/>
                  </a:cubicBezTo>
                  <a:cubicBezTo>
                    <a:pt x="340" y="2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337;p67">
              <a:extLst>
                <a:ext uri="{FF2B5EF4-FFF2-40B4-BE49-F238E27FC236}">
                  <a16:creationId xmlns:a16="http://schemas.microsoft.com/office/drawing/2014/main" id="{EBE23F88-A175-9A3B-80F8-7333A8C6D716}"/>
                </a:ext>
              </a:extLst>
            </p:cNvPr>
            <p:cNvSpPr/>
            <p:nvPr/>
          </p:nvSpPr>
          <p:spPr>
            <a:xfrm>
              <a:off x="6212184" y="463133"/>
              <a:ext cx="8622" cy="298624"/>
            </a:xfrm>
            <a:custGeom>
              <a:avLst/>
              <a:gdLst/>
              <a:ahLst/>
              <a:cxnLst/>
              <a:rect l="l" t="t" r="r" b="b"/>
              <a:pathLst>
                <a:path w="52" h="1801" extrusionOk="0">
                  <a:moveTo>
                    <a:pt x="1" y="1"/>
                  </a:moveTo>
                  <a:lnTo>
                    <a:pt x="1" y="1800"/>
                  </a:lnTo>
                  <a:lnTo>
                    <a:pt x="51" y="1800"/>
                  </a:lnTo>
                  <a:cubicBezTo>
                    <a:pt x="1" y="975"/>
                    <a:pt x="1" y="293"/>
                    <a:pt x="1" y="1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338;p67">
              <a:extLst>
                <a:ext uri="{FF2B5EF4-FFF2-40B4-BE49-F238E27FC236}">
                  <a16:creationId xmlns:a16="http://schemas.microsoft.com/office/drawing/2014/main" id="{6FCA803A-7BD3-4CE1-8431-A44ACA32999B}"/>
                </a:ext>
              </a:extLst>
            </p:cNvPr>
            <p:cNvSpPr/>
            <p:nvPr/>
          </p:nvSpPr>
          <p:spPr>
            <a:xfrm>
              <a:off x="6139890" y="430966"/>
              <a:ext cx="48582" cy="136959"/>
            </a:xfrm>
            <a:custGeom>
              <a:avLst/>
              <a:gdLst/>
              <a:ahLst/>
              <a:cxnLst/>
              <a:rect l="l" t="t" r="r" b="b"/>
              <a:pathLst>
                <a:path w="293" h="826" extrusionOk="0">
                  <a:moveTo>
                    <a:pt x="293" y="0"/>
                  </a:moveTo>
                  <a:cubicBezTo>
                    <a:pt x="292" y="0"/>
                    <a:pt x="0" y="195"/>
                    <a:pt x="0" y="826"/>
                  </a:cubicBezTo>
                  <a:cubicBezTo>
                    <a:pt x="0" y="534"/>
                    <a:pt x="98" y="292"/>
                    <a:pt x="145" y="195"/>
                  </a:cubicBezTo>
                  <a:cubicBezTo>
                    <a:pt x="195" y="98"/>
                    <a:pt x="242" y="98"/>
                    <a:pt x="242" y="47"/>
                  </a:cubicBezTo>
                  <a:cubicBezTo>
                    <a:pt x="293" y="47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339;p67">
              <a:extLst>
                <a:ext uri="{FF2B5EF4-FFF2-40B4-BE49-F238E27FC236}">
                  <a16:creationId xmlns:a16="http://schemas.microsoft.com/office/drawing/2014/main" id="{74CC71FB-D4AE-B569-DB92-749AB1A62749}"/>
                </a:ext>
              </a:extLst>
            </p:cNvPr>
            <p:cNvSpPr/>
            <p:nvPr/>
          </p:nvSpPr>
          <p:spPr>
            <a:xfrm>
              <a:off x="6260601" y="438593"/>
              <a:ext cx="16415" cy="1641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98" y="1"/>
                  </a:moveTo>
                  <a:cubicBezTo>
                    <a:pt x="51" y="1"/>
                    <a:pt x="1" y="52"/>
                    <a:pt x="1" y="98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340;p67">
              <a:extLst>
                <a:ext uri="{FF2B5EF4-FFF2-40B4-BE49-F238E27FC236}">
                  <a16:creationId xmlns:a16="http://schemas.microsoft.com/office/drawing/2014/main" id="{C6EEA42E-D771-0806-766F-74935EA43D3A}"/>
                </a:ext>
              </a:extLst>
            </p:cNvPr>
            <p:cNvSpPr/>
            <p:nvPr/>
          </p:nvSpPr>
          <p:spPr>
            <a:xfrm>
              <a:off x="6285141" y="511716"/>
              <a:ext cx="16415" cy="7793"/>
            </a:xfrm>
            <a:custGeom>
              <a:avLst/>
              <a:gdLst/>
              <a:ahLst/>
              <a:cxnLst/>
              <a:rect l="l" t="t" r="r" b="b"/>
              <a:pathLst>
                <a:path w="99" h="47" extrusionOk="0">
                  <a:moveTo>
                    <a:pt x="98" y="0"/>
                  </a:moveTo>
                  <a:cubicBezTo>
                    <a:pt x="48" y="0"/>
                    <a:pt x="1" y="0"/>
                    <a:pt x="1" y="47"/>
                  </a:cubicBezTo>
                  <a:cubicBezTo>
                    <a:pt x="48" y="47"/>
                    <a:pt x="48" y="47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341;p67">
              <a:extLst>
                <a:ext uri="{FF2B5EF4-FFF2-40B4-BE49-F238E27FC236}">
                  <a16:creationId xmlns:a16="http://schemas.microsoft.com/office/drawing/2014/main" id="{2E9AA757-4642-1824-657E-650256789159}"/>
                </a:ext>
              </a:extLst>
            </p:cNvPr>
            <p:cNvSpPr/>
            <p:nvPr/>
          </p:nvSpPr>
          <p:spPr>
            <a:xfrm>
              <a:off x="6292934" y="600093"/>
              <a:ext cx="16249" cy="8622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1" y="1"/>
                  </a:moveTo>
                  <a:lnTo>
                    <a:pt x="1" y="51"/>
                  </a:lnTo>
                  <a:lnTo>
                    <a:pt x="98" y="5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342;p67">
              <a:extLst>
                <a:ext uri="{FF2B5EF4-FFF2-40B4-BE49-F238E27FC236}">
                  <a16:creationId xmlns:a16="http://schemas.microsoft.com/office/drawing/2014/main" id="{D30AEA23-4908-A8D7-A520-5EAA84B3B2C2}"/>
                </a:ext>
              </a:extLst>
            </p:cNvPr>
            <p:cNvSpPr/>
            <p:nvPr/>
          </p:nvSpPr>
          <p:spPr>
            <a:xfrm>
              <a:off x="6285141" y="680843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1" y="0"/>
                  </a:moveTo>
                  <a:lnTo>
                    <a:pt x="1" y="51"/>
                  </a:lnTo>
                  <a:lnTo>
                    <a:pt x="98" y="51"/>
                  </a:lnTo>
                  <a:cubicBezTo>
                    <a:pt x="48" y="0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343;p67">
              <a:extLst>
                <a:ext uri="{FF2B5EF4-FFF2-40B4-BE49-F238E27FC236}">
                  <a16:creationId xmlns:a16="http://schemas.microsoft.com/office/drawing/2014/main" id="{B3F383A7-AB1A-2E3A-0B22-B917F288A02A}"/>
                </a:ext>
              </a:extLst>
            </p:cNvPr>
            <p:cNvSpPr/>
            <p:nvPr/>
          </p:nvSpPr>
          <p:spPr>
            <a:xfrm>
              <a:off x="6163767" y="422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1" y="1"/>
                  </a:moveTo>
                  <a:cubicBezTo>
                    <a:pt x="1" y="51"/>
                    <a:pt x="51" y="98"/>
                    <a:pt x="51" y="98"/>
                  </a:cubicBezTo>
                  <a:lnTo>
                    <a:pt x="98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344;p67">
              <a:extLst>
                <a:ext uri="{FF2B5EF4-FFF2-40B4-BE49-F238E27FC236}">
                  <a16:creationId xmlns:a16="http://schemas.microsoft.com/office/drawing/2014/main" id="{A33EC8CF-355D-1EEE-F92B-995F70FB20C7}"/>
                </a:ext>
              </a:extLst>
            </p:cNvPr>
            <p:cNvSpPr/>
            <p:nvPr/>
          </p:nvSpPr>
          <p:spPr>
            <a:xfrm>
              <a:off x="6131434" y="479382"/>
              <a:ext cx="24706" cy="7959"/>
            </a:xfrm>
            <a:custGeom>
              <a:avLst/>
              <a:gdLst/>
              <a:ahLst/>
              <a:cxnLst/>
              <a:rect l="l" t="t" r="r" b="b"/>
              <a:pathLst>
                <a:path w="149" h="48" extrusionOk="0">
                  <a:moveTo>
                    <a:pt x="1" y="0"/>
                  </a:moveTo>
                  <a:cubicBezTo>
                    <a:pt x="1" y="0"/>
                    <a:pt x="1" y="47"/>
                    <a:pt x="51" y="47"/>
                  </a:cubicBezTo>
                  <a:lnTo>
                    <a:pt x="149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345;p67">
              <a:extLst>
                <a:ext uri="{FF2B5EF4-FFF2-40B4-BE49-F238E27FC236}">
                  <a16:creationId xmlns:a16="http://schemas.microsoft.com/office/drawing/2014/main" id="{326E40D9-B597-36EC-074C-6E259EE2EAFE}"/>
                </a:ext>
              </a:extLst>
            </p:cNvPr>
            <p:cNvSpPr/>
            <p:nvPr/>
          </p:nvSpPr>
          <p:spPr>
            <a:xfrm>
              <a:off x="6123807" y="543883"/>
              <a:ext cx="16249" cy="166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97" y="1"/>
                  </a:moveTo>
                  <a:lnTo>
                    <a:pt x="9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346;p67">
              <a:extLst>
                <a:ext uri="{FF2B5EF4-FFF2-40B4-BE49-F238E27FC236}">
                  <a16:creationId xmlns:a16="http://schemas.microsoft.com/office/drawing/2014/main" id="{B2B3B4BF-BBF8-BC7C-093C-006FB2F23C50}"/>
                </a:ext>
              </a:extLst>
            </p:cNvPr>
            <p:cNvSpPr/>
            <p:nvPr/>
          </p:nvSpPr>
          <p:spPr>
            <a:xfrm>
              <a:off x="6131434" y="656966"/>
              <a:ext cx="24706" cy="16249"/>
            </a:xfrm>
            <a:custGeom>
              <a:avLst/>
              <a:gdLst/>
              <a:ahLst/>
              <a:cxnLst/>
              <a:rect l="l" t="t" r="r" b="b"/>
              <a:pathLst>
                <a:path w="149" h="98" extrusionOk="0">
                  <a:moveTo>
                    <a:pt x="98" y="0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cubicBezTo>
                    <a:pt x="51" y="47"/>
                    <a:pt x="98" y="47"/>
                    <a:pt x="98" y="47"/>
                  </a:cubicBezTo>
                  <a:cubicBezTo>
                    <a:pt x="149" y="47"/>
                    <a:pt x="149" y="0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347;p67">
              <a:extLst>
                <a:ext uri="{FF2B5EF4-FFF2-40B4-BE49-F238E27FC236}">
                  <a16:creationId xmlns:a16="http://schemas.microsoft.com/office/drawing/2014/main" id="{C6A3FF50-A538-28AC-52BF-5698CE8EBBDC}"/>
                </a:ext>
              </a:extLst>
            </p:cNvPr>
            <p:cNvSpPr/>
            <p:nvPr/>
          </p:nvSpPr>
          <p:spPr>
            <a:xfrm>
              <a:off x="6212184" y="447049"/>
              <a:ext cx="16415" cy="16249"/>
            </a:xfrm>
            <a:custGeom>
              <a:avLst/>
              <a:gdLst/>
              <a:ahLst/>
              <a:cxnLst/>
              <a:rect l="l" t="t" r="r" b="b"/>
              <a:pathLst>
                <a:path w="99" h="98" extrusionOk="0">
                  <a:moveTo>
                    <a:pt x="98" y="1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lnTo>
                    <a:pt x="51" y="98"/>
                  </a:lnTo>
                  <a:lnTo>
                    <a:pt x="98" y="4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348;p67">
              <a:extLst>
                <a:ext uri="{FF2B5EF4-FFF2-40B4-BE49-F238E27FC236}">
                  <a16:creationId xmlns:a16="http://schemas.microsoft.com/office/drawing/2014/main" id="{EED51247-D7EC-6A37-914B-968DBC584981}"/>
                </a:ext>
              </a:extLst>
            </p:cNvPr>
            <p:cNvSpPr/>
            <p:nvPr/>
          </p:nvSpPr>
          <p:spPr>
            <a:xfrm>
              <a:off x="6212184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1"/>
                    <a:pt x="51" y="52"/>
                    <a:pt x="1" y="98"/>
                  </a:cubicBezTo>
                  <a:lnTo>
                    <a:pt x="51" y="98"/>
                  </a:lnTo>
                  <a:cubicBezTo>
                    <a:pt x="51" y="52"/>
                    <a:pt x="98" y="52"/>
                    <a:pt x="149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349;p67">
              <a:extLst>
                <a:ext uri="{FF2B5EF4-FFF2-40B4-BE49-F238E27FC236}">
                  <a16:creationId xmlns:a16="http://schemas.microsoft.com/office/drawing/2014/main" id="{1DB44C5C-189F-5865-0B8E-1B6C118A2D40}"/>
                </a:ext>
              </a:extLst>
            </p:cNvPr>
            <p:cNvSpPr/>
            <p:nvPr/>
          </p:nvSpPr>
          <p:spPr>
            <a:xfrm>
              <a:off x="6220640" y="656966"/>
              <a:ext cx="24042" cy="7959"/>
            </a:xfrm>
            <a:custGeom>
              <a:avLst/>
              <a:gdLst/>
              <a:ahLst/>
              <a:cxnLst/>
              <a:rect l="l" t="t" r="r" b="b"/>
              <a:pathLst>
                <a:path w="145" h="48" extrusionOk="0">
                  <a:moveTo>
                    <a:pt x="98" y="0"/>
                  </a:moveTo>
                  <a:cubicBezTo>
                    <a:pt x="98" y="0"/>
                    <a:pt x="47" y="47"/>
                    <a:pt x="0" y="47"/>
                  </a:cubicBezTo>
                  <a:cubicBezTo>
                    <a:pt x="47" y="47"/>
                    <a:pt x="98" y="47"/>
                    <a:pt x="144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350;p67">
              <a:extLst>
                <a:ext uri="{FF2B5EF4-FFF2-40B4-BE49-F238E27FC236}">
                  <a16:creationId xmlns:a16="http://schemas.microsoft.com/office/drawing/2014/main" id="{9741C509-A90B-E980-2D17-F4DF1E8E1558}"/>
                </a:ext>
              </a:extLst>
            </p:cNvPr>
            <p:cNvSpPr/>
            <p:nvPr/>
          </p:nvSpPr>
          <p:spPr>
            <a:xfrm>
              <a:off x="5994640" y="454842"/>
              <a:ext cx="136959" cy="174266"/>
            </a:xfrm>
            <a:custGeom>
              <a:avLst/>
              <a:gdLst/>
              <a:ahLst/>
              <a:cxnLst/>
              <a:rect l="l" t="t" r="r" b="b"/>
              <a:pathLst>
                <a:path w="826" h="1051" extrusionOk="0">
                  <a:moveTo>
                    <a:pt x="390" y="0"/>
                  </a:moveTo>
                  <a:cubicBezTo>
                    <a:pt x="195" y="0"/>
                    <a:pt x="0" y="440"/>
                    <a:pt x="144" y="779"/>
                  </a:cubicBezTo>
                  <a:cubicBezTo>
                    <a:pt x="229" y="1003"/>
                    <a:pt x="410" y="1051"/>
                    <a:pt x="548" y="1051"/>
                  </a:cubicBezTo>
                  <a:cubicBezTo>
                    <a:pt x="650" y="1051"/>
                    <a:pt x="728" y="1025"/>
                    <a:pt x="728" y="1025"/>
                  </a:cubicBezTo>
                  <a:cubicBezTo>
                    <a:pt x="826" y="877"/>
                    <a:pt x="826" y="733"/>
                    <a:pt x="779" y="585"/>
                  </a:cubicBezTo>
                  <a:cubicBezTo>
                    <a:pt x="779" y="585"/>
                    <a:pt x="584" y="585"/>
                    <a:pt x="534" y="487"/>
                  </a:cubicBezTo>
                  <a:cubicBezTo>
                    <a:pt x="436" y="390"/>
                    <a:pt x="63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351;p67">
              <a:extLst>
                <a:ext uri="{FF2B5EF4-FFF2-40B4-BE49-F238E27FC236}">
                  <a16:creationId xmlns:a16="http://schemas.microsoft.com/office/drawing/2014/main" id="{D0EFECD9-F134-EBBA-7C40-5E0FDABE1922}"/>
                </a:ext>
              </a:extLst>
            </p:cNvPr>
            <p:cNvSpPr/>
            <p:nvPr/>
          </p:nvSpPr>
          <p:spPr>
            <a:xfrm>
              <a:off x="6002267" y="438593"/>
              <a:ext cx="145581" cy="172277"/>
            </a:xfrm>
            <a:custGeom>
              <a:avLst/>
              <a:gdLst/>
              <a:ahLst/>
              <a:cxnLst/>
              <a:rect l="l" t="t" r="r" b="b"/>
              <a:pathLst>
                <a:path w="878" h="1039" extrusionOk="0">
                  <a:moveTo>
                    <a:pt x="390" y="1"/>
                  </a:moveTo>
                  <a:cubicBezTo>
                    <a:pt x="246" y="1"/>
                    <a:pt x="1" y="441"/>
                    <a:pt x="149" y="780"/>
                  </a:cubicBezTo>
                  <a:cubicBezTo>
                    <a:pt x="241" y="998"/>
                    <a:pt x="472" y="1038"/>
                    <a:pt x="628" y="1038"/>
                  </a:cubicBezTo>
                  <a:cubicBezTo>
                    <a:pt x="716" y="1038"/>
                    <a:pt x="780" y="1025"/>
                    <a:pt x="780" y="1025"/>
                  </a:cubicBezTo>
                  <a:cubicBezTo>
                    <a:pt x="877" y="877"/>
                    <a:pt x="877" y="733"/>
                    <a:pt x="780" y="585"/>
                  </a:cubicBezTo>
                  <a:cubicBezTo>
                    <a:pt x="780" y="585"/>
                    <a:pt x="585" y="585"/>
                    <a:pt x="538" y="488"/>
                  </a:cubicBezTo>
                  <a:cubicBezTo>
                    <a:pt x="488" y="390"/>
                    <a:pt x="636" y="1"/>
                    <a:pt x="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352;p67">
              <a:extLst>
                <a:ext uri="{FF2B5EF4-FFF2-40B4-BE49-F238E27FC236}">
                  <a16:creationId xmlns:a16="http://schemas.microsoft.com/office/drawing/2014/main" id="{04592D55-A868-BD1A-A29B-0E9569DC8309}"/>
                </a:ext>
              </a:extLst>
            </p:cNvPr>
            <p:cNvSpPr/>
            <p:nvPr/>
          </p:nvSpPr>
          <p:spPr>
            <a:xfrm>
              <a:off x="6050850" y="470926"/>
              <a:ext cx="73122" cy="96999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51" y="1"/>
                  </a:moveTo>
                  <a:cubicBezTo>
                    <a:pt x="51" y="1"/>
                    <a:pt x="0" y="51"/>
                    <a:pt x="0" y="149"/>
                  </a:cubicBezTo>
                  <a:cubicBezTo>
                    <a:pt x="0" y="195"/>
                    <a:pt x="51" y="293"/>
                    <a:pt x="51" y="343"/>
                  </a:cubicBezTo>
                  <a:lnTo>
                    <a:pt x="51" y="149"/>
                  </a:lnTo>
                  <a:lnTo>
                    <a:pt x="51" y="51"/>
                  </a:lnTo>
                  <a:lnTo>
                    <a:pt x="51" y="1"/>
                  </a:lnTo>
                  <a:close/>
                  <a:moveTo>
                    <a:pt x="51" y="343"/>
                  </a:moveTo>
                  <a:cubicBezTo>
                    <a:pt x="51" y="390"/>
                    <a:pt x="97" y="441"/>
                    <a:pt x="148" y="488"/>
                  </a:cubicBezTo>
                  <a:cubicBezTo>
                    <a:pt x="97" y="441"/>
                    <a:pt x="97" y="390"/>
                    <a:pt x="51" y="343"/>
                  </a:cubicBezTo>
                  <a:close/>
                  <a:moveTo>
                    <a:pt x="148" y="488"/>
                  </a:moveTo>
                  <a:cubicBezTo>
                    <a:pt x="245" y="585"/>
                    <a:pt x="343" y="585"/>
                    <a:pt x="389" y="585"/>
                  </a:cubicBezTo>
                  <a:lnTo>
                    <a:pt x="440" y="585"/>
                  </a:lnTo>
                  <a:lnTo>
                    <a:pt x="440" y="538"/>
                  </a:lnTo>
                  <a:lnTo>
                    <a:pt x="389" y="538"/>
                  </a:lnTo>
                  <a:cubicBezTo>
                    <a:pt x="343" y="538"/>
                    <a:pt x="245" y="538"/>
                    <a:pt x="148" y="488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353;p67">
              <a:extLst>
                <a:ext uri="{FF2B5EF4-FFF2-40B4-BE49-F238E27FC236}">
                  <a16:creationId xmlns:a16="http://schemas.microsoft.com/office/drawing/2014/main" id="{BABDC159-BCAC-781F-7166-10B5A586721C}"/>
                </a:ext>
              </a:extLst>
            </p:cNvPr>
            <p:cNvSpPr/>
            <p:nvPr/>
          </p:nvSpPr>
          <p:spPr>
            <a:xfrm>
              <a:off x="6018517" y="479382"/>
              <a:ext cx="80915" cy="129332"/>
            </a:xfrm>
            <a:custGeom>
              <a:avLst/>
              <a:gdLst/>
              <a:ahLst/>
              <a:cxnLst/>
              <a:rect l="l" t="t" r="r" b="b"/>
              <a:pathLst>
                <a:path w="488" h="780" extrusionOk="0">
                  <a:moveTo>
                    <a:pt x="51" y="0"/>
                  </a:moveTo>
                  <a:cubicBezTo>
                    <a:pt x="51" y="0"/>
                    <a:pt x="0" y="144"/>
                    <a:pt x="0" y="339"/>
                  </a:cubicBezTo>
                  <a:cubicBezTo>
                    <a:pt x="0" y="487"/>
                    <a:pt x="51" y="631"/>
                    <a:pt x="148" y="682"/>
                  </a:cubicBezTo>
                  <a:cubicBezTo>
                    <a:pt x="51" y="585"/>
                    <a:pt x="51" y="487"/>
                    <a:pt x="51" y="339"/>
                  </a:cubicBezTo>
                  <a:lnTo>
                    <a:pt x="51" y="98"/>
                  </a:lnTo>
                  <a:lnTo>
                    <a:pt x="51" y="47"/>
                  </a:lnTo>
                  <a:cubicBezTo>
                    <a:pt x="51" y="0"/>
                    <a:pt x="98" y="0"/>
                    <a:pt x="98" y="0"/>
                  </a:cubicBezTo>
                  <a:close/>
                  <a:moveTo>
                    <a:pt x="148" y="682"/>
                  </a:moveTo>
                  <a:lnTo>
                    <a:pt x="148" y="682"/>
                  </a:lnTo>
                  <a:cubicBezTo>
                    <a:pt x="246" y="779"/>
                    <a:pt x="390" y="779"/>
                    <a:pt x="487" y="779"/>
                  </a:cubicBezTo>
                  <a:cubicBezTo>
                    <a:pt x="390" y="779"/>
                    <a:pt x="246" y="729"/>
                    <a:pt x="148" y="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354;p67">
              <a:extLst>
                <a:ext uri="{FF2B5EF4-FFF2-40B4-BE49-F238E27FC236}">
                  <a16:creationId xmlns:a16="http://schemas.microsoft.com/office/drawing/2014/main" id="{B135767A-7E6D-E27A-0753-4EE73383B5D3}"/>
                </a:ext>
              </a:extLst>
            </p:cNvPr>
            <p:cNvSpPr/>
            <p:nvPr/>
          </p:nvSpPr>
          <p:spPr>
            <a:xfrm>
              <a:off x="6059141" y="470926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98" y="1"/>
                  </a:moveTo>
                  <a:cubicBezTo>
                    <a:pt x="47" y="1"/>
                    <a:pt x="1" y="1"/>
                    <a:pt x="1" y="51"/>
                  </a:cubicBezTo>
                  <a:cubicBezTo>
                    <a:pt x="47" y="51"/>
                    <a:pt x="47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355;p67">
              <a:extLst>
                <a:ext uri="{FF2B5EF4-FFF2-40B4-BE49-F238E27FC236}">
                  <a16:creationId xmlns:a16="http://schemas.microsoft.com/office/drawing/2014/main" id="{F5E5C572-0E2B-BC80-DA4F-72479CF42E0E}"/>
                </a:ext>
              </a:extLst>
            </p:cNvPr>
            <p:cNvSpPr/>
            <p:nvPr/>
          </p:nvSpPr>
          <p:spPr>
            <a:xfrm>
              <a:off x="6066934" y="521498"/>
              <a:ext cx="16249" cy="14260"/>
            </a:xfrm>
            <a:custGeom>
              <a:avLst/>
              <a:gdLst/>
              <a:ahLst/>
              <a:cxnLst/>
              <a:rect l="l" t="t" r="r" b="b"/>
              <a:pathLst>
                <a:path w="98" h="86" extrusionOk="0">
                  <a:moveTo>
                    <a:pt x="92" y="0"/>
                  </a:moveTo>
                  <a:cubicBezTo>
                    <a:pt x="86" y="0"/>
                    <a:pt x="74" y="13"/>
                    <a:pt x="51" y="38"/>
                  </a:cubicBezTo>
                  <a:cubicBezTo>
                    <a:pt x="51" y="38"/>
                    <a:pt x="0" y="38"/>
                    <a:pt x="0" y="85"/>
                  </a:cubicBezTo>
                  <a:cubicBezTo>
                    <a:pt x="51" y="85"/>
                    <a:pt x="51" y="38"/>
                    <a:pt x="98" y="38"/>
                  </a:cubicBezTo>
                  <a:cubicBezTo>
                    <a:pt x="98" y="13"/>
                    <a:pt x="98" y="0"/>
                    <a:pt x="92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356;p67">
              <a:extLst>
                <a:ext uri="{FF2B5EF4-FFF2-40B4-BE49-F238E27FC236}">
                  <a16:creationId xmlns:a16="http://schemas.microsoft.com/office/drawing/2014/main" id="{65B75E35-386D-EA7D-AFF2-E9AA62192B7C}"/>
                </a:ext>
              </a:extLst>
            </p:cNvPr>
            <p:cNvSpPr/>
            <p:nvPr/>
          </p:nvSpPr>
          <p:spPr>
            <a:xfrm>
              <a:off x="6099267" y="543883"/>
              <a:ext cx="8456" cy="16415"/>
            </a:xfrm>
            <a:custGeom>
              <a:avLst/>
              <a:gdLst/>
              <a:ahLst/>
              <a:cxnLst/>
              <a:rect l="l" t="t" r="r" b="b"/>
              <a:pathLst>
                <a:path w="51" h="99" extrusionOk="0">
                  <a:moveTo>
                    <a:pt x="0" y="1"/>
                  </a:moveTo>
                  <a:lnTo>
                    <a:pt x="0" y="48"/>
                  </a:lnTo>
                  <a:lnTo>
                    <a:pt x="0" y="98"/>
                  </a:lnTo>
                  <a:cubicBezTo>
                    <a:pt x="0" y="98"/>
                    <a:pt x="0" y="48"/>
                    <a:pt x="51" y="48"/>
                  </a:cubicBezTo>
                  <a:cubicBezTo>
                    <a:pt x="51" y="48"/>
                    <a:pt x="51" y="1"/>
                    <a:pt x="0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357;p67">
              <a:extLst>
                <a:ext uri="{FF2B5EF4-FFF2-40B4-BE49-F238E27FC236}">
                  <a16:creationId xmlns:a16="http://schemas.microsoft.com/office/drawing/2014/main" id="{8328651B-E515-A72F-FA32-16B90EEEC441}"/>
                </a:ext>
              </a:extLst>
            </p:cNvPr>
            <p:cNvSpPr/>
            <p:nvPr/>
          </p:nvSpPr>
          <p:spPr>
            <a:xfrm>
              <a:off x="6002267" y="503259"/>
              <a:ext cx="24706" cy="166"/>
            </a:xfrm>
            <a:custGeom>
              <a:avLst/>
              <a:gdLst/>
              <a:ahLst/>
              <a:cxnLst/>
              <a:rect l="l" t="t" r="r" b="b"/>
              <a:pathLst>
                <a:path w="149" h="1" extrusionOk="0">
                  <a:moveTo>
                    <a:pt x="98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358;p67">
              <a:extLst>
                <a:ext uri="{FF2B5EF4-FFF2-40B4-BE49-F238E27FC236}">
                  <a16:creationId xmlns:a16="http://schemas.microsoft.com/office/drawing/2014/main" id="{A6441082-7268-AC35-0D0F-0B11125518B0}"/>
                </a:ext>
              </a:extLst>
            </p:cNvPr>
            <p:cNvSpPr/>
            <p:nvPr/>
          </p:nvSpPr>
          <p:spPr>
            <a:xfrm>
              <a:off x="6002267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52"/>
                    <a:pt x="52" y="52"/>
                    <a:pt x="52" y="52"/>
                  </a:cubicBezTo>
                  <a:cubicBezTo>
                    <a:pt x="1" y="52"/>
                    <a:pt x="1" y="52"/>
                    <a:pt x="1" y="98"/>
                  </a:cubicBezTo>
                  <a:lnTo>
                    <a:pt x="52" y="98"/>
                  </a:lnTo>
                  <a:cubicBezTo>
                    <a:pt x="98" y="98"/>
                    <a:pt x="98" y="52"/>
                    <a:pt x="149" y="5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359;p67">
              <a:extLst>
                <a:ext uri="{FF2B5EF4-FFF2-40B4-BE49-F238E27FC236}">
                  <a16:creationId xmlns:a16="http://schemas.microsoft.com/office/drawing/2014/main" id="{E475B5F7-4E49-F181-871B-4A6D089AEEC6}"/>
                </a:ext>
              </a:extLst>
            </p:cNvPr>
            <p:cNvSpPr/>
            <p:nvPr/>
          </p:nvSpPr>
          <p:spPr>
            <a:xfrm>
              <a:off x="6059141" y="608549"/>
              <a:ext cx="7959" cy="16249"/>
            </a:xfrm>
            <a:custGeom>
              <a:avLst/>
              <a:gdLst/>
              <a:ahLst/>
              <a:cxnLst/>
              <a:rect l="l" t="t" r="r" b="b"/>
              <a:pathLst>
                <a:path w="48" h="98" extrusionOk="0">
                  <a:moveTo>
                    <a:pt x="47" y="0"/>
                  </a:moveTo>
                  <a:cubicBezTo>
                    <a:pt x="47" y="47"/>
                    <a:pt x="47" y="47"/>
                    <a:pt x="1" y="98"/>
                  </a:cubicBezTo>
                  <a:lnTo>
                    <a:pt x="47" y="9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360;p67">
              <a:extLst>
                <a:ext uri="{FF2B5EF4-FFF2-40B4-BE49-F238E27FC236}">
                  <a16:creationId xmlns:a16="http://schemas.microsoft.com/office/drawing/2014/main" id="{5D76E7FD-4FF4-894B-A9D4-FAAAE2F8B422}"/>
                </a:ext>
              </a:extLst>
            </p:cNvPr>
            <p:cNvSpPr/>
            <p:nvPr/>
          </p:nvSpPr>
          <p:spPr>
            <a:xfrm>
              <a:off x="6059141" y="713176"/>
              <a:ext cx="322998" cy="161499"/>
            </a:xfrm>
            <a:custGeom>
              <a:avLst/>
              <a:gdLst/>
              <a:ahLst/>
              <a:cxnLst/>
              <a:rect l="l" t="t" r="r" b="b"/>
              <a:pathLst>
                <a:path w="1948" h="974" extrusionOk="0">
                  <a:moveTo>
                    <a:pt x="1" y="0"/>
                  </a:moveTo>
                  <a:cubicBezTo>
                    <a:pt x="1" y="0"/>
                    <a:pt x="1" y="974"/>
                    <a:pt x="924" y="974"/>
                  </a:cubicBezTo>
                  <a:cubicBezTo>
                    <a:pt x="1948" y="974"/>
                    <a:pt x="1897" y="0"/>
                    <a:pt x="1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361;p67">
              <a:extLst>
                <a:ext uri="{FF2B5EF4-FFF2-40B4-BE49-F238E27FC236}">
                  <a16:creationId xmlns:a16="http://schemas.microsoft.com/office/drawing/2014/main" id="{28E7134F-A563-49BB-5696-C2DD01E00224}"/>
                </a:ext>
              </a:extLst>
            </p:cNvPr>
            <p:cNvSpPr/>
            <p:nvPr/>
          </p:nvSpPr>
          <p:spPr>
            <a:xfrm>
              <a:off x="6083017" y="680843"/>
              <a:ext cx="331454" cy="169955"/>
            </a:xfrm>
            <a:custGeom>
              <a:avLst/>
              <a:gdLst/>
              <a:ahLst/>
              <a:cxnLst/>
              <a:rect l="l" t="t" r="r" b="b"/>
              <a:pathLst>
                <a:path w="1999" h="1025" extrusionOk="0">
                  <a:moveTo>
                    <a:pt x="1" y="0"/>
                  </a:moveTo>
                  <a:cubicBezTo>
                    <a:pt x="1" y="0"/>
                    <a:pt x="1" y="1025"/>
                    <a:pt x="928" y="1025"/>
                  </a:cubicBezTo>
                  <a:cubicBezTo>
                    <a:pt x="1999" y="1025"/>
                    <a:pt x="1901" y="0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362;p67">
              <a:extLst>
                <a:ext uri="{FF2B5EF4-FFF2-40B4-BE49-F238E27FC236}">
                  <a16:creationId xmlns:a16="http://schemas.microsoft.com/office/drawing/2014/main" id="{C163C8AC-714A-6C26-885F-A0AF502FCD28}"/>
                </a:ext>
              </a:extLst>
            </p:cNvPr>
            <p:cNvSpPr/>
            <p:nvPr/>
          </p:nvSpPr>
          <p:spPr>
            <a:xfrm>
              <a:off x="5953851" y="858426"/>
              <a:ext cx="1017244" cy="40789"/>
            </a:xfrm>
            <a:custGeom>
              <a:avLst/>
              <a:gdLst/>
              <a:ahLst/>
              <a:cxnLst/>
              <a:rect l="l" t="t" r="r" b="b"/>
              <a:pathLst>
                <a:path w="6135" h="246" extrusionOk="0">
                  <a:moveTo>
                    <a:pt x="1" y="0"/>
                  </a:moveTo>
                  <a:lnTo>
                    <a:pt x="1" y="246"/>
                  </a:lnTo>
                  <a:lnTo>
                    <a:pt x="6135" y="246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363;p67">
              <a:extLst>
                <a:ext uri="{FF2B5EF4-FFF2-40B4-BE49-F238E27FC236}">
                  <a16:creationId xmlns:a16="http://schemas.microsoft.com/office/drawing/2014/main" id="{1FEBC867-F567-9290-4747-F74BFA4CA4FF}"/>
                </a:ext>
              </a:extLst>
            </p:cNvPr>
            <p:cNvSpPr/>
            <p:nvPr/>
          </p:nvSpPr>
          <p:spPr>
            <a:xfrm>
              <a:off x="5953851" y="858426"/>
              <a:ext cx="137788" cy="40789"/>
            </a:xfrm>
            <a:custGeom>
              <a:avLst/>
              <a:gdLst/>
              <a:ahLst/>
              <a:cxnLst/>
              <a:rect l="l" t="t" r="r" b="b"/>
              <a:pathLst>
                <a:path w="831" h="246" extrusionOk="0">
                  <a:moveTo>
                    <a:pt x="1" y="0"/>
                  </a:moveTo>
                  <a:lnTo>
                    <a:pt x="1" y="246"/>
                  </a:lnTo>
                  <a:lnTo>
                    <a:pt x="830" y="24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0" name="Subtitle 1389">
            <a:extLst>
              <a:ext uri="{FF2B5EF4-FFF2-40B4-BE49-F238E27FC236}">
                <a16:creationId xmlns:a16="http://schemas.microsoft.com/office/drawing/2014/main" id="{CC8EE7A8-DDA0-C532-34FB-25835065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091" y="1039389"/>
            <a:ext cx="5097870" cy="3532611"/>
          </a:xfrm>
        </p:spPr>
        <p:txBody>
          <a:bodyPr/>
          <a:lstStyle/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concept of project is to make health-related cubes that captures healthy tasks throughout the day.</a:t>
            </a: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cubes are tap-able and has motion sensors.</a:t>
            </a:r>
          </a:p>
          <a:p>
            <a:pPr marL="139700" indent="0"/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Aptos" panose="020B0004020202020204" pitchFamily="34" charset="0"/>
              </a:rPr>
              <a:t>A user also has a choice of connecting the cubes to an application on a phone.</a:t>
            </a:r>
          </a:p>
          <a:p>
            <a:pPr marL="139700" indent="0"/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Aptos" panose="020B0004020202020204" pitchFamily="34" charset="0"/>
              </a:rPr>
              <a:t>The cubes can be rearranged as per user’s priority on a particular day.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Aptos" panose="020B0004020202020204" pitchFamily="34" charset="0"/>
              </a:rPr>
              <a:t>Once all of the tasks for a day has been achieved, the cubes shall turn green indicating the accomplishment.</a:t>
            </a:r>
          </a:p>
          <a:p>
            <a:pPr marL="139700" indent="0"/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139700" indent="0"/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algn="l"/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7" name="Google Shape;3457;p54"/>
          <p:cNvGrpSpPr/>
          <p:nvPr/>
        </p:nvGrpSpPr>
        <p:grpSpPr>
          <a:xfrm>
            <a:off x="5555140" y="1389657"/>
            <a:ext cx="3089736" cy="2246635"/>
            <a:chOff x="3036845" y="1865662"/>
            <a:chExt cx="3089736" cy="2246635"/>
          </a:xfrm>
        </p:grpSpPr>
        <p:grpSp>
          <p:nvGrpSpPr>
            <p:cNvPr id="3458" name="Google Shape;3458;p54"/>
            <p:cNvGrpSpPr/>
            <p:nvPr/>
          </p:nvGrpSpPr>
          <p:grpSpPr>
            <a:xfrm>
              <a:off x="3458441" y="1865662"/>
              <a:ext cx="2246780" cy="2246635"/>
              <a:chOff x="3493534" y="2173354"/>
              <a:chExt cx="513926" cy="513904"/>
            </a:xfrm>
          </p:grpSpPr>
          <p:sp>
            <p:nvSpPr>
              <p:cNvPr id="3459" name="Google Shape;3459;p54"/>
              <p:cNvSpPr/>
              <p:nvPr/>
            </p:nvSpPr>
            <p:spPr>
              <a:xfrm>
                <a:off x="3493534" y="2290183"/>
                <a:ext cx="219900" cy="219900"/>
              </a:xfrm>
              <a:prstGeom prst="ellipse">
                <a:avLst/>
              </a:prstGeom>
              <a:solidFill>
                <a:srgbClr val="FFDCE0">
                  <a:alpha val="75000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0" name="Google Shape;3460;p54"/>
              <p:cNvSpPr/>
              <p:nvPr/>
            </p:nvSpPr>
            <p:spPr>
              <a:xfrm>
                <a:off x="3547823" y="2467358"/>
                <a:ext cx="219900" cy="219900"/>
              </a:xfrm>
              <a:prstGeom prst="ellipse">
                <a:avLst/>
              </a:prstGeom>
              <a:solidFill>
                <a:srgbClr val="FFDCE0">
                  <a:alpha val="75000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1" name="Google Shape;3461;p54"/>
              <p:cNvSpPr/>
              <p:nvPr/>
            </p:nvSpPr>
            <p:spPr>
              <a:xfrm>
                <a:off x="3734138" y="2467358"/>
                <a:ext cx="219900" cy="219900"/>
              </a:xfrm>
              <a:prstGeom prst="ellipse">
                <a:avLst/>
              </a:prstGeom>
              <a:solidFill>
                <a:srgbClr val="FFDCE0">
                  <a:alpha val="75000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2" name="Google Shape;3462;p54"/>
              <p:cNvSpPr/>
              <p:nvPr/>
            </p:nvSpPr>
            <p:spPr>
              <a:xfrm>
                <a:off x="3787560" y="2288011"/>
                <a:ext cx="219900" cy="219900"/>
              </a:xfrm>
              <a:prstGeom prst="ellipse">
                <a:avLst/>
              </a:prstGeom>
              <a:solidFill>
                <a:srgbClr val="FFDCE0">
                  <a:alpha val="75000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3" name="Google Shape;3463;p54"/>
              <p:cNvSpPr/>
              <p:nvPr/>
            </p:nvSpPr>
            <p:spPr>
              <a:xfrm>
                <a:off x="3637290" y="2173354"/>
                <a:ext cx="219900" cy="219900"/>
              </a:xfrm>
              <a:prstGeom prst="ellipse">
                <a:avLst/>
              </a:prstGeom>
              <a:solidFill>
                <a:srgbClr val="FFDCE0">
                  <a:alpha val="75000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464" name="Google Shape;3464;p54"/>
            <p:cNvCxnSpPr/>
            <p:nvPr/>
          </p:nvCxnSpPr>
          <p:spPr>
            <a:xfrm>
              <a:off x="5705080" y="2777222"/>
              <a:ext cx="42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465" name="Google Shape;3465;p54"/>
            <p:cNvCxnSpPr/>
            <p:nvPr/>
          </p:nvCxnSpPr>
          <p:spPr>
            <a:xfrm>
              <a:off x="5404638" y="3409240"/>
              <a:ext cx="42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466" name="Google Shape;3466;p54"/>
            <p:cNvCxnSpPr/>
            <p:nvPr/>
          </p:nvCxnSpPr>
          <p:spPr>
            <a:xfrm>
              <a:off x="3334550" y="3409240"/>
              <a:ext cx="42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467" name="Google Shape;3467;p54"/>
            <p:cNvCxnSpPr/>
            <p:nvPr/>
          </p:nvCxnSpPr>
          <p:spPr>
            <a:xfrm>
              <a:off x="3036845" y="2777222"/>
              <a:ext cx="42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3468" name="Google Shape;3468;p54"/>
          <p:cNvGrpSpPr/>
          <p:nvPr/>
        </p:nvGrpSpPr>
        <p:grpSpPr>
          <a:xfrm>
            <a:off x="6817836" y="1631282"/>
            <a:ext cx="536101" cy="538234"/>
            <a:chOff x="-3022475" y="3214100"/>
            <a:chExt cx="678351" cy="681050"/>
          </a:xfrm>
        </p:grpSpPr>
        <p:sp>
          <p:nvSpPr>
            <p:cNvPr id="3469" name="Google Shape;3469;p54"/>
            <p:cNvSpPr/>
            <p:nvPr/>
          </p:nvSpPr>
          <p:spPr>
            <a:xfrm>
              <a:off x="-3022475" y="3214100"/>
              <a:ext cx="678351" cy="681050"/>
            </a:xfrm>
            <a:custGeom>
              <a:avLst/>
              <a:gdLst/>
              <a:ahLst/>
              <a:cxnLst/>
              <a:rect l="l" t="t" r="r" b="b"/>
              <a:pathLst>
                <a:path w="24627" h="24725" extrusionOk="0">
                  <a:moveTo>
                    <a:pt x="12366" y="0"/>
                  </a:moveTo>
                  <a:cubicBezTo>
                    <a:pt x="5623" y="0"/>
                    <a:pt x="204" y="5207"/>
                    <a:pt x="0" y="11851"/>
                  </a:cubicBezTo>
                  <a:lnTo>
                    <a:pt x="515" y="12464"/>
                  </a:lnTo>
                  <a:lnTo>
                    <a:pt x="0" y="13282"/>
                  </a:lnTo>
                  <a:cubicBezTo>
                    <a:pt x="515" y="19616"/>
                    <a:pt x="5828" y="24724"/>
                    <a:pt x="12366" y="24724"/>
                  </a:cubicBezTo>
                  <a:cubicBezTo>
                    <a:pt x="18799" y="24724"/>
                    <a:pt x="24218" y="19616"/>
                    <a:pt x="24626" y="13176"/>
                  </a:cubicBezTo>
                  <a:lnTo>
                    <a:pt x="23809" y="12464"/>
                  </a:lnTo>
                  <a:lnTo>
                    <a:pt x="24626" y="11745"/>
                  </a:lnTo>
                  <a:cubicBezTo>
                    <a:pt x="24316" y="5207"/>
                    <a:pt x="18905" y="0"/>
                    <a:pt x="1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4"/>
            <p:cNvSpPr/>
            <p:nvPr/>
          </p:nvSpPr>
          <p:spPr>
            <a:xfrm>
              <a:off x="-2926808" y="3382956"/>
              <a:ext cx="180144" cy="19612"/>
            </a:xfrm>
            <a:custGeom>
              <a:avLst/>
              <a:gdLst/>
              <a:ahLst/>
              <a:cxnLst/>
              <a:rect l="l" t="t" r="r" b="b"/>
              <a:pathLst>
                <a:path w="6540" h="712" extrusionOk="0">
                  <a:moveTo>
                    <a:pt x="409" y="0"/>
                  </a:moveTo>
                  <a:cubicBezTo>
                    <a:pt x="205" y="0"/>
                    <a:pt x="1" y="204"/>
                    <a:pt x="1" y="409"/>
                  </a:cubicBezTo>
                  <a:cubicBezTo>
                    <a:pt x="1" y="613"/>
                    <a:pt x="205" y="711"/>
                    <a:pt x="409" y="711"/>
                  </a:cubicBezTo>
                  <a:lnTo>
                    <a:pt x="6237" y="711"/>
                  </a:lnTo>
                  <a:cubicBezTo>
                    <a:pt x="6335" y="711"/>
                    <a:pt x="6539" y="613"/>
                    <a:pt x="6539" y="409"/>
                  </a:cubicBezTo>
                  <a:cubicBezTo>
                    <a:pt x="6539" y="204"/>
                    <a:pt x="6335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4"/>
            <p:cNvSpPr/>
            <p:nvPr/>
          </p:nvSpPr>
          <p:spPr>
            <a:xfrm>
              <a:off x="-2887390" y="3329352"/>
              <a:ext cx="101338" cy="19860"/>
            </a:xfrm>
            <a:custGeom>
              <a:avLst/>
              <a:gdLst/>
              <a:ahLst/>
              <a:cxnLst/>
              <a:rect l="l" t="t" r="r" b="b"/>
              <a:pathLst>
                <a:path w="3679" h="721" extrusionOk="0">
                  <a:moveTo>
                    <a:pt x="409" y="1"/>
                  </a:moveTo>
                  <a:cubicBezTo>
                    <a:pt x="204" y="1"/>
                    <a:pt x="0" y="205"/>
                    <a:pt x="0" y="410"/>
                  </a:cubicBezTo>
                  <a:cubicBezTo>
                    <a:pt x="0" y="614"/>
                    <a:pt x="204" y="720"/>
                    <a:pt x="409" y="720"/>
                  </a:cubicBezTo>
                  <a:lnTo>
                    <a:pt x="3269" y="720"/>
                  </a:lnTo>
                  <a:cubicBezTo>
                    <a:pt x="3474" y="720"/>
                    <a:pt x="3678" y="614"/>
                    <a:pt x="3678" y="410"/>
                  </a:cubicBezTo>
                  <a:cubicBezTo>
                    <a:pt x="3678" y="205"/>
                    <a:pt x="3474" y="1"/>
                    <a:pt x="3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4"/>
            <p:cNvSpPr/>
            <p:nvPr/>
          </p:nvSpPr>
          <p:spPr>
            <a:xfrm>
              <a:off x="-2887390" y="3436312"/>
              <a:ext cx="101338" cy="19832"/>
            </a:xfrm>
            <a:custGeom>
              <a:avLst/>
              <a:gdLst/>
              <a:ahLst/>
              <a:cxnLst/>
              <a:rect l="l" t="t" r="r" b="b"/>
              <a:pathLst>
                <a:path w="3679" h="720" extrusionOk="0">
                  <a:moveTo>
                    <a:pt x="409" y="0"/>
                  </a:moveTo>
                  <a:cubicBezTo>
                    <a:pt x="204" y="0"/>
                    <a:pt x="0" y="205"/>
                    <a:pt x="0" y="311"/>
                  </a:cubicBezTo>
                  <a:cubicBezTo>
                    <a:pt x="0" y="515"/>
                    <a:pt x="204" y="719"/>
                    <a:pt x="409" y="719"/>
                  </a:cubicBezTo>
                  <a:lnTo>
                    <a:pt x="3269" y="719"/>
                  </a:lnTo>
                  <a:cubicBezTo>
                    <a:pt x="3474" y="719"/>
                    <a:pt x="3678" y="515"/>
                    <a:pt x="3678" y="311"/>
                  </a:cubicBezTo>
                  <a:cubicBezTo>
                    <a:pt x="3678" y="205"/>
                    <a:pt x="3474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4"/>
            <p:cNvSpPr/>
            <p:nvPr/>
          </p:nvSpPr>
          <p:spPr>
            <a:xfrm>
              <a:off x="-2619918" y="3239745"/>
              <a:ext cx="261622" cy="205128"/>
            </a:xfrm>
            <a:custGeom>
              <a:avLst/>
              <a:gdLst/>
              <a:ahLst/>
              <a:cxnLst/>
              <a:rect l="l" t="t" r="r" b="b"/>
              <a:pathLst>
                <a:path w="9498" h="7447" extrusionOk="0">
                  <a:moveTo>
                    <a:pt x="2619" y="0"/>
                  </a:moveTo>
                  <a:cubicBezTo>
                    <a:pt x="2339" y="0"/>
                    <a:pt x="2041" y="55"/>
                    <a:pt x="1733" y="189"/>
                  </a:cubicBezTo>
                  <a:cubicBezTo>
                    <a:pt x="0" y="1006"/>
                    <a:pt x="0" y="3458"/>
                    <a:pt x="1528" y="5093"/>
                  </a:cubicBezTo>
                  <a:cubicBezTo>
                    <a:pt x="2959" y="6728"/>
                    <a:pt x="4291" y="7447"/>
                    <a:pt x="4700" y="7447"/>
                  </a:cubicBezTo>
                  <a:cubicBezTo>
                    <a:pt x="5206" y="7447"/>
                    <a:pt x="6539" y="6728"/>
                    <a:pt x="7969" y="5093"/>
                  </a:cubicBezTo>
                  <a:cubicBezTo>
                    <a:pt x="9498" y="3458"/>
                    <a:pt x="9498" y="1006"/>
                    <a:pt x="7765" y="189"/>
                  </a:cubicBezTo>
                  <a:cubicBezTo>
                    <a:pt x="7456" y="55"/>
                    <a:pt x="7155" y="0"/>
                    <a:pt x="6869" y="0"/>
                  </a:cubicBezTo>
                  <a:cubicBezTo>
                    <a:pt x="5641" y="0"/>
                    <a:pt x="4700" y="1006"/>
                    <a:pt x="4700" y="1006"/>
                  </a:cubicBezTo>
                  <a:cubicBezTo>
                    <a:pt x="4700" y="1006"/>
                    <a:pt x="3823" y="0"/>
                    <a:pt x="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4"/>
            <p:cNvSpPr/>
            <p:nvPr/>
          </p:nvSpPr>
          <p:spPr>
            <a:xfrm>
              <a:off x="-2619918" y="3238643"/>
              <a:ext cx="163232" cy="206229"/>
            </a:xfrm>
            <a:custGeom>
              <a:avLst/>
              <a:gdLst/>
              <a:ahLst/>
              <a:cxnLst/>
              <a:rect l="l" t="t" r="r" b="b"/>
              <a:pathLst>
                <a:path w="5926" h="7487" extrusionOk="0">
                  <a:moveTo>
                    <a:pt x="2692" y="0"/>
                  </a:moveTo>
                  <a:cubicBezTo>
                    <a:pt x="2385" y="0"/>
                    <a:pt x="2059" y="66"/>
                    <a:pt x="1733" y="229"/>
                  </a:cubicBezTo>
                  <a:cubicBezTo>
                    <a:pt x="0" y="1046"/>
                    <a:pt x="0" y="3498"/>
                    <a:pt x="1528" y="5133"/>
                  </a:cubicBezTo>
                  <a:cubicBezTo>
                    <a:pt x="2959" y="6768"/>
                    <a:pt x="4291" y="7487"/>
                    <a:pt x="4700" y="7487"/>
                  </a:cubicBezTo>
                  <a:cubicBezTo>
                    <a:pt x="5002" y="7487"/>
                    <a:pt x="5411" y="7381"/>
                    <a:pt x="5926" y="6972"/>
                  </a:cubicBezTo>
                  <a:cubicBezTo>
                    <a:pt x="5411" y="6563"/>
                    <a:pt x="4700" y="5950"/>
                    <a:pt x="3882" y="5133"/>
                  </a:cubicBezTo>
                  <a:cubicBezTo>
                    <a:pt x="2452" y="3604"/>
                    <a:pt x="2452" y="1251"/>
                    <a:pt x="3882" y="335"/>
                  </a:cubicBezTo>
                  <a:cubicBezTo>
                    <a:pt x="3573" y="149"/>
                    <a:pt x="315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4"/>
            <p:cNvSpPr/>
            <p:nvPr/>
          </p:nvSpPr>
          <p:spPr>
            <a:xfrm>
              <a:off x="-3022475" y="3402541"/>
              <a:ext cx="678351" cy="301260"/>
            </a:xfrm>
            <a:custGeom>
              <a:avLst/>
              <a:gdLst/>
              <a:ahLst/>
              <a:cxnLst/>
              <a:rect l="l" t="t" r="r" b="b"/>
              <a:pathLst>
                <a:path w="24627" h="10937" extrusionOk="0">
                  <a:moveTo>
                    <a:pt x="12260" y="0"/>
                  </a:moveTo>
                  <a:cubicBezTo>
                    <a:pt x="11851" y="0"/>
                    <a:pt x="11549" y="311"/>
                    <a:pt x="11443" y="613"/>
                  </a:cubicBezTo>
                  <a:lnTo>
                    <a:pt x="9710" y="4806"/>
                  </a:lnTo>
                  <a:lnTo>
                    <a:pt x="8280" y="4806"/>
                  </a:lnTo>
                  <a:cubicBezTo>
                    <a:pt x="7871" y="4806"/>
                    <a:pt x="7560" y="5109"/>
                    <a:pt x="7356" y="5419"/>
                  </a:cubicBezTo>
                  <a:lnTo>
                    <a:pt x="6032" y="8582"/>
                  </a:lnTo>
                  <a:lnTo>
                    <a:pt x="4291" y="3376"/>
                  </a:lnTo>
                  <a:cubicBezTo>
                    <a:pt x="4087" y="2967"/>
                    <a:pt x="3784" y="2763"/>
                    <a:pt x="3376" y="2657"/>
                  </a:cubicBezTo>
                  <a:cubicBezTo>
                    <a:pt x="2967" y="2657"/>
                    <a:pt x="2656" y="2861"/>
                    <a:pt x="2452" y="3270"/>
                  </a:cubicBezTo>
                  <a:lnTo>
                    <a:pt x="1635" y="5010"/>
                  </a:lnTo>
                  <a:lnTo>
                    <a:pt x="0" y="5010"/>
                  </a:lnTo>
                  <a:lnTo>
                    <a:pt x="0" y="5517"/>
                  </a:lnTo>
                  <a:lnTo>
                    <a:pt x="0" y="6441"/>
                  </a:lnTo>
                  <a:lnTo>
                    <a:pt x="1945" y="6441"/>
                  </a:lnTo>
                  <a:cubicBezTo>
                    <a:pt x="2354" y="6441"/>
                    <a:pt x="2656" y="6236"/>
                    <a:pt x="2861" y="5828"/>
                  </a:cubicBezTo>
                  <a:lnTo>
                    <a:pt x="3269" y="4904"/>
                  </a:lnTo>
                  <a:lnTo>
                    <a:pt x="5108" y="10217"/>
                  </a:lnTo>
                  <a:cubicBezTo>
                    <a:pt x="5215" y="10626"/>
                    <a:pt x="5623" y="10936"/>
                    <a:pt x="6032" y="10936"/>
                  </a:cubicBezTo>
                  <a:cubicBezTo>
                    <a:pt x="6441" y="10936"/>
                    <a:pt x="6743" y="10732"/>
                    <a:pt x="6947" y="10323"/>
                  </a:cubicBezTo>
                  <a:lnTo>
                    <a:pt x="8582" y="6335"/>
                  </a:lnTo>
                  <a:lnTo>
                    <a:pt x="10012" y="6335"/>
                  </a:lnTo>
                  <a:cubicBezTo>
                    <a:pt x="10421" y="6335"/>
                    <a:pt x="10830" y="6032"/>
                    <a:pt x="10936" y="5722"/>
                  </a:cubicBezTo>
                  <a:lnTo>
                    <a:pt x="12260" y="2354"/>
                  </a:lnTo>
                  <a:lnTo>
                    <a:pt x="14099" y="7871"/>
                  </a:lnTo>
                  <a:cubicBezTo>
                    <a:pt x="14205" y="8174"/>
                    <a:pt x="14508" y="8484"/>
                    <a:pt x="14916" y="8484"/>
                  </a:cubicBezTo>
                  <a:cubicBezTo>
                    <a:pt x="15325" y="8484"/>
                    <a:pt x="15734" y="8280"/>
                    <a:pt x="15840" y="7969"/>
                  </a:cubicBezTo>
                  <a:lnTo>
                    <a:pt x="17164" y="5419"/>
                  </a:lnTo>
                  <a:lnTo>
                    <a:pt x="18905" y="10323"/>
                  </a:lnTo>
                  <a:cubicBezTo>
                    <a:pt x="19003" y="10626"/>
                    <a:pt x="19314" y="10936"/>
                    <a:pt x="19722" y="10936"/>
                  </a:cubicBezTo>
                  <a:cubicBezTo>
                    <a:pt x="20131" y="10936"/>
                    <a:pt x="20540" y="10732"/>
                    <a:pt x="20638" y="10323"/>
                  </a:cubicBezTo>
                  <a:lnTo>
                    <a:pt x="22379" y="6335"/>
                  </a:lnTo>
                  <a:lnTo>
                    <a:pt x="24626" y="6335"/>
                  </a:lnTo>
                  <a:lnTo>
                    <a:pt x="24626" y="5517"/>
                  </a:lnTo>
                  <a:lnTo>
                    <a:pt x="24626" y="4904"/>
                  </a:lnTo>
                  <a:lnTo>
                    <a:pt x="22068" y="4904"/>
                  </a:lnTo>
                  <a:cubicBezTo>
                    <a:pt x="21659" y="4904"/>
                    <a:pt x="21251" y="5109"/>
                    <a:pt x="21153" y="5517"/>
                  </a:cubicBezTo>
                  <a:lnTo>
                    <a:pt x="19820" y="8582"/>
                  </a:lnTo>
                  <a:lnTo>
                    <a:pt x="18088" y="3784"/>
                  </a:lnTo>
                  <a:cubicBezTo>
                    <a:pt x="17981" y="3474"/>
                    <a:pt x="17679" y="3171"/>
                    <a:pt x="17270" y="3171"/>
                  </a:cubicBezTo>
                  <a:cubicBezTo>
                    <a:pt x="16862" y="3171"/>
                    <a:pt x="16551" y="3376"/>
                    <a:pt x="16347" y="3678"/>
                  </a:cubicBezTo>
                  <a:lnTo>
                    <a:pt x="15121" y="6236"/>
                  </a:lnTo>
                  <a:lnTo>
                    <a:pt x="13184" y="719"/>
                  </a:lnTo>
                  <a:cubicBezTo>
                    <a:pt x="13077" y="311"/>
                    <a:pt x="12775" y="0"/>
                    <a:pt x="12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4"/>
            <p:cNvSpPr/>
            <p:nvPr/>
          </p:nvSpPr>
          <p:spPr>
            <a:xfrm>
              <a:off x="-3022475" y="3475702"/>
              <a:ext cx="267462" cy="228100"/>
            </a:xfrm>
            <a:custGeom>
              <a:avLst/>
              <a:gdLst/>
              <a:ahLst/>
              <a:cxnLst/>
              <a:rect l="l" t="t" r="r" b="b"/>
              <a:pathLst>
                <a:path w="9710" h="8281" extrusionOk="0">
                  <a:moveTo>
                    <a:pt x="3376" y="1"/>
                  </a:moveTo>
                  <a:cubicBezTo>
                    <a:pt x="2967" y="1"/>
                    <a:pt x="2656" y="205"/>
                    <a:pt x="2452" y="614"/>
                  </a:cubicBezTo>
                  <a:lnTo>
                    <a:pt x="1635" y="2354"/>
                  </a:lnTo>
                  <a:lnTo>
                    <a:pt x="0" y="2354"/>
                  </a:lnTo>
                  <a:lnTo>
                    <a:pt x="0" y="2861"/>
                  </a:lnTo>
                  <a:lnTo>
                    <a:pt x="0" y="3785"/>
                  </a:lnTo>
                  <a:lnTo>
                    <a:pt x="1945" y="3785"/>
                  </a:lnTo>
                  <a:cubicBezTo>
                    <a:pt x="2354" y="3785"/>
                    <a:pt x="2656" y="3580"/>
                    <a:pt x="2861" y="3172"/>
                  </a:cubicBezTo>
                  <a:lnTo>
                    <a:pt x="3269" y="2248"/>
                  </a:lnTo>
                  <a:lnTo>
                    <a:pt x="5108" y="7561"/>
                  </a:lnTo>
                  <a:cubicBezTo>
                    <a:pt x="5215" y="7970"/>
                    <a:pt x="5623" y="8280"/>
                    <a:pt x="6032" y="8280"/>
                  </a:cubicBezTo>
                  <a:cubicBezTo>
                    <a:pt x="6441" y="8280"/>
                    <a:pt x="6743" y="8076"/>
                    <a:pt x="6947" y="7667"/>
                  </a:cubicBezTo>
                  <a:lnTo>
                    <a:pt x="8582" y="3679"/>
                  </a:lnTo>
                  <a:lnTo>
                    <a:pt x="9710" y="3679"/>
                  </a:lnTo>
                  <a:cubicBezTo>
                    <a:pt x="9301" y="3679"/>
                    <a:pt x="8991" y="3270"/>
                    <a:pt x="8991" y="2967"/>
                  </a:cubicBezTo>
                  <a:cubicBezTo>
                    <a:pt x="8991" y="2559"/>
                    <a:pt x="9301" y="2150"/>
                    <a:pt x="9710" y="2150"/>
                  </a:cubicBezTo>
                  <a:lnTo>
                    <a:pt x="8280" y="2150"/>
                  </a:lnTo>
                  <a:cubicBezTo>
                    <a:pt x="7871" y="2150"/>
                    <a:pt x="7560" y="2453"/>
                    <a:pt x="7356" y="2763"/>
                  </a:cubicBezTo>
                  <a:lnTo>
                    <a:pt x="6032" y="5926"/>
                  </a:lnTo>
                  <a:lnTo>
                    <a:pt x="4291" y="720"/>
                  </a:lnTo>
                  <a:cubicBezTo>
                    <a:pt x="4087" y="311"/>
                    <a:pt x="3784" y="107"/>
                    <a:pt x="3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4"/>
            <p:cNvSpPr/>
            <p:nvPr/>
          </p:nvSpPr>
          <p:spPr>
            <a:xfrm>
              <a:off x="-2802961" y="3743172"/>
              <a:ext cx="239339" cy="78834"/>
            </a:xfrm>
            <a:custGeom>
              <a:avLst/>
              <a:gdLst/>
              <a:ahLst/>
              <a:cxnLst/>
              <a:rect l="l" t="t" r="r" b="b"/>
              <a:pathLst>
                <a:path w="8689" h="2862" extrusionOk="0">
                  <a:moveTo>
                    <a:pt x="1430" y="0"/>
                  </a:moveTo>
                  <a:cubicBezTo>
                    <a:pt x="613" y="0"/>
                    <a:pt x="0" y="613"/>
                    <a:pt x="0" y="1431"/>
                  </a:cubicBezTo>
                  <a:cubicBezTo>
                    <a:pt x="0" y="2248"/>
                    <a:pt x="613" y="2861"/>
                    <a:pt x="1430" y="2861"/>
                  </a:cubicBezTo>
                  <a:lnTo>
                    <a:pt x="7258" y="2861"/>
                  </a:lnTo>
                  <a:cubicBezTo>
                    <a:pt x="8075" y="2861"/>
                    <a:pt x="8688" y="2248"/>
                    <a:pt x="8688" y="1431"/>
                  </a:cubicBezTo>
                  <a:cubicBezTo>
                    <a:pt x="8688" y="613"/>
                    <a:pt x="8075" y="0"/>
                    <a:pt x="7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4"/>
            <p:cNvSpPr/>
            <p:nvPr/>
          </p:nvSpPr>
          <p:spPr>
            <a:xfrm>
              <a:off x="-2802961" y="3743172"/>
              <a:ext cx="160532" cy="78834"/>
            </a:xfrm>
            <a:custGeom>
              <a:avLst/>
              <a:gdLst/>
              <a:ahLst/>
              <a:cxnLst/>
              <a:rect l="l" t="t" r="r" b="b"/>
              <a:pathLst>
                <a:path w="5828" h="2862" extrusionOk="0">
                  <a:moveTo>
                    <a:pt x="1430" y="0"/>
                  </a:moveTo>
                  <a:cubicBezTo>
                    <a:pt x="613" y="0"/>
                    <a:pt x="0" y="613"/>
                    <a:pt x="0" y="1431"/>
                  </a:cubicBezTo>
                  <a:cubicBezTo>
                    <a:pt x="0" y="2248"/>
                    <a:pt x="613" y="2861"/>
                    <a:pt x="1430" y="2861"/>
                  </a:cubicBezTo>
                  <a:lnTo>
                    <a:pt x="5828" y="2861"/>
                  </a:lnTo>
                  <a:cubicBezTo>
                    <a:pt x="5010" y="2861"/>
                    <a:pt x="4397" y="2248"/>
                    <a:pt x="4397" y="1431"/>
                  </a:cubicBezTo>
                  <a:cubicBezTo>
                    <a:pt x="4397" y="613"/>
                    <a:pt x="5010" y="0"/>
                    <a:pt x="5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9" name="Google Shape;3479;p54"/>
          <p:cNvGrpSpPr/>
          <p:nvPr/>
        </p:nvGrpSpPr>
        <p:grpSpPr>
          <a:xfrm>
            <a:off x="6173266" y="2162249"/>
            <a:ext cx="538256" cy="538237"/>
            <a:chOff x="-2318924" y="3214100"/>
            <a:chExt cx="681078" cy="681054"/>
          </a:xfrm>
        </p:grpSpPr>
        <p:sp>
          <p:nvSpPr>
            <p:cNvPr id="3480" name="Google Shape;3480;p54"/>
            <p:cNvSpPr/>
            <p:nvPr/>
          </p:nvSpPr>
          <p:spPr>
            <a:xfrm>
              <a:off x="-2318924" y="3214100"/>
              <a:ext cx="681078" cy="588058"/>
            </a:xfrm>
            <a:custGeom>
              <a:avLst/>
              <a:gdLst/>
              <a:ahLst/>
              <a:cxnLst/>
              <a:rect l="l" t="t" r="r" b="b"/>
              <a:pathLst>
                <a:path w="24726" h="21349" extrusionOk="0">
                  <a:moveTo>
                    <a:pt x="12367" y="0"/>
                  </a:moveTo>
                  <a:cubicBezTo>
                    <a:pt x="5518" y="0"/>
                    <a:pt x="1" y="5517"/>
                    <a:pt x="1" y="12358"/>
                  </a:cubicBezTo>
                  <a:cubicBezTo>
                    <a:pt x="1" y="15832"/>
                    <a:pt x="1431" y="19101"/>
                    <a:pt x="3883" y="21349"/>
                  </a:cubicBezTo>
                  <a:lnTo>
                    <a:pt x="20745" y="21349"/>
                  </a:lnTo>
                  <a:cubicBezTo>
                    <a:pt x="23197" y="19101"/>
                    <a:pt x="24725" y="15832"/>
                    <a:pt x="24725" y="12358"/>
                  </a:cubicBezTo>
                  <a:cubicBezTo>
                    <a:pt x="24725" y="5517"/>
                    <a:pt x="19110" y="0"/>
                    <a:pt x="1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4"/>
            <p:cNvSpPr/>
            <p:nvPr/>
          </p:nvSpPr>
          <p:spPr>
            <a:xfrm>
              <a:off x="-2211963" y="3214100"/>
              <a:ext cx="464464" cy="610590"/>
            </a:xfrm>
            <a:custGeom>
              <a:avLst/>
              <a:gdLst/>
              <a:ahLst/>
              <a:cxnLst/>
              <a:rect l="l" t="t" r="r" b="b"/>
              <a:pathLst>
                <a:path w="16862" h="22167" extrusionOk="0">
                  <a:moveTo>
                    <a:pt x="1945" y="0"/>
                  </a:moveTo>
                  <a:cubicBezTo>
                    <a:pt x="818" y="0"/>
                    <a:pt x="0" y="818"/>
                    <a:pt x="0" y="1937"/>
                  </a:cubicBezTo>
                  <a:lnTo>
                    <a:pt x="0" y="21349"/>
                  </a:lnTo>
                  <a:cubicBezTo>
                    <a:pt x="311" y="21659"/>
                    <a:pt x="613" y="21864"/>
                    <a:pt x="924" y="22166"/>
                  </a:cubicBezTo>
                  <a:lnTo>
                    <a:pt x="15938" y="22166"/>
                  </a:lnTo>
                  <a:cubicBezTo>
                    <a:pt x="16249" y="21864"/>
                    <a:pt x="16551" y="21659"/>
                    <a:pt x="16862" y="21349"/>
                  </a:cubicBezTo>
                  <a:lnTo>
                    <a:pt x="16862" y="1937"/>
                  </a:lnTo>
                  <a:cubicBezTo>
                    <a:pt x="16862" y="818"/>
                    <a:pt x="16045" y="0"/>
                    <a:pt x="14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-2211963" y="3619354"/>
              <a:ext cx="464464" cy="205348"/>
            </a:xfrm>
            <a:custGeom>
              <a:avLst/>
              <a:gdLst/>
              <a:ahLst/>
              <a:cxnLst/>
              <a:rect l="l" t="t" r="r" b="b"/>
              <a:pathLst>
                <a:path w="16862" h="7455" extrusionOk="0">
                  <a:moveTo>
                    <a:pt x="0" y="0"/>
                  </a:moveTo>
                  <a:lnTo>
                    <a:pt x="0" y="6637"/>
                  </a:lnTo>
                  <a:cubicBezTo>
                    <a:pt x="311" y="6947"/>
                    <a:pt x="613" y="7152"/>
                    <a:pt x="924" y="7454"/>
                  </a:cubicBezTo>
                  <a:lnTo>
                    <a:pt x="15938" y="7454"/>
                  </a:lnTo>
                  <a:cubicBezTo>
                    <a:pt x="16249" y="7152"/>
                    <a:pt x="16551" y="6947"/>
                    <a:pt x="16862" y="6637"/>
                  </a:cubicBezTo>
                  <a:lnTo>
                    <a:pt x="16862" y="0"/>
                  </a:lnTo>
                  <a:cubicBezTo>
                    <a:pt x="16862" y="303"/>
                    <a:pt x="16658" y="507"/>
                    <a:pt x="16453" y="507"/>
                  </a:cubicBezTo>
                  <a:cubicBezTo>
                    <a:pt x="16143" y="507"/>
                    <a:pt x="15938" y="303"/>
                    <a:pt x="15938" y="0"/>
                  </a:cubicBezTo>
                  <a:lnTo>
                    <a:pt x="924" y="0"/>
                  </a:lnTo>
                  <a:cubicBezTo>
                    <a:pt x="924" y="303"/>
                    <a:pt x="719" y="507"/>
                    <a:pt x="515" y="507"/>
                  </a:cubicBezTo>
                  <a:cubicBezTo>
                    <a:pt x="205" y="507"/>
                    <a:pt x="0" y="303"/>
                    <a:pt x="0" y="0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-2186538" y="3346237"/>
              <a:ext cx="413616" cy="548917"/>
            </a:xfrm>
            <a:custGeom>
              <a:avLst/>
              <a:gdLst/>
              <a:ahLst/>
              <a:cxnLst/>
              <a:rect l="l" t="t" r="r" b="b"/>
              <a:pathLst>
                <a:path w="15016" h="19928" extrusionOk="0">
                  <a:moveTo>
                    <a:pt x="614" y="1"/>
                  </a:moveTo>
                  <a:cubicBezTo>
                    <a:pt x="303" y="1"/>
                    <a:pt x="1" y="205"/>
                    <a:pt x="1" y="516"/>
                  </a:cubicBezTo>
                  <a:lnTo>
                    <a:pt x="1" y="17369"/>
                  </a:lnTo>
                  <a:cubicBezTo>
                    <a:pt x="303" y="17574"/>
                    <a:pt x="712" y="17778"/>
                    <a:pt x="1022" y="17982"/>
                  </a:cubicBezTo>
                  <a:lnTo>
                    <a:pt x="1938" y="18595"/>
                  </a:lnTo>
                  <a:cubicBezTo>
                    <a:pt x="3679" y="19413"/>
                    <a:pt x="5518" y="19927"/>
                    <a:pt x="7561" y="19927"/>
                  </a:cubicBezTo>
                  <a:cubicBezTo>
                    <a:pt x="10316" y="19927"/>
                    <a:pt x="12972" y="18906"/>
                    <a:pt x="15015" y="17369"/>
                  </a:cubicBezTo>
                  <a:lnTo>
                    <a:pt x="15015" y="516"/>
                  </a:lnTo>
                  <a:cubicBezTo>
                    <a:pt x="15015" y="205"/>
                    <a:pt x="14811" y="1"/>
                    <a:pt x="14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-2186538" y="3346237"/>
              <a:ext cx="64648" cy="509527"/>
            </a:xfrm>
            <a:custGeom>
              <a:avLst/>
              <a:gdLst/>
              <a:ahLst/>
              <a:cxnLst/>
              <a:rect l="l" t="t" r="r" b="b"/>
              <a:pathLst>
                <a:path w="2347" h="18498" extrusionOk="0">
                  <a:moveTo>
                    <a:pt x="614" y="1"/>
                  </a:moveTo>
                  <a:cubicBezTo>
                    <a:pt x="303" y="1"/>
                    <a:pt x="1" y="205"/>
                    <a:pt x="1" y="516"/>
                  </a:cubicBezTo>
                  <a:lnTo>
                    <a:pt x="1" y="17369"/>
                  </a:lnTo>
                  <a:cubicBezTo>
                    <a:pt x="303" y="17574"/>
                    <a:pt x="712" y="17778"/>
                    <a:pt x="1022" y="17982"/>
                  </a:cubicBezTo>
                  <a:cubicBezTo>
                    <a:pt x="1325" y="18187"/>
                    <a:pt x="1529" y="18391"/>
                    <a:pt x="1840" y="18497"/>
                  </a:cubicBezTo>
                  <a:lnTo>
                    <a:pt x="1840" y="516"/>
                  </a:lnTo>
                  <a:cubicBezTo>
                    <a:pt x="1840" y="205"/>
                    <a:pt x="2142" y="1"/>
                    <a:pt x="2347" y="1"/>
                  </a:cubicBezTo>
                  <a:close/>
                </a:path>
              </a:pathLst>
            </a:custGeom>
            <a:solidFill>
              <a:srgbClr val="CED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-1961377" y="3396949"/>
              <a:ext cx="143427" cy="115469"/>
            </a:xfrm>
            <a:custGeom>
              <a:avLst/>
              <a:gdLst/>
              <a:ahLst/>
              <a:cxnLst/>
              <a:rect l="l" t="t" r="r" b="b"/>
              <a:pathLst>
                <a:path w="5207" h="4192" extrusionOk="0">
                  <a:moveTo>
                    <a:pt x="1397" y="0"/>
                  </a:moveTo>
                  <a:cubicBezTo>
                    <a:pt x="1246" y="0"/>
                    <a:pt x="1084" y="31"/>
                    <a:pt x="916" y="105"/>
                  </a:cubicBezTo>
                  <a:cubicBezTo>
                    <a:pt x="0" y="514"/>
                    <a:pt x="0" y="1944"/>
                    <a:pt x="818" y="2860"/>
                  </a:cubicBezTo>
                  <a:cubicBezTo>
                    <a:pt x="1635" y="3783"/>
                    <a:pt x="2346" y="4192"/>
                    <a:pt x="2550" y="4192"/>
                  </a:cubicBezTo>
                  <a:cubicBezTo>
                    <a:pt x="2861" y="4192"/>
                    <a:pt x="3572" y="3783"/>
                    <a:pt x="4389" y="2860"/>
                  </a:cubicBezTo>
                  <a:cubicBezTo>
                    <a:pt x="5207" y="1944"/>
                    <a:pt x="5207" y="514"/>
                    <a:pt x="4291" y="105"/>
                  </a:cubicBezTo>
                  <a:cubicBezTo>
                    <a:pt x="4123" y="31"/>
                    <a:pt x="3958" y="0"/>
                    <a:pt x="3801" y="0"/>
                  </a:cubicBezTo>
                  <a:cubicBezTo>
                    <a:pt x="3097" y="0"/>
                    <a:pt x="2550" y="612"/>
                    <a:pt x="2550" y="612"/>
                  </a:cubicBezTo>
                  <a:cubicBezTo>
                    <a:pt x="2550" y="612"/>
                    <a:pt x="2075" y="0"/>
                    <a:pt x="1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-1961377" y="3397417"/>
              <a:ext cx="90072" cy="115000"/>
            </a:xfrm>
            <a:custGeom>
              <a:avLst/>
              <a:gdLst/>
              <a:ahLst/>
              <a:cxnLst/>
              <a:rect l="l" t="t" r="r" b="b"/>
              <a:pathLst>
                <a:path w="3270" h="4175" extrusionOk="0">
                  <a:moveTo>
                    <a:pt x="1365" y="1"/>
                  </a:moveTo>
                  <a:cubicBezTo>
                    <a:pt x="1226" y="1"/>
                    <a:pt x="1076" y="25"/>
                    <a:pt x="916" y="88"/>
                  </a:cubicBezTo>
                  <a:cubicBezTo>
                    <a:pt x="0" y="497"/>
                    <a:pt x="0" y="1927"/>
                    <a:pt x="818" y="2843"/>
                  </a:cubicBezTo>
                  <a:cubicBezTo>
                    <a:pt x="1635" y="3766"/>
                    <a:pt x="2346" y="4175"/>
                    <a:pt x="2550" y="4175"/>
                  </a:cubicBezTo>
                  <a:cubicBezTo>
                    <a:pt x="2755" y="4175"/>
                    <a:pt x="2959" y="4069"/>
                    <a:pt x="3270" y="3864"/>
                  </a:cubicBezTo>
                  <a:lnTo>
                    <a:pt x="2248" y="2843"/>
                  </a:lnTo>
                  <a:cubicBezTo>
                    <a:pt x="1431" y="2025"/>
                    <a:pt x="1431" y="701"/>
                    <a:pt x="2142" y="186"/>
                  </a:cubicBezTo>
                  <a:cubicBezTo>
                    <a:pt x="1933" y="119"/>
                    <a:pt x="1674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-2144420" y="3398684"/>
              <a:ext cx="78806" cy="113733"/>
            </a:xfrm>
            <a:custGeom>
              <a:avLst/>
              <a:gdLst/>
              <a:ahLst/>
              <a:cxnLst/>
              <a:rect l="l" t="t" r="r" b="b"/>
              <a:pathLst>
                <a:path w="2861" h="4129" extrusionOk="0">
                  <a:moveTo>
                    <a:pt x="1635" y="1064"/>
                  </a:moveTo>
                  <a:lnTo>
                    <a:pt x="1635" y="2388"/>
                  </a:lnTo>
                  <a:lnTo>
                    <a:pt x="924" y="2388"/>
                  </a:lnTo>
                  <a:cubicBezTo>
                    <a:pt x="1226" y="1881"/>
                    <a:pt x="1431" y="1472"/>
                    <a:pt x="1635" y="1064"/>
                  </a:cubicBezTo>
                  <a:close/>
                  <a:moveTo>
                    <a:pt x="1780" y="0"/>
                  </a:moveTo>
                  <a:cubicBezTo>
                    <a:pt x="1631" y="0"/>
                    <a:pt x="1482" y="97"/>
                    <a:pt x="1332" y="246"/>
                  </a:cubicBezTo>
                  <a:cubicBezTo>
                    <a:pt x="1128" y="451"/>
                    <a:pt x="311" y="2085"/>
                    <a:pt x="0" y="2592"/>
                  </a:cubicBezTo>
                  <a:lnTo>
                    <a:pt x="0" y="2903"/>
                  </a:lnTo>
                  <a:cubicBezTo>
                    <a:pt x="106" y="3001"/>
                    <a:pt x="205" y="3107"/>
                    <a:pt x="311" y="3107"/>
                  </a:cubicBezTo>
                  <a:lnTo>
                    <a:pt x="1635" y="3107"/>
                  </a:lnTo>
                  <a:lnTo>
                    <a:pt x="1635" y="3720"/>
                  </a:lnTo>
                  <a:cubicBezTo>
                    <a:pt x="1635" y="3924"/>
                    <a:pt x="1839" y="4129"/>
                    <a:pt x="2044" y="4129"/>
                  </a:cubicBezTo>
                  <a:cubicBezTo>
                    <a:pt x="2248" y="4129"/>
                    <a:pt x="2354" y="3924"/>
                    <a:pt x="2354" y="3720"/>
                  </a:cubicBezTo>
                  <a:lnTo>
                    <a:pt x="2354" y="3107"/>
                  </a:lnTo>
                  <a:lnTo>
                    <a:pt x="2452" y="3107"/>
                  </a:lnTo>
                  <a:cubicBezTo>
                    <a:pt x="2657" y="3107"/>
                    <a:pt x="2861" y="2903"/>
                    <a:pt x="2861" y="2698"/>
                  </a:cubicBezTo>
                  <a:cubicBezTo>
                    <a:pt x="2861" y="2494"/>
                    <a:pt x="2657" y="2388"/>
                    <a:pt x="2452" y="2388"/>
                  </a:cubicBezTo>
                  <a:lnTo>
                    <a:pt x="2354" y="2388"/>
                  </a:lnTo>
                  <a:lnTo>
                    <a:pt x="2354" y="549"/>
                  </a:lnTo>
                  <a:cubicBezTo>
                    <a:pt x="2354" y="246"/>
                    <a:pt x="2248" y="42"/>
                    <a:pt x="1946" y="42"/>
                  </a:cubicBezTo>
                  <a:cubicBezTo>
                    <a:pt x="1890" y="14"/>
                    <a:pt x="1835" y="0"/>
                    <a:pt x="1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-2054372" y="3436312"/>
              <a:ext cx="73187" cy="76107"/>
            </a:xfrm>
            <a:custGeom>
              <a:avLst/>
              <a:gdLst/>
              <a:ahLst/>
              <a:cxnLst/>
              <a:rect l="l" t="t" r="r" b="b"/>
              <a:pathLst>
                <a:path w="2657" h="2763" extrusionOk="0">
                  <a:moveTo>
                    <a:pt x="1333" y="818"/>
                  </a:moveTo>
                  <a:cubicBezTo>
                    <a:pt x="1742" y="818"/>
                    <a:pt x="1946" y="1022"/>
                    <a:pt x="1946" y="1431"/>
                  </a:cubicBezTo>
                  <a:cubicBezTo>
                    <a:pt x="1946" y="1741"/>
                    <a:pt x="1742" y="2044"/>
                    <a:pt x="1333" y="2044"/>
                  </a:cubicBezTo>
                  <a:cubicBezTo>
                    <a:pt x="1022" y="2044"/>
                    <a:pt x="720" y="1741"/>
                    <a:pt x="720" y="1431"/>
                  </a:cubicBezTo>
                  <a:cubicBezTo>
                    <a:pt x="720" y="1022"/>
                    <a:pt x="1022" y="818"/>
                    <a:pt x="1333" y="818"/>
                  </a:cubicBezTo>
                  <a:close/>
                  <a:moveTo>
                    <a:pt x="1333" y="0"/>
                  </a:moveTo>
                  <a:cubicBezTo>
                    <a:pt x="614" y="0"/>
                    <a:pt x="1" y="613"/>
                    <a:pt x="1" y="1431"/>
                  </a:cubicBezTo>
                  <a:cubicBezTo>
                    <a:pt x="1" y="2150"/>
                    <a:pt x="614" y="2763"/>
                    <a:pt x="1333" y="2763"/>
                  </a:cubicBezTo>
                  <a:cubicBezTo>
                    <a:pt x="2150" y="2763"/>
                    <a:pt x="2657" y="2150"/>
                    <a:pt x="2657" y="1431"/>
                  </a:cubicBezTo>
                  <a:cubicBezTo>
                    <a:pt x="2657" y="613"/>
                    <a:pt x="2150" y="0"/>
                    <a:pt x="1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4"/>
            <p:cNvSpPr/>
            <p:nvPr/>
          </p:nvSpPr>
          <p:spPr>
            <a:xfrm>
              <a:off x="-2045805" y="3396894"/>
              <a:ext cx="59001" cy="61949"/>
            </a:xfrm>
            <a:custGeom>
              <a:avLst/>
              <a:gdLst/>
              <a:ahLst/>
              <a:cxnLst/>
              <a:rect l="l" t="t" r="r" b="b"/>
              <a:pathLst>
                <a:path w="2142" h="2249" extrusionOk="0">
                  <a:moveTo>
                    <a:pt x="1022" y="818"/>
                  </a:moveTo>
                  <a:cubicBezTo>
                    <a:pt x="1226" y="818"/>
                    <a:pt x="1431" y="924"/>
                    <a:pt x="1431" y="1129"/>
                  </a:cubicBezTo>
                  <a:cubicBezTo>
                    <a:pt x="1431" y="1333"/>
                    <a:pt x="1226" y="1431"/>
                    <a:pt x="1022" y="1431"/>
                  </a:cubicBezTo>
                  <a:cubicBezTo>
                    <a:pt x="818" y="1431"/>
                    <a:pt x="711" y="1333"/>
                    <a:pt x="711" y="1129"/>
                  </a:cubicBezTo>
                  <a:cubicBezTo>
                    <a:pt x="711" y="924"/>
                    <a:pt x="818" y="818"/>
                    <a:pt x="1022" y="818"/>
                  </a:cubicBezTo>
                  <a:close/>
                  <a:moveTo>
                    <a:pt x="1022" y="1"/>
                  </a:moveTo>
                  <a:cubicBezTo>
                    <a:pt x="507" y="1"/>
                    <a:pt x="0" y="516"/>
                    <a:pt x="0" y="1129"/>
                  </a:cubicBezTo>
                  <a:cubicBezTo>
                    <a:pt x="0" y="1742"/>
                    <a:pt x="507" y="2249"/>
                    <a:pt x="1022" y="2249"/>
                  </a:cubicBezTo>
                  <a:cubicBezTo>
                    <a:pt x="1635" y="2249"/>
                    <a:pt x="2142" y="1742"/>
                    <a:pt x="2142" y="1129"/>
                  </a:cubicBezTo>
                  <a:cubicBezTo>
                    <a:pt x="2142" y="516"/>
                    <a:pt x="1635" y="1"/>
                    <a:pt x="1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4"/>
            <p:cNvSpPr/>
            <p:nvPr/>
          </p:nvSpPr>
          <p:spPr>
            <a:xfrm>
              <a:off x="-2186538" y="3543245"/>
              <a:ext cx="413616" cy="93019"/>
            </a:xfrm>
            <a:custGeom>
              <a:avLst/>
              <a:gdLst/>
              <a:ahLst/>
              <a:cxnLst/>
              <a:rect l="l" t="t" r="r" b="b"/>
              <a:pathLst>
                <a:path w="15016" h="3377" extrusionOk="0">
                  <a:moveTo>
                    <a:pt x="6335" y="1"/>
                  </a:moveTo>
                  <a:cubicBezTo>
                    <a:pt x="6025" y="1"/>
                    <a:pt x="5820" y="107"/>
                    <a:pt x="5722" y="409"/>
                  </a:cubicBezTo>
                  <a:lnTo>
                    <a:pt x="5109" y="2354"/>
                  </a:lnTo>
                  <a:lnTo>
                    <a:pt x="4905" y="1741"/>
                  </a:lnTo>
                  <a:cubicBezTo>
                    <a:pt x="4799" y="1537"/>
                    <a:pt x="4594" y="1333"/>
                    <a:pt x="4390" y="1333"/>
                  </a:cubicBezTo>
                  <a:lnTo>
                    <a:pt x="1" y="1333"/>
                  </a:lnTo>
                  <a:lnTo>
                    <a:pt x="1" y="2044"/>
                  </a:lnTo>
                  <a:lnTo>
                    <a:pt x="4292" y="2044"/>
                  </a:lnTo>
                  <a:lnTo>
                    <a:pt x="4594" y="2967"/>
                  </a:lnTo>
                  <a:cubicBezTo>
                    <a:pt x="4594" y="3270"/>
                    <a:pt x="4905" y="3376"/>
                    <a:pt x="5109" y="3376"/>
                  </a:cubicBezTo>
                  <a:cubicBezTo>
                    <a:pt x="5412" y="3376"/>
                    <a:pt x="5616" y="3270"/>
                    <a:pt x="5722" y="2967"/>
                  </a:cubicBezTo>
                  <a:lnTo>
                    <a:pt x="6335" y="924"/>
                  </a:lnTo>
                  <a:lnTo>
                    <a:pt x="6948" y="2967"/>
                  </a:lnTo>
                  <a:cubicBezTo>
                    <a:pt x="7046" y="3270"/>
                    <a:pt x="7251" y="3376"/>
                    <a:pt x="7561" y="3376"/>
                  </a:cubicBezTo>
                  <a:cubicBezTo>
                    <a:pt x="7766" y="3376"/>
                    <a:pt x="7970" y="3270"/>
                    <a:pt x="8068" y="2967"/>
                  </a:cubicBezTo>
                  <a:lnTo>
                    <a:pt x="8681" y="924"/>
                  </a:lnTo>
                  <a:lnTo>
                    <a:pt x="9294" y="2967"/>
                  </a:lnTo>
                  <a:cubicBezTo>
                    <a:pt x="9400" y="3270"/>
                    <a:pt x="9605" y="3376"/>
                    <a:pt x="9907" y="3376"/>
                  </a:cubicBezTo>
                  <a:cubicBezTo>
                    <a:pt x="10218" y="3376"/>
                    <a:pt x="10422" y="3270"/>
                    <a:pt x="10520" y="2967"/>
                  </a:cubicBezTo>
                  <a:lnTo>
                    <a:pt x="10831" y="1946"/>
                  </a:lnTo>
                  <a:lnTo>
                    <a:pt x="15015" y="1946"/>
                  </a:lnTo>
                  <a:lnTo>
                    <a:pt x="15015" y="1227"/>
                  </a:lnTo>
                  <a:lnTo>
                    <a:pt x="10724" y="1227"/>
                  </a:lnTo>
                  <a:cubicBezTo>
                    <a:pt x="10422" y="1227"/>
                    <a:pt x="10218" y="1431"/>
                    <a:pt x="10111" y="1635"/>
                  </a:cubicBezTo>
                  <a:lnTo>
                    <a:pt x="9907" y="2354"/>
                  </a:lnTo>
                  <a:lnTo>
                    <a:pt x="9294" y="409"/>
                  </a:lnTo>
                  <a:cubicBezTo>
                    <a:pt x="9196" y="107"/>
                    <a:pt x="8992" y="1"/>
                    <a:pt x="8681" y="1"/>
                  </a:cubicBezTo>
                  <a:cubicBezTo>
                    <a:pt x="8477" y="1"/>
                    <a:pt x="8174" y="107"/>
                    <a:pt x="8174" y="409"/>
                  </a:cubicBezTo>
                  <a:lnTo>
                    <a:pt x="7561" y="2354"/>
                  </a:lnTo>
                  <a:lnTo>
                    <a:pt x="6948" y="409"/>
                  </a:lnTo>
                  <a:cubicBezTo>
                    <a:pt x="6842" y="107"/>
                    <a:pt x="6540" y="1"/>
                    <a:pt x="6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-2045805" y="3292881"/>
              <a:ext cx="132161" cy="25259"/>
            </a:xfrm>
            <a:custGeom>
              <a:avLst/>
              <a:gdLst/>
              <a:ahLst/>
              <a:cxnLst/>
              <a:rect l="l" t="t" r="r" b="b"/>
              <a:pathLst>
                <a:path w="4798" h="917" extrusionOk="0">
                  <a:moveTo>
                    <a:pt x="507" y="1"/>
                  </a:moveTo>
                  <a:cubicBezTo>
                    <a:pt x="205" y="1"/>
                    <a:pt x="0" y="205"/>
                    <a:pt x="0" y="508"/>
                  </a:cubicBezTo>
                  <a:cubicBezTo>
                    <a:pt x="0" y="712"/>
                    <a:pt x="205" y="916"/>
                    <a:pt x="507" y="916"/>
                  </a:cubicBezTo>
                  <a:lnTo>
                    <a:pt x="4389" y="916"/>
                  </a:lnTo>
                  <a:cubicBezTo>
                    <a:pt x="4594" y="916"/>
                    <a:pt x="4798" y="712"/>
                    <a:pt x="4798" y="508"/>
                  </a:cubicBezTo>
                  <a:cubicBezTo>
                    <a:pt x="4798" y="205"/>
                    <a:pt x="4594" y="1"/>
                    <a:pt x="4389" y="1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4"/>
            <p:cNvSpPr/>
            <p:nvPr/>
          </p:nvSpPr>
          <p:spPr>
            <a:xfrm>
              <a:off x="-2045805" y="3292881"/>
              <a:ext cx="67568" cy="25259"/>
            </a:xfrm>
            <a:custGeom>
              <a:avLst/>
              <a:gdLst/>
              <a:ahLst/>
              <a:cxnLst/>
              <a:rect l="l" t="t" r="r" b="b"/>
              <a:pathLst>
                <a:path w="2453" h="917" extrusionOk="0">
                  <a:moveTo>
                    <a:pt x="507" y="1"/>
                  </a:moveTo>
                  <a:cubicBezTo>
                    <a:pt x="205" y="1"/>
                    <a:pt x="0" y="205"/>
                    <a:pt x="0" y="508"/>
                  </a:cubicBezTo>
                  <a:cubicBezTo>
                    <a:pt x="0" y="712"/>
                    <a:pt x="205" y="916"/>
                    <a:pt x="507" y="916"/>
                  </a:cubicBezTo>
                  <a:lnTo>
                    <a:pt x="2452" y="916"/>
                  </a:lnTo>
                  <a:cubicBezTo>
                    <a:pt x="2142" y="916"/>
                    <a:pt x="1937" y="712"/>
                    <a:pt x="1937" y="508"/>
                  </a:cubicBezTo>
                  <a:cubicBezTo>
                    <a:pt x="1937" y="205"/>
                    <a:pt x="2142" y="1"/>
                    <a:pt x="2452" y="1"/>
                  </a:cubicBezTo>
                  <a:close/>
                </a:path>
              </a:pathLst>
            </a:custGeom>
            <a:solidFill>
              <a:srgbClr val="232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4"/>
            <p:cNvSpPr/>
            <p:nvPr/>
          </p:nvSpPr>
          <p:spPr>
            <a:xfrm>
              <a:off x="-2099410" y="3292881"/>
              <a:ext cx="28179" cy="25259"/>
            </a:xfrm>
            <a:custGeom>
              <a:avLst/>
              <a:gdLst/>
              <a:ahLst/>
              <a:cxnLst/>
              <a:rect l="l" t="t" r="r" b="b"/>
              <a:pathLst>
                <a:path w="1023" h="917" extrusionOk="0">
                  <a:moveTo>
                    <a:pt x="516" y="1"/>
                  </a:moveTo>
                  <a:cubicBezTo>
                    <a:pt x="205" y="1"/>
                    <a:pt x="1" y="205"/>
                    <a:pt x="1" y="508"/>
                  </a:cubicBezTo>
                  <a:cubicBezTo>
                    <a:pt x="1" y="712"/>
                    <a:pt x="205" y="916"/>
                    <a:pt x="516" y="916"/>
                  </a:cubicBezTo>
                  <a:cubicBezTo>
                    <a:pt x="720" y="916"/>
                    <a:pt x="1023" y="712"/>
                    <a:pt x="1023" y="508"/>
                  </a:cubicBezTo>
                  <a:cubicBezTo>
                    <a:pt x="1023" y="205"/>
                    <a:pt x="720" y="1"/>
                    <a:pt x="516" y="1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-1992449" y="3239304"/>
              <a:ext cx="25452" cy="28179"/>
            </a:xfrm>
            <a:custGeom>
              <a:avLst/>
              <a:gdLst/>
              <a:ahLst/>
              <a:cxnLst/>
              <a:rect l="l" t="t" r="r" b="b"/>
              <a:pathLst>
                <a:path w="924" h="1023" extrusionOk="0">
                  <a:moveTo>
                    <a:pt x="515" y="1"/>
                  </a:moveTo>
                  <a:cubicBezTo>
                    <a:pt x="205" y="1"/>
                    <a:pt x="0" y="205"/>
                    <a:pt x="0" y="516"/>
                  </a:cubicBezTo>
                  <a:cubicBezTo>
                    <a:pt x="0" y="720"/>
                    <a:pt x="205" y="1022"/>
                    <a:pt x="515" y="1022"/>
                  </a:cubicBezTo>
                  <a:cubicBezTo>
                    <a:pt x="720" y="1022"/>
                    <a:pt x="924" y="720"/>
                    <a:pt x="924" y="516"/>
                  </a:cubicBezTo>
                  <a:cubicBezTo>
                    <a:pt x="924" y="205"/>
                    <a:pt x="720" y="1"/>
                    <a:pt x="515" y="1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-2144420" y="3703781"/>
              <a:ext cx="332083" cy="19612"/>
            </a:xfrm>
            <a:custGeom>
              <a:avLst/>
              <a:gdLst/>
              <a:ahLst/>
              <a:cxnLst/>
              <a:rect l="l" t="t" r="r" b="b"/>
              <a:pathLst>
                <a:path w="12056" h="712" extrusionOk="0">
                  <a:moveTo>
                    <a:pt x="311" y="0"/>
                  </a:moveTo>
                  <a:cubicBezTo>
                    <a:pt x="106" y="0"/>
                    <a:pt x="0" y="98"/>
                    <a:pt x="0" y="303"/>
                  </a:cubicBezTo>
                  <a:cubicBezTo>
                    <a:pt x="0" y="507"/>
                    <a:pt x="106" y="711"/>
                    <a:pt x="311" y="711"/>
                  </a:cubicBezTo>
                  <a:lnTo>
                    <a:pt x="11647" y="711"/>
                  </a:lnTo>
                  <a:cubicBezTo>
                    <a:pt x="11852" y="711"/>
                    <a:pt x="12056" y="507"/>
                    <a:pt x="12056" y="303"/>
                  </a:cubicBezTo>
                  <a:cubicBezTo>
                    <a:pt x="12056" y="98"/>
                    <a:pt x="11852" y="0"/>
                    <a:pt x="11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-1921986" y="3681249"/>
              <a:ext cx="64648" cy="64648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20" y="1"/>
                  </a:moveTo>
                  <a:cubicBezTo>
                    <a:pt x="507" y="1"/>
                    <a:pt x="1" y="508"/>
                    <a:pt x="1" y="1121"/>
                  </a:cubicBezTo>
                  <a:cubicBezTo>
                    <a:pt x="1" y="1840"/>
                    <a:pt x="507" y="2347"/>
                    <a:pt x="1120" y="2347"/>
                  </a:cubicBezTo>
                  <a:cubicBezTo>
                    <a:pt x="1840" y="2347"/>
                    <a:pt x="2346" y="1840"/>
                    <a:pt x="2346" y="1121"/>
                  </a:cubicBezTo>
                  <a:cubicBezTo>
                    <a:pt x="2346" y="508"/>
                    <a:pt x="1840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-2144420" y="3796528"/>
              <a:ext cx="332083" cy="19832"/>
            </a:xfrm>
            <a:custGeom>
              <a:avLst/>
              <a:gdLst/>
              <a:ahLst/>
              <a:cxnLst/>
              <a:rect l="l" t="t" r="r" b="b"/>
              <a:pathLst>
                <a:path w="12056" h="720" extrusionOk="0">
                  <a:moveTo>
                    <a:pt x="311" y="1"/>
                  </a:moveTo>
                  <a:cubicBezTo>
                    <a:pt x="106" y="1"/>
                    <a:pt x="0" y="107"/>
                    <a:pt x="0" y="311"/>
                  </a:cubicBezTo>
                  <a:cubicBezTo>
                    <a:pt x="0" y="515"/>
                    <a:pt x="106" y="720"/>
                    <a:pt x="311" y="720"/>
                  </a:cubicBezTo>
                  <a:lnTo>
                    <a:pt x="11647" y="720"/>
                  </a:lnTo>
                  <a:cubicBezTo>
                    <a:pt x="11852" y="720"/>
                    <a:pt x="12056" y="515"/>
                    <a:pt x="12056" y="311"/>
                  </a:cubicBezTo>
                  <a:cubicBezTo>
                    <a:pt x="12056" y="107"/>
                    <a:pt x="11852" y="1"/>
                    <a:pt x="11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-2057072" y="3774023"/>
              <a:ext cx="67568" cy="64868"/>
            </a:xfrm>
            <a:custGeom>
              <a:avLst/>
              <a:gdLst/>
              <a:ahLst/>
              <a:cxnLst/>
              <a:rect l="l" t="t" r="r" b="b"/>
              <a:pathLst>
                <a:path w="2453" h="2355" extrusionOk="0">
                  <a:moveTo>
                    <a:pt x="1227" y="0"/>
                  </a:moveTo>
                  <a:cubicBezTo>
                    <a:pt x="614" y="0"/>
                    <a:pt x="1" y="515"/>
                    <a:pt x="1" y="1128"/>
                  </a:cubicBezTo>
                  <a:cubicBezTo>
                    <a:pt x="1" y="1839"/>
                    <a:pt x="614" y="2354"/>
                    <a:pt x="1227" y="2354"/>
                  </a:cubicBezTo>
                  <a:cubicBezTo>
                    <a:pt x="1938" y="2354"/>
                    <a:pt x="2453" y="1839"/>
                    <a:pt x="2453" y="1128"/>
                  </a:cubicBezTo>
                  <a:cubicBezTo>
                    <a:pt x="2453" y="515"/>
                    <a:pt x="1938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54"/>
          <p:cNvGrpSpPr/>
          <p:nvPr/>
        </p:nvGrpSpPr>
        <p:grpSpPr>
          <a:xfrm>
            <a:off x="7472490" y="2113523"/>
            <a:ext cx="538256" cy="538242"/>
            <a:chOff x="-1564688" y="3239304"/>
            <a:chExt cx="681078" cy="681061"/>
          </a:xfrm>
        </p:grpSpPr>
        <p:sp>
          <p:nvSpPr>
            <p:cNvPr id="3500" name="Google Shape;3500;p54"/>
            <p:cNvSpPr/>
            <p:nvPr/>
          </p:nvSpPr>
          <p:spPr>
            <a:xfrm>
              <a:off x="-1564688" y="3239304"/>
              <a:ext cx="681078" cy="503881"/>
            </a:xfrm>
            <a:custGeom>
              <a:avLst/>
              <a:gdLst/>
              <a:ahLst/>
              <a:cxnLst/>
              <a:rect l="l" t="t" r="r" b="b"/>
              <a:pathLst>
                <a:path w="24726" h="18293" extrusionOk="0">
                  <a:moveTo>
                    <a:pt x="12367" y="1"/>
                  </a:moveTo>
                  <a:cubicBezTo>
                    <a:pt x="5518" y="1"/>
                    <a:pt x="1" y="5518"/>
                    <a:pt x="1" y="12367"/>
                  </a:cubicBezTo>
                  <a:cubicBezTo>
                    <a:pt x="1" y="14508"/>
                    <a:pt x="516" y="16552"/>
                    <a:pt x="1537" y="18292"/>
                  </a:cubicBezTo>
                  <a:lnTo>
                    <a:pt x="23197" y="18292"/>
                  </a:lnTo>
                  <a:cubicBezTo>
                    <a:pt x="24218" y="16552"/>
                    <a:pt x="24725" y="14508"/>
                    <a:pt x="24725" y="12367"/>
                  </a:cubicBezTo>
                  <a:cubicBezTo>
                    <a:pt x="24725" y="5518"/>
                    <a:pt x="19208" y="1"/>
                    <a:pt x="12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-1522349" y="3447551"/>
              <a:ext cx="596625" cy="472810"/>
            </a:xfrm>
            <a:custGeom>
              <a:avLst/>
              <a:gdLst/>
              <a:ahLst/>
              <a:cxnLst/>
              <a:rect l="l" t="t" r="r" b="b"/>
              <a:pathLst>
                <a:path w="21660" h="17165" extrusionOk="0">
                  <a:moveTo>
                    <a:pt x="2346" y="1"/>
                  </a:moveTo>
                  <a:cubicBezTo>
                    <a:pt x="1022" y="1"/>
                    <a:pt x="0" y="1023"/>
                    <a:pt x="0" y="2355"/>
                  </a:cubicBezTo>
                  <a:lnTo>
                    <a:pt x="0" y="10732"/>
                  </a:lnTo>
                  <a:cubicBezTo>
                    <a:pt x="507" y="11648"/>
                    <a:pt x="1120" y="12571"/>
                    <a:pt x="1937" y="13389"/>
                  </a:cubicBezTo>
                  <a:lnTo>
                    <a:pt x="5926" y="13389"/>
                  </a:lnTo>
                  <a:lnTo>
                    <a:pt x="9906" y="17165"/>
                  </a:lnTo>
                  <a:lnTo>
                    <a:pt x="11852" y="17165"/>
                  </a:lnTo>
                  <a:lnTo>
                    <a:pt x="15832" y="13389"/>
                  </a:lnTo>
                  <a:lnTo>
                    <a:pt x="19715" y="13389"/>
                  </a:lnTo>
                  <a:cubicBezTo>
                    <a:pt x="20532" y="12571"/>
                    <a:pt x="21145" y="11648"/>
                    <a:pt x="21660" y="10732"/>
                  </a:cubicBezTo>
                  <a:lnTo>
                    <a:pt x="21660" y="2355"/>
                  </a:lnTo>
                  <a:cubicBezTo>
                    <a:pt x="21660" y="1023"/>
                    <a:pt x="20638" y="1"/>
                    <a:pt x="19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-1522349" y="3613707"/>
              <a:ext cx="596625" cy="306658"/>
            </a:xfrm>
            <a:custGeom>
              <a:avLst/>
              <a:gdLst/>
              <a:ahLst/>
              <a:cxnLst/>
              <a:rect l="l" t="t" r="r" b="b"/>
              <a:pathLst>
                <a:path w="21660" h="11133" extrusionOk="0">
                  <a:moveTo>
                    <a:pt x="0" y="1"/>
                  </a:moveTo>
                  <a:lnTo>
                    <a:pt x="0" y="4700"/>
                  </a:lnTo>
                  <a:cubicBezTo>
                    <a:pt x="507" y="5616"/>
                    <a:pt x="1120" y="6539"/>
                    <a:pt x="1937" y="7357"/>
                  </a:cubicBezTo>
                  <a:lnTo>
                    <a:pt x="5926" y="7357"/>
                  </a:lnTo>
                  <a:lnTo>
                    <a:pt x="9906" y="11133"/>
                  </a:lnTo>
                  <a:lnTo>
                    <a:pt x="11852" y="11133"/>
                  </a:lnTo>
                  <a:lnTo>
                    <a:pt x="15832" y="7357"/>
                  </a:lnTo>
                  <a:lnTo>
                    <a:pt x="19715" y="7357"/>
                  </a:lnTo>
                  <a:cubicBezTo>
                    <a:pt x="20532" y="6539"/>
                    <a:pt x="21145" y="5616"/>
                    <a:pt x="21660" y="4700"/>
                  </a:cubicBezTo>
                  <a:lnTo>
                    <a:pt x="21660" y="1"/>
                  </a:lnTo>
                  <a:cubicBezTo>
                    <a:pt x="21660" y="508"/>
                    <a:pt x="21251" y="916"/>
                    <a:pt x="20736" y="916"/>
                  </a:cubicBezTo>
                  <a:cubicBezTo>
                    <a:pt x="20229" y="916"/>
                    <a:pt x="19715" y="508"/>
                    <a:pt x="19715" y="1"/>
                  </a:cubicBezTo>
                  <a:lnTo>
                    <a:pt x="11852" y="6335"/>
                  </a:lnTo>
                  <a:cubicBezTo>
                    <a:pt x="11852" y="6842"/>
                    <a:pt x="11337" y="7251"/>
                    <a:pt x="10830" y="7251"/>
                  </a:cubicBezTo>
                  <a:cubicBezTo>
                    <a:pt x="10315" y="7251"/>
                    <a:pt x="9906" y="6842"/>
                    <a:pt x="9906" y="6335"/>
                  </a:cubicBezTo>
                  <a:lnTo>
                    <a:pt x="1937" y="1"/>
                  </a:lnTo>
                  <a:cubicBezTo>
                    <a:pt x="1937" y="508"/>
                    <a:pt x="1431" y="916"/>
                    <a:pt x="916" y="916"/>
                  </a:cubicBezTo>
                  <a:cubicBezTo>
                    <a:pt x="409" y="916"/>
                    <a:pt x="0" y="508"/>
                    <a:pt x="0" y="1"/>
                  </a:cubicBezTo>
                  <a:close/>
                </a:path>
              </a:pathLst>
            </a:custGeom>
            <a:solidFill>
              <a:srgbClr val="CED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-1390184" y="3278695"/>
              <a:ext cx="332083" cy="335030"/>
            </a:xfrm>
            <a:custGeom>
              <a:avLst/>
              <a:gdLst/>
              <a:ahLst/>
              <a:cxnLst/>
              <a:rect l="l" t="t" r="r" b="b"/>
              <a:pathLst>
                <a:path w="12056" h="12163" extrusionOk="0">
                  <a:moveTo>
                    <a:pt x="6032" y="1"/>
                  </a:moveTo>
                  <a:cubicBezTo>
                    <a:pt x="2656" y="1"/>
                    <a:pt x="0" y="2763"/>
                    <a:pt x="0" y="6131"/>
                  </a:cubicBezTo>
                  <a:cubicBezTo>
                    <a:pt x="0" y="9400"/>
                    <a:pt x="2656" y="12163"/>
                    <a:pt x="6032" y="12163"/>
                  </a:cubicBezTo>
                  <a:cubicBezTo>
                    <a:pt x="9400" y="12163"/>
                    <a:pt x="12056" y="9400"/>
                    <a:pt x="12056" y="6131"/>
                  </a:cubicBezTo>
                  <a:cubicBezTo>
                    <a:pt x="12056" y="2763"/>
                    <a:pt x="9400" y="1"/>
                    <a:pt x="6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4"/>
            <p:cNvSpPr/>
            <p:nvPr/>
          </p:nvSpPr>
          <p:spPr>
            <a:xfrm>
              <a:off x="-1390184" y="3278695"/>
              <a:ext cx="166179" cy="335030"/>
            </a:xfrm>
            <a:custGeom>
              <a:avLst/>
              <a:gdLst/>
              <a:ahLst/>
              <a:cxnLst/>
              <a:rect l="l" t="t" r="r" b="b"/>
              <a:pathLst>
                <a:path w="6033" h="12163" extrusionOk="0">
                  <a:moveTo>
                    <a:pt x="6032" y="1"/>
                  </a:moveTo>
                  <a:cubicBezTo>
                    <a:pt x="2656" y="1"/>
                    <a:pt x="0" y="2763"/>
                    <a:pt x="0" y="6131"/>
                  </a:cubicBezTo>
                  <a:cubicBezTo>
                    <a:pt x="0" y="9400"/>
                    <a:pt x="2656" y="12163"/>
                    <a:pt x="6032" y="12163"/>
                  </a:cubicBezTo>
                  <a:cubicBezTo>
                    <a:pt x="5721" y="12163"/>
                    <a:pt x="5517" y="11852"/>
                    <a:pt x="5517" y="11648"/>
                  </a:cubicBezTo>
                  <a:cubicBezTo>
                    <a:pt x="5517" y="11345"/>
                    <a:pt x="5721" y="11141"/>
                    <a:pt x="6032" y="11141"/>
                  </a:cubicBezTo>
                  <a:lnTo>
                    <a:pt x="6032" y="1023"/>
                  </a:lnTo>
                  <a:cubicBezTo>
                    <a:pt x="5721" y="1023"/>
                    <a:pt x="5517" y="818"/>
                    <a:pt x="5517" y="516"/>
                  </a:cubicBezTo>
                  <a:cubicBezTo>
                    <a:pt x="5517" y="312"/>
                    <a:pt x="5721" y="1"/>
                    <a:pt x="60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4"/>
            <p:cNvSpPr/>
            <p:nvPr/>
          </p:nvSpPr>
          <p:spPr>
            <a:xfrm>
              <a:off x="-1362059" y="3306847"/>
              <a:ext cx="278755" cy="208268"/>
            </a:xfrm>
            <a:custGeom>
              <a:avLst/>
              <a:gdLst/>
              <a:ahLst/>
              <a:cxnLst/>
              <a:rect l="l" t="t" r="r" b="b"/>
              <a:pathLst>
                <a:path w="10120" h="7561" extrusionOk="0">
                  <a:moveTo>
                    <a:pt x="5011" y="1"/>
                  </a:moveTo>
                  <a:cubicBezTo>
                    <a:pt x="2248" y="1"/>
                    <a:pt x="1" y="2248"/>
                    <a:pt x="1" y="5109"/>
                  </a:cubicBezTo>
                  <a:cubicBezTo>
                    <a:pt x="1" y="6032"/>
                    <a:pt x="205" y="6850"/>
                    <a:pt x="614" y="7561"/>
                  </a:cubicBezTo>
                  <a:lnTo>
                    <a:pt x="9400" y="7561"/>
                  </a:lnTo>
                  <a:cubicBezTo>
                    <a:pt x="9809" y="6850"/>
                    <a:pt x="10119" y="6032"/>
                    <a:pt x="10119" y="5109"/>
                  </a:cubicBezTo>
                  <a:cubicBezTo>
                    <a:pt x="10119" y="2248"/>
                    <a:pt x="7766" y="1"/>
                    <a:pt x="5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-1232593" y="3349185"/>
              <a:ext cx="19832" cy="177197"/>
            </a:xfrm>
            <a:custGeom>
              <a:avLst/>
              <a:gdLst/>
              <a:ahLst/>
              <a:cxnLst/>
              <a:rect l="l" t="t" r="r" b="b"/>
              <a:pathLst>
                <a:path w="720" h="6433" extrusionOk="0">
                  <a:moveTo>
                    <a:pt x="311" y="0"/>
                  </a:moveTo>
                  <a:cubicBezTo>
                    <a:pt x="107" y="0"/>
                    <a:pt x="0" y="204"/>
                    <a:pt x="0" y="409"/>
                  </a:cubicBezTo>
                  <a:lnTo>
                    <a:pt x="0" y="6024"/>
                  </a:lnTo>
                  <a:cubicBezTo>
                    <a:pt x="0" y="6228"/>
                    <a:pt x="107" y="6433"/>
                    <a:pt x="311" y="6433"/>
                  </a:cubicBezTo>
                  <a:cubicBezTo>
                    <a:pt x="515" y="6433"/>
                    <a:pt x="720" y="6228"/>
                    <a:pt x="720" y="6024"/>
                  </a:cubicBezTo>
                  <a:lnTo>
                    <a:pt x="720" y="409"/>
                  </a:lnTo>
                  <a:cubicBezTo>
                    <a:pt x="720" y="204"/>
                    <a:pt x="515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4"/>
            <p:cNvSpPr/>
            <p:nvPr/>
          </p:nvSpPr>
          <p:spPr>
            <a:xfrm>
              <a:off x="-1362059" y="3306847"/>
              <a:ext cx="166179" cy="208268"/>
            </a:xfrm>
            <a:custGeom>
              <a:avLst/>
              <a:gdLst/>
              <a:ahLst/>
              <a:cxnLst/>
              <a:rect l="l" t="t" r="r" b="b"/>
              <a:pathLst>
                <a:path w="6033" h="7561" extrusionOk="0">
                  <a:moveTo>
                    <a:pt x="5011" y="1"/>
                  </a:moveTo>
                  <a:cubicBezTo>
                    <a:pt x="2248" y="1"/>
                    <a:pt x="1" y="2248"/>
                    <a:pt x="1" y="5109"/>
                  </a:cubicBezTo>
                  <a:cubicBezTo>
                    <a:pt x="1" y="6032"/>
                    <a:pt x="205" y="6850"/>
                    <a:pt x="614" y="7561"/>
                  </a:cubicBezTo>
                  <a:lnTo>
                    <a:pt x="2559" y="7561"/>
                  </a:lnTo>
                  <a:cubicBezTo>
                    <a:pt x="2150" y="6850"/>
                    <a:pt x="1840" y="6032"/>
                    <a:pt x="1840" y="5109"/>
                  </a:cubicBezTo>
                  <a:cubicBezTo>
                    <a:pt x="1840" y="2559"/>
                    <a:pt x="3679" y="515"/>
                    <a:pt x="6033" y="107"/>
                  </a:cubicBezTo>
                  <a:cubicBezTo>
                    <a:pt x="5624" y="1"/>
                    <a:pt x="5313" y="1"/>
                    <a:pt x="5011" y="1"/>
                  </a:cubicBezTo>
                  <a:close/>
                </a:path>
              </a:pathLst>
            </a:custGeom>
            <a:solidFill>
              <a:srgbClr val="CED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4"/>
            <p:cNvSpPr/>
            <p:nvPr/>
          </p:nvSpPr>
          <p:spPr>
            <a:xfrm>
              <a:off x="-1345174" y="3447551"/>
              <a:ext cx="242065" cy="138056"/>
            </a:xfrm>
            <a:custGeom>
              <a:avLst/>
              <a:gdLst/>
              <a:ahLst/>
              <a:cxnLst/>
              <a:rect l="l" t="t" r="r" b="b"/>
              <a:pathLst>
                <a:path w="8788" h="5012" extrusionOk="0">
                  <a:moveTo>
                    <a:pt x="4398" y="1"/>
                  </a:moveTo>
                  <a:cubicBezTo>
                    <a:pt x="1946" y="1"/>
                    <a:pt x="1" y="1129"/>
                    <a:pt x="1" y="2453"/>
                  </a:cubicBezTo>
                  <a:cubicBezTo>
                    <a:pt x="1" y="3883"/>
                    <a:pt x="1946" y="5011"/>
                    <a:pt x="4398" y="5011"/>
                  </a:cubicBezTo>
                  <a:cubicBezTo>
                    <a:pt x="6850" y="5011"/>
                    <a:pt x="8787" y="3883"/>
                    <a:pt x="8787" y="2453"/>
                  </a:cubicBezTo>
                  <a:cubicBezTo>
                    <a:pt x="8787" y="1129"/>
                    <a:pt x="6850" y="1"/>
                    <a:pt x="4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4"/>
            <p:cNvSpPr/>
            <p:nvPr/>
          </p:nvSpPr>
          <p:spPr>
            <a:xfrm>
              <a:off x="-1468993" y="3498207"/>
              <a:ext cx="219534" cy="422155"/>
            </a:xfrm>
            <a:custGeom>
              <a:avLst/>
              <a:gdLst/>
              <a:ahLst/>
              <a:cxnLst/>
              <a:rect l="l" t="t" r="r" b="b"/>
              <a:pathLst>
                <a:path w="7970" h="15326" extrusionOk="0">
                  <a:moveTo>
                    <a:pt x="613" y="1"/>
                  </a:moveTo>
                  <a:cubicBezTo>
                    <a:pt x="311" y="1"/>
                    <a:pt x="0" y="311"/>
                    <a:pt x="0" y="720"/>
                  </a:cubicBezTo>
                  <a:lnTo>
                    <a:pt x="0" y="11550"/>
                  </a:lnTo>
                  <a:cubicBezTo>
                    <a:pt x="2044" y="13691"/>
                    <a:pt x="4806" y="15023"/>
                    <a:pt x="7969" y="15326"/>
                  </a:cubicBezTo>
                  <a:lnTo>
                    <a:pt x="7969" y="6646"/>
                  </a:lnTo>
                  <a:cubicBezTo>
                    <a:pt x="7969" y="6237"/>
                    <a:pt x="7667" y="6033"/>
                    <a:pt x="7356" y="5927"/>
                  </a:cubicBezTo>
                  <a:cubicBezTo>
                    <a:pt x="4496" y="5420"/>
                    <a:pt x="2150" y="3270"/>
                    <a:pt x="1333" y="516"/>
                  </a:cubicBezTo>
                  <a:cubicBezTo>
                    <a:pt x="1226" y="205"/>
                    <a:pt x="924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4"/>
            <p:cNvSpPr/>
            <p:nvPr/>
          </p:nvSpPr>
          <p:spPr>
            <a:xfrm>
              <a:off x="-1195902" y="3498207"/>
              <a:ext cx="216614" cy="422155"/>
            </a:xfrm>
            <a:custGeom>
              <a:avLst/>
              <a:gdLst/>
              <a:ahLst/>
              <a:cxnLst/>
              <a:rect l="l" t="t" r="r" b="b"/>
              <a:pathLst>
                <a:path w="7864" h="15326" extrusionOk="0">
                  <a:moveTo>
                    <a:pt x="7251" y="1"/>
                  </a:moveTo>
                  <a:cubicBezTo>
                    <a:pt x="6948" y="1"/>
                    <a:pt x="6638" y="205"/>
                    <a:pt x="6539" y="516"/>
                  </a:cubicBezTo>
                  <a:cubicBezTo>
                    <a:pt x="5722" y="3270"/>
                    <a:pt x="3368" y="5420"/>
                    <a:pt x="507" y="5927"/>
                  </a:cubicBezTo>
                  <a:cubicBezTo>
                    <a:pt x="205" y="6033"/>
                    <a:pt x="1" y="6237"/>
                    <a:pt x="1" y="6646"/>
                  </a:cubicBezTo>
                  <a:lnTo>
                    <a:pt x="1" y="15326"/>
                  </a:lnTo>
                  <a:cubicBezTo>
                    <a:pt x="3066" y="15023"/>
                    <a:pt x="5926" y="13691"/>
                    <a:pt x="7864" y="11550"/>
                  </a:cubicBezTo>
                  <a:lnTo>
                    <a:pt x="7864" y="720"/>
                  </a:lnTo>
                  <a:cubicBezTo>
                    <a:pt x="7864" y="311"/>
                    <a:pt x="7561" y="1"/>
                    <a:pt x="7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4"/>
            <p:cNvSpPr/>
            <p:nvPr/>
          </p:nvSpPr>
          <p:spPr>
            <a:xfrm>
              <a:off x="-1345174" y="3473003"/>
              <a:ext cx="149294" cy="112604"/>
            </a:xfrm>
            <a:custGeom>
              <a:avLst/>
              <a:gdLst/>
              <a:ahLst/>
              <a:cxnLst/>
              <a:rect l="l" t="t" r="r" b="b"/>
              <a:pathLst>
                <a:path w="5420" h="4088" extrusionOk="0">
                  <a:moveTo>
                    <a:pt x="1333" y="0"/>
                  </a:moveTo>
                  <a:cubicBezTo>
                    <a:pt x="818" y="409"/>
                    <a:pt x="409" y="1022"/>
                    <a:pt x="1" y="1529"/>
                  </a:cubicBezTo>
                  <a:cubicBezTo>
                    <a:pt x="924" y="3065"/>
                    <a:pt x="2559" y="4087"/>
                    <a:pt x="4398" y="4087"/>
                  </a:cubicBezTo>
                  <a:cubicBezTo>
                    <a:pt x="4700" y="4087"/>
                    <a:pt x="5011" y="4087"/>
                    <a:pt x="5420" y="3981"/>
                  </a:cubicBezTo>
                  <a:cubicBezTo>
                    <a:pt x="3376" y="3572"/>
                    <a:pt x="1742" y="2044"/>
                    <a:pt x="1333" y="0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2" name="Google Shape;3512;p54"/>
          <p:cNvGrpSpPr/>
          <p:nvPr/>
        </p:nvGrpSpPr>
        <p:grpSpPr>
          <a:xfrm>
            <a:off x="7239357" y="2907078"/>
            <a:ext cx="547159" cy="538245"/>
            <a:chOff x="-821718" y="3214100"/>
            <a:chExt cx="692344" cy="681064"/>
          </a:xfrm>
        </p:grpSpPr>
        <p:sp>
          <p:nvSpPr>
            <p:cNvPr id="3513" name="Google Shape;3513;p54"/>
            <p:cNvSpPr/>
            <p:nvPr/>
          </p:nvSpPr>
          <p:spPr>
            <a:xfrm>
              <a:off x="-810451" y="3214100"/>
              <a:ext cx="681078" cy="478429"/>
            </a:xfrm>
            <a:custGeom>
              <a:avLst/>
              <a:gdLst/>
              <a:ahLst/>
              <a:cxnLst/>
              <a:rect l="l" t="t" r="r" b="b"/>
              <a:pathLst>
                <a:path w="24726" h="17369" extrusionOk="0">
                  <a:moveTo>
                    <a:pt x="12367" y="0"/>
                  </a:moveTo>
                  <a:cubicBezTo>
                    <a:pt x="5518" y="0"/>
                    <a:pt x="1" y="5517"/>
                    <a:pt x="1" y="12358"/>
                  </a:cubicBezTo>
                  <a:cubicBezTo>
                    <a:pt x="1" y="14099"/>
                    <a:pt x="409" y="15832"/>
                    <a:pt x="1129" y="17368"/>
                  </a:cubicBezTo>
                  <a:lnTo>
                    <a:pt x="23703" y="17368"/>
                  </a:lnTo>
                  <a:cubicBezTo>
                    <a:pt x="24316" y="15832"/>
                    <a:pt x="24725" y="14099"/>
                    <a:pt x="24725" y="12358"/>
                  </a:cubicBezTo>
                  <a:cubicBezTo>
                    <a:pt x="24725" y="5517"/>
                    <a:pt x="19208" y="0"/>
                    <a:pt x="1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4"/>
            <p:cNvSpPr/>
            <p:nvPr/>
          </p:nvSpPr>
          <p:spPr>
            <a:xfrm>
              <a:off x="-514828" y="3242224"/>
              <a:ext cx="222233" cy="194110"/>
            </a:xfrm>
            <a:custGeom>
              <a:avLst/>
              <a:gdLst/>
              <a:ahLst/>
              <a:cxnLst/>
              <a:rect l="l" t="t" r="r" b="b"/>
              <a:pathLst>
                <a:path w="8068" h="7047" extrusionOk="0">
                  <a:moveTo>
                    <a:pt x="3981" y="1"/>
                  </a:moveTo>
                  <a:cubicBezTo>
                    <a:pt x="3368" y="1"/>
                    <a:pt x="2861" y="916"/>
                    <a:pt x="2657" y="2142"/>
                  </a:cubicBezTo>
                  <a:cubicBezTo>
                    <a:pt x="2072" y="1822"/>
                    <a:pt x="1492" y="1622"/>
                    <a:pt x="1040" y="1622"/>
                  </a:cubicBezTo>
                  <a:cubicBezTo>
                    <a:pt x="778" y="1622"/>
                    <a:pt x="559" y="1690"/>
                    <a:pt x="409" y="1840"/>
                  </a:cubicBezTo>
                  <a:cubicBezTo>
                    <a:pt x="0" y="2249"/>
                    <a:pt x="409" y="3474"/>
                    <a:pt x="1324" y="4700"/>
                  </a:cubicBezTo>
                  <a:cubicBezTo>
                    <a:pt x="818" y="4905"/>
                    <a:pt x="507" y="5207"/>
                    <a:pt x="507" y="5616"/>
                  </a:cubicBezTo>
                  <a:cubicBezTo>
                    <a:pt x="507" y="6433"/>
                    <a:pt x="2044" y="7046"/>
                    <a:pt x="3981" y="7046"/>
                  </a:cubicBezTo>
                  <a:cubicBezTo>
                    <a:pt x="5926" y="7046"/>
                    <a:pt x="7454" y="6433"/>
                    <a:pt x="7454" y="5616"/>
                  </a:cubicBezTo>
                  <a:cubicBezTo>
                    <a:pt x="7454" y="5207"/>
                    <a:pt x="7152" y="4905"/>
                    <a:pt x="6637" y="4700"/>
                  </a:cubicBezTo>
                  <a:cubicBezTo>
                    <a:pt x="7659" y="3474"/>
                    <a:pt x="8067" y="2249"/>
                    <a:pt x="7561" y="1840"/>
                  </a:cubicBezTo>
                  <a:cubicBezTo>
                    <a:pt x="7410" y="1690"/>
                    <a:pt x="7205" y="1622"/>
                    <a:pt x="6959" y="1622"/>
                  </a:cubicBezTo>
                  <a:cubicBezTo>
                    <a:pt x="6537" y="1622"/>
                    <a:pt x="5995" y="1822"/>
                    <a:pt x="5411" y="2142"/>
                  </a:cubicBezTo>
                  <a:cubicBezTo>
                    <a:pt x="5109" y="916"/>
                    <a:pt x="4594" y="1"/>
                    <a:pt x="3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4"/>
            <p:cNvSpPr/>
            <p:nvPr/>
          </p:nvSpPr>
          <p:spPr>
            <a:xfrm>
              <a:off x="-655561" y="3289961"/>
              <a:ext cx="185763" cy="160560"/>
            </a:xfrm>
            <a:custGeom>
              <a:avLst/>
              <a:gdLst/>
              <a:ahLst/>
              <a:cxnLst/>
              <a:rect l="l" t="t" r="r" b="b"/>
              <a:pathLst>
                <a:path w="6744" h="5829" extrusionOk="0">
                  <a:moveTo>
                    <a:pt x="3368" y="1"/>
                  </a:moveTo>
                  <a:cubicBezTo>
                    <a:pt x="2862" y="1"/>
                    <a:pt x="2453" y="720"/>
                    <a:pt x="2249" y="1840"/>
                  </a:cubicBezTo>
                  <a:cubicBezTo>
                    <a:pt x="1732" y="1519"/>
                    <a:pt x="1254" y="1320"/>
                    <a:pt x="896" y="1320"/>
                  </a:cubicBezTo>
                  <a:cubicBezTo>
                    <a:pt x="688" y="1320"/>
                    <a:pt x="521" y="1387"/>
                    <a:pt x="410" y="1537"/>
                  </a:cubicBezTo>
                  <a:cubicBezTo>
                    <a:pt x="1" y="1946"/>
                    <a:pt x="303" y="2861"/>
                    <a:pt x="1121" y="3883"/>
                  </a:cubicBezTo>
                  <a:cubicBezTo>
                    <a:pt x="712" y="4087"/>
                    <a:pt x="508" y="4398"/>
                    <a:pt x="508" y="4700"/>
                  </a:cubicBezTo>
                  <a:cubicBezTo>
                    <a:pt x="508" y="5313"/>
                    <a:pt x="1734" y="5828"/>
                    <a:pt x="3368" y="5828"/>
                  </a:cubicBezTo>
                  <a:cubicBezTo>
                    <a:pt x="5003" y="5828"/>
                    <a:pt x="6229" y="5313"/>
                    <a:pt x="6229" y="4700"/>
                  </a:cubicBezTo>
                  <a:cubicBezTo>
                    <a:pt x="6229" y="4398"/>
                    <a:pt x="6025" y="4087"/>
                    <a:pt x="5616" y="3883"/>
                  </a:cubicBezTo>
                  <a:cubicBezTo>
                    <a:pt x="6433" y="2861"/>
                    <a:pt x="6744" y="1946"/>
                    <a:pt x="6335" y="1537"/>
                  </a:cubicBezTo>
                  <a:cubicBezTo>
                    <a:pt x="6221" y="1387"/>
                    <a:pt x="6053" y="1320"/>
                    <a:pt x="5845" y="1320"/>
                  </a:cubicBezTo>
                  <a:cubicBezTo>
                    <a:pt x="5488" y="1320"/>
                    <a:pt x="5013" y="1519"/>
                    <a:pt x="4496" y="1840"/>
                  </a:cubicBezTo>
                  <a:cubicBezTo>
                    <a:pt x="4292" y="720"/>
                    <a:pt x="3883" y="1"/>
                    <a:pt x="3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4"/>
            <p:cNvSpPr/>
            <p:nvPr/>
          </p:nvSpPr>
          <p:spPr>
            <a:xfrm>
              <a:off x="-391009" y="3329352"/>
              <a:ext cx="188463" cy="181274"/>
            </a:xfrm>
            <a:custGeom>
              <a:avLst/>
              <a:gdLst/>
              <a:ahLst/>
              <a:cxnLst/>
              <a:rect l="l" t="t" r="r" b="b"/>
              <a:pathLst>
                <a:path w="6842" h="6581" extrusionOk="0">
                  <a:moveTo>
                    <a:pt x="2657" y="1"/>
                  </a:moveTo>
                  <a:cubicBezTo>
                    <a:pt x="2044" y="1"/>
                    <a:pt x="1635" y="1023"/>
                    <a:pt x="1431" y="2249"/>
                  </a:cubicBezTo>
                  <a:cubicBezTo>
                    <a:pt x="1264" y="2208"/>
                    <a:pt x="1113" y="2185"/>
                    <a:pt x="979" y="2185"/>
                  </a:cubicBezTo>
                  <a:cubicBezTo>
                    <a:pt x="786" y="2185"/>
                    <a:pt x="628" y="2234"/>
                    <a:pt x="507" y="2355"/>
                  </a:cubicBezTo>
                  <a:cubicBezTo>
                    <a:pt x="1" y="2763"/>
                    <a:pt x="507" y="4088"/>
                    <a:pt x="1635" y="5215"/>
                  </a:cubicBezTo>
                  <a:cubicBezTo>
                    <a:pt x="2497" y="6077"/>
                    <a:pt x="3485" y="6581"/>
                    <a:pt x="4080" y="6581"/>
                  </a:cubicBezTo>
                  <a:cubicBezTo>
                    <a:pt x="4259" y="6581"/>
                    <a:pt x="4402" y="6536"/>
                    <a:pt x="4496" y="6441"/>
                  </a:cubicBezTo>
                  <a:cubicBezTo>
                    <a:pt x="4700" y="6237"/>
                    <a:pt x="4798" y="5828"/>
                    <a:pt x="4594" y="5420"/>
                  </a:cubicBezTo>
                  <a:cubicBezTo>
                    <a:pt x="5926" y="5215"/>
                    <a:pt x="6842" y="4807"/>
                    <a:pt x="6842" y="4194"/>
                  </a:cubicBezTo>
                  <a:cubicBezTo>
                    <a:pt x="6842" y="3785"/>
                    <a:pt x="6229" y="3376"/>
                    <a:pt x="5313" y="3172"/>
                  </a:cubicBezTo>
                  <a:cubicBezTo>
                    <a:pt x="5926" y="2249"/>
                    <a:pt x="6131" y="1431"/>
                    <a:pt x="5820" y="1023"/>
                  </a:cubicBezTo>
                  <a:cubicBezTo>
                    <a:pt x="5694" y="930"/>
                    <a:pt x="5530" y="884"/>
                    <a:pt x="5336" y="884"/>
                  </a:cubicBezTo>
                  <a:cubicBezTo>
                    <a:pt x="4899" y="884"/>
                    <a:pt x="4313" y="1113"/>
                    <a:pt x="3679" y="1537"/>
                  </a:cubicBezTo>
                  <a:cubicBezTo>
                    <a:pt x="3474" y="614"/>
                    <a:pt x="3066" y="1"/>
                    <a:pt x="2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4"/>
            <p:cNvSpPr/>
            <p:nvPr/>
          </p:nvSpPr>
          <p:spPr>
            <a:xfrm>
              <a:off x="-624709" y="3338028"/>
              <a:ext cx="309606" cy="282419"/>
            </a:xfrm>
            <a:custGeom>
              <a:avLst/>
              <a:gdLst/>
              <a:ahLst/>
              <a:cxnLst/>
              <a:rect l="l" t="t" r="r" b="b"/>
              <a:pathLst>
                <a:path w="11240" h="10253" extrusionOk="0">
                  <a:moveTo>
                    <a:pt x="6313" y="0"/>
                  </a:moveTo>
                  <a:cubicBezTo>
                    <a:pt x="4905" y="0"/>
                    <a:pt x="3416" y="567"/>
                    <a:pt x="2248" y="1729"/>
                  </a:cubicBezTo>
                  <a:cubicBezTo>
                    <a:pt x="516" y="3470"/>
                    <a:pt x="1" y="5922"/>
                    <a:pt x="924" y="7859"/>
                  </a:cubicBezTo>
                  <a:cubicBezTo>
                    <a:pt x="720" y="8472"/>
                    <a:pt x="614" y="9290"/>
                    <a:pt x="1022" y="9698"/>
                  </a:cubicBezTo>
                  <a:cubicBezTo>
                    <a:pt x="1228" y="9904"/>
                    <a:pt x="1537" y="9981"/>
                    <a:pt x="1885" y="9981"/>
                  </a:cubicBezTo>
                  <a:cubicBezTo>
                    <a:pt x="2229" y="9981"/>
                    <a:pt x="2610" y="9906"/>
                    <a:pt x="2968" y="9804"/>
                  </a:cubicBezTo>
                  <a:cubicBezTo>
                    <a:pt x="3573" y="10106"/>
                    <a:pt x="4244" y="10253"/>
                    <a:pt x="4934" y="10253"/>
                  </a:cubicBezTo>
                  <a:cubicBezTo>
                    <a:pt x="6342" y="10253"/>
                    <a:pt x="7829" y="9640"/>
                    <a:pt x="8991" y="8472"/>
                  </a:cubicBezTo>
                  <a:cubicBezTo>
                    <a:pt x="10732" y="6739"/>
                    <a:pt x="11239" y="4287"/>
                    <a:pt x="10324" y="2448"/>
                  </a:cubicBezTo>
                  <a:cubicBezTo>
                    <a:pt x="10528" y="1729"/>
                    <a:pt x="10626" y="1018"/>
                    <a:pt x="10217" y="609"/>
                  </a:cubicBezTo>
                  <a:cubicBezTo>
                    <a:pt x="9978" y="370"/>
                    <a:pt x="9598" y="271"/>
                    <a:pt x="9182" y="271"/>
                  </a:cubicBezTo>
                  <a:cubicBezTo>
                    <a:pt x="8888" y="271"/>
                    <a:pt x="8575" y="321"/>
                    <a:pt x="8280" y="405"/>
                  </a:cubicBezTo>
                  <a:cubicBezTo>
                    <a:pt x="7675" y="136"/>
                    <a:pt x="7004" y="0"/>
                    <a:pt x="6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4"/>
            <p:cNvSpPr/>
            <p:nvPr/>
          </p:nvSpPr>
          <p:spPr>
            <a:xfrm>
              <a:off x="-624709" y="3357503"/>
              <a:ext cx="275836" cy="262945"/>
            </a:xfrm>
            <a:custGeom>
              <a:avLst/>
              <a:gdLst/>
              <a:ahLst/>
              <a:cxnLst/>
              <a:rect l="l" t="t" r="r" b="b"/>
              <a:pathLst>
                <a:path w="10014" h="9546" extrusionOk="0">
                  <a:moveTo>
                    <a:pt x="3679" y="1"/>
                  </a:moveTo>
                  <a:cubicBezTo>
                    <a:pt x="3172" y="205"/>
                    <a:pt x="2657" y="614"/>
                    <a:pt x="2248" y="1022"/>
                  </a:cubicBezTo>
                  <a:cubicBezTo>
                    <a:pt x="516" y="2763"/>
                    <a:pt x="1" y="5215"/>
                    <a:pt x="924" y="7152"/>
                  </a:cubicBezTo>
                  <a:cubicBezTo>
                    <a:pt x="720" y="7765"/>
                    <a:pt x="614" y="8583"/>
                    <a:pt x="1022" y="8991"/>
                  </a:cubicBezTo>
                  <a:cubicBezTo>
                    <a:pt x="1228" y="9197"/>
                    <a:pt x="1537" y="9274"/>
                    <a:pt x="1885" y="9274"/>
                  </a:cubicBezTo>
                  <a:cubicBezTo>
                    <a:pt x="2229" y="9274"/>
                    <a:pt x="2610" y="9199"/>
                    <a:pt x="2968" y="9097"/>
                  </a:cubicBezTo>
                  <a:cubicBezTo>
                    <a:pt x="3573" y="9399"/>
                    <a:pt x="4244" y="9546"/>
                    <a:pt x="4934" y="9546"/>
                  </a:cubicBezTo>
                  <a:cubicBezTo>
                    <a:pt x="6342" y="9546"/>
                    <a:pt x="7829" y="8933"/>
                    <a:pt x="8991" y="7765"/>
                  </a:cubicBezTo>
                  <a:cubicBezTo>
                    <a:pt x="9400" y="7357"/>
                    <a:pt x="9809" y="6850"/>
                    <a:pt x="10013" y="6441"/>
                  </a:cubicBezTo>
                  <a:lnTo>
                    <a:pt x="10013" y="6441"/>
                  </a:lnTo>
                  <a:cubicBezTo>
                    <a:pt x="9384" y="6738"/>
                    <a:pt x="8688" y="6886"/>
                    <a:pt x="7982" y="6886"/>
                  </a:cubicBezTo>
                  <a:cubicBezTo>
                    <a:pt x="6743" y="6886"/>
                    <a:pt x="5475" y="6429"/>
                    <a:pt x="4496" y="5518"/>
                  </a:cubicBezTo>
                  <a:cubicBezTo>
                    <a:pt x="3066" y="3989"/>
                    <a:pt x="2763" y="1741"/>
                    <a:pt x="3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4"/>
            <p:cNvSpPr/>
            <p:nvPr/>
          </p:nvSpPr>
          <p:spPr>
            <a:xfrm>
              <a:off x="-345971" y="3394194"/>
              <a:ext cx="39417" cy="118223"/>
            </a:xfrm>
            <a:custGeom>
              <a:avLst/>
              <a:gdLst/>
              <a:ahLst/>
              <a:cxnLst/>
              <a:rect l="l" t="t" r="r" b="b"/>
              <a:pathLst>
                <a:path w="1431" h="4292" extrusionOk="0">
                  <a:moveTo>
                    <a:pt x="711" y="1"/>
                  </a:moveTo>
                  <a:cubicBezTo>
                    <a:pt x="303" y="1"/>
                    <a:pt x="0" y="303"/>
                    <a:pt x="0" y="712"/>
                  </a:cubicBezTo>
                  <a:lnTo>
                    <a:pt x="0" y="3573"/>
                  </a:lnTo>
                  <a:cubicBezTo>
                    <a:pt x="0" y="3981"/>
                    <a:pt x="303" y="4292"/>
                    <a:pt x="711" y="4292"/>
                  </a:cubicBezTo>
                  <a:cubicBezTo>
                    <a:pt x="1120" y="4292"/>
                    <a:pt x="1431" y="3981"/>
                    <a:pt x="1431" y="3573"/>
                  </a:cubicBezTo>
                  <a:lnTo>
                    <a:pt x="1431" y="712"/>
                  </a:lnTo>
                  <a:cubicBezTo>
                    <a:pt x="1431" y="303"/>
                    <a:pt x="1120" y="1"/>
                    <a:pt x="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4"/>
            <p:cNvSpPr/>
            <p:nvPr/>
          </p:nvSpPr>
          <p:spPr>
            <a:xfrm>
              <a:off x="-345971" y="3433612"/>
              <a:ext cx="39417" cy="78806"/>
            </a:xfrm>
            <a:custGeom>
              <a:avLst/>
              <a:gdLst/>
              <a:ahLst/>
              <a:cxnLst/>
              <a:rect l="l" t="t" r="r" b="b"/>
              <a:pathLst>
                <a:path w="1431" h="2861" extrusionOk="0">
                  <a:moveTo>
                    <a:pt x="0" y="0"/>
                  </a:moveTo>
                  <a:lnTo>
                    <a:pt x="0" y="2142"/>
                  </a:lnTo>
                  <a:cubicBezTo>
                    <a:pt x="0" y="2550"/>
                    <a:pt x="303" y="2861"/>
                    <a:pt x="711" y="2861"/>
                  </a:cubicBezTo>
                  <a:cubicBezTo>
                    <a:pt x="1120" y="2861"/>
                    <a:pt x="1431" y="2550"/>
                    <a:pt x="1431" y="2142"/>
                  </a:cubicBezTo>
                  <a:lnTo>
                    <a:pt x="1431" y="0"/>
                  </a:lnTo>
                  <a:cubicBezTo>
                    <a:pt x="1431" y="409"/>
                    <a:pt x="1120" y="711"/>
                    <a:pt x="711" y="711"/>
                  </a:cubicBezTo>
                  <a:cubicBezTo>
                    <a:pt x="303" y="711"/>
                    <a:pt x="0" y="40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4"/>
            <p:cNvSpPr/>
            <p:nvPr/>
          </p:nvSpPr>
          <p:spPr>
            <a:xfrm>
              <a:off x="-512129" y="3437138"/>
              <a:ext cx="371499" cy="261733"/>
            </a:xfrm>
            <a:custGeom>
              <a:avLst/>
              <a:gdLst/>
              <a:ahLst/>
              <a:cxnLst/>
              <a:rect l="l" t="t" r="r" b="b"/>
              <a:pathLst>
                <a:path w="13487" h="9502" extrusionOk="0">
                  <a:moveTo>
                    <a:pt x="3469" y="0"/>
                  </a:moveTo>
                  <a:cubicBezTo>
                    <a:pt x="3125" y="0"/>
                    <a:pt x="2783" y="57"/>
                    <a:pt x="2452" y="175"/>
                  </a:cubicBezTo>
                  <a:cubicBezTo>
                    <a:pt x="613" y="992"/>
                    <a:pt x="0" y="3648"/>
                    <a:pt x="1022" y="6100"/>
                  </a:cubicBezTo>
                  <a:cubicBezTo>
                    <a:pt x="1849" y="8170"/>
                    <a:pt x="3547" y="9502"/>
                    <a:pt x="5140" y="9502"/>
                  </a:cubicBezTo>
                  <a:cubicBezTo>
                    <a:pt x="5516" y="9502"/>
                    <a:pt x="5886" y="9427"/>
                    <a:pt x="6237" y="9271"/>
                  </a:cubicBezTo>
                  <a:cubicBezTo>
                    <a:pt x="6441" y="9271"/>
                    <a:pt x="6539" y="9165"/>
                    <a:pt x="6743" y="9067"/>
                  </a:cubicBezTo>
                  <a:cubicBezTo>
                    <a:pt x="6850" y="9165"/>
                    <a:pt x="7054" y="9271"/>
                    <a:pt x="7258" y="9271"/>
                  </a:cubicBezTo>
                  <a:cubicBezTo>
                    <a:pt x="7609" y="9427"/>
                    <a:pt x="7975" y="9502"/>
                    <a:pt x="8345" y="9502"/>
                  </a:cubicBezTo>
                  <a:cubicBezTo>
                    <a:pt x="9914" y="9502"/>
                    <a:pt x="11559" y="8170"/>
                    <a:pt x="12465" y="6100"/>
                  </a:cubicBezTo>
                  <a:cubicBezTo>
                    <a:pt x="13486" y="3648"/>
                    <a:pt x="12873" y="992"/>
                    <a:pt x="10936" y="175"/>
                  </a:cubicBezTo>
                  <a:cubicBezTo>
                    <a:pt x="10628" y="57"/>
                    <a:pt x="10299" y="0"/>
                    <a:pt x="9961" y="0"/>
                  </a:cubicBezTo>
                  <a:cubicBezTo>
                    <a:pt x="8835" y="0"/>
                    <a:pt x="7611" y="634"/>
                    <a:pt x="6743" y="1809"/>
                  </a:cubicBezTo>
                  <a:cubicBezTo>
                    <a:pt x="5801" y="634"/>
                    <a:pt x="4617" y="0"/>
                    <a:pt x="3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4"/>
            <p:cNvSpPr/>
            <p:nvPr/>
          </p:nvSpPr>
          <p:spPr>
            <a:xfrm>
              <a:off x="-512129" y="3436890"/>
              <a:ext cx="174498" cy="261980"/>
            </a:xfrm>
            <a:custGeom>
              <a:avLst/>
              <a:gdLst/>
              <a:ahLst/>
              <a:cxnLst/>
              <a:rect l="l" t="t" r="r" b="b"/>
              <a:pathLst>
                <a:path w="6335" h="9511" extrusionOk="0">
                  <a:moveTo>
                    <a:pt x="3400" y="1"/>
                  </a:moveTo>
                  <a:cubicBezTo>
                    <a:pt x="3072" y="1"/>
                    <a:pt x="2754" y="57"/>
                    <a:pt x="2452" y="184"/>
                  </a:cubicBezTo>
                  <a:cubicBezTo>
                    <a:pt x="613" y="1001"/>
                    <a:pt x="0" y="3657"/>
                    <a:pt x="1022" y="6109"/>
                  </a:cubicBezTo>
                  <a:cubicBezTo>
                    <a:pt x="1849" y="8179"/>
                    <a:pt x="3547" y="9511"/>
                    <a:pt x="5140" y="9511"/>
                  </a:cubicBezTo>
                  <a:cubicBezTo>
                    <a:pt x="5516" y="9511"/>
                    <a:pt x="5886" y="9436"/>
                    <a:pt x="6237" y="9280"/>
                  </a:cubicBezTo>
                  <a:lnTo>
                    <a:pt x="6335" y="9280"/>
                  </a:lnTo>
                  <a:cubicBezTo>
                    <a:pt x="5215" y="8766"/>
                    <a:pt x="4193" y="7646"/>
                    <a:pt x="3474" y="6109"/>
                  </a:cubicBezTo>
                  <a:cubicBezTo>
                    <a:pt x="2559" y="3763"/>
                    <a:pt x="3065" y="1107"/>
                    <a:pt x="4806" y="290"/>
                  </a:cubicBezTo>
                  <a:cubicBezTo>
                    <a:pt x="4331" y="109"/>
                    <a:pt x="3856" y="1"/>
                    <a:pt x="3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4"/>
            <p:cNvSpPr/>
            <p:nvPr/>
          </p:nvSpPr>
          <p:spPr>
            <a:xfrm>
              <a:off x="-765414" y="3264757"/>
              <a:ext cx="540350" cy="451297"/>
            </a:xfrm>
            <a:custGeom>
              <a:avLst/>
              <a:gdLst/>
              <a:ahLst/>
              <a:cxnLst/>
              <a:rect l="l" t="t" r="r" b="b"/>
              <a:pathLst>
                <a:path w="19617" h="16384" extrusionOk="0">
                  <a:moveTo>
                    <a:pt x="4398" y="0"/>
                  </a:moveTo>
                  <a:lnTo>
                    <a:pt x="3376" y="303"/>
                  </a:lnTo>
                  <a:cubicBezTo>
                    <a:pt x="0" y="4495"/>
                    <a:pt x="1635" y="12971"/>
                    <a:pt x="7871" y="15529"/>
                  </a:cubicBezTo>
                  <a:cubicBezTo>
                    <a:pt x="9374" y="16148"/>
                    <a:pt x="10827" y="16383"/>
                    <a:pt x="12168" y="16383"/>
                  </a:cubicBezTo>
                  <a:cubicBezTo>
                    <a:pt x="15470" y="16383"/>
                    <a:pt x="18092" y="14955"/>
                    <a:pt x="19110" y="14303"/>
                  </a:cubicBezTo>
                  <a:cubicBezTo>
                    <a:pt x="19412" y="14099"/>
                    <a:pt x="19616" y="13789"/>
                    <a:pt x="19518" y="13486"/>
                  </a:cubicBezTo>
                  <a:cubicBezTo>
                    <a:pt x="19412" y="13077"/>
                    <a:pt x="19110" y="12873"/>
                    <a:pt x="18799" y="12767"/>
                  </a:cubicBezTo>
                  <a:cubicBezTo>
                    <a:pt x="17164" y="12669"/>
                    <a:pt x="12571" y="12154"/>
                    <a:pt x="9195" y="10315"/>
                  </a:cubicBezTo>
                  <a:cubicBezTo>
                    <a:pt x="4904" y="7969"/>
                    <a:pt x="4398" y="0"/>
                    <a:pt x="4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4"/>
            <p:cNvSpPr/>
            <p:nvPr/>
          </p:nvSpPr>
          <p:spPr>
            <a:xfrm>
              <a:off x="-756875" y="3264757"/>
              <a:ext cx="242065" cy="407969"/>
            </a:xfrm>
            <a:custGeom>
              <a:avLst/>
              <a:gdLst/>
              <a:ahLst/>
              <a:cxnLst/>
              <a:rect l="l" t="t" r="r" b="b"/>
              <a:pathLst>
                <a:path w="8788" h="14811" extrusionOk="0">
                  <a:moveTo>
                    <a:pt x="4088" y="0"/>
                  </a:moveTo>
                  <a:lnTo>
                    <a:pt x="3066" y="303"/>
                  </a:lnTo>
                  <a:cubicBezTo>
                    <a:pt x="1" y="4185"/>
                    <a:pt x="1121" y="11647"/>
                    <a:pt x="6131" y="14810"/>
                  </a:cubicBezTo>
                  <a:lnTo>
                    <a:pt x="7153" y="13176"/>
                  </a:lnTo>
                  <a:cubicBezTo>
                    <a:pt x="6335" y="12767"/>
                    <a:pt x="6025" y="11745"/>
                    <a:pt x="6433" y="10928"/>
                  </a:cubicBezTo>
                  <a:cubicBezTo>
                    <a:pt x="6794" y="10356"/>
                    <a:pt x="7403" y="10036"/>
                    <a:pt x="8016" y="10036"/>
                  </a:cubicBezTo>
                  <a:cubicBezTo>
                    <a:pt x="8279" y="10036"/>
                    <a:pt x="8542" y="10094"/>
                    <a:pt x="8787" y="10217"/>
                  </a:cubicBezTo>
                  <a:cubicBezTo>
                    <a:pt x="4594" y="7863"/>
                    <a:pt x="4088" y="0"/>
                    <a:pt x="4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4"/>
            <p:cNvSpPr/>
            <p:nvPr/>
          </p:nvSpPr>
          <p:spPr>
            <a:xfrm>
              <a:off x="-821718" y="3259110"/>
              <a:ext cx="532032" cy="542967"/>
            </a:xfrm>
            <a:custGeom>
              <a:avLst/>
              <a:gdLst/>
              <a:ahLst/>
              <a:cxnLst/>
              <a:rect l="l" t="t" r="r" b="b"/>
              <a:pathLst>
                <a:path w="19315" h="19712" extrusionOk="0">
                  <a:moveTo>
                    <a:pt x="4701" y="1"/>
                  </a:moveTo>
                  <a:cubicBezTo>
                    <a:pt x="107" y="3981"/>
                    <a:pt x="1" y="13487"/>
                    <a:pt x="6237" y="17573"/>
                  </a:cubicBezTo>
                  <a:cubicBezTo>
                    <a:pt x="8687" y="19208"/>
                    <a:pt x="11206" y="19711"/>
                    <a:pt x="13378" y="19711"/>
                  </a:cubicBezTo>
                  <a:cubicBezTo>
                    <a:pt x="15821" y="19711"/>
                    <a:pt x="17826" y="19074"/>
                    <a:pt x="18800" y="18693"/>
                  </a:cubicBezTo>
                  <a:cubicBezTo>
                    <a:pt x="19110" y="18595"/>
                    <a:pt x="19315" y="18285"/>
                    <a:pt x="19315" y="17876"/>
                  </a:cubicBezTo>
                  <a:cubicBezTo>
                    <a:pt x="19315" y="17467"/>
                    <a:pt x="19110" y="17165"/>
                    <a:pt x="18702" y="17059"/>
                  </a:cubicBezTo>
                  <a:cubicBezTo>
                    <a:pt x="16961" y="16552"/>
                    <a:pt x="12163" y="14917"/>
                    <a:pt x="8787" y="12155"/>
                  </a:cubicBezTo>
                  <a:cubicBezTo>
                    <a:pt x="4701" y="8787"/>
                    <a:pt x="5829" y="1"/>
                    <a:pt x="5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4"/>
            <p:cNvSpPr/>
            <p:nvPr/>
          </p:nvSpPr>
          <p:spPr>
            <a:xfrm>
              <a:off x="-784999" y="3259110"/>
              <a:ext cx="132161" cy="222233"/>
            </a:xfrm>
            <a:custGeom>
              <a:avLst/>
              <a:gdLst/>
              <a:ahLst/>
              <a:cxnLst/>
              <a:rect l="l" t="t" r="r" b="b"/>
              <a:pathLst>
                <a:path w="4798" h="8068" extrusionOk="0">
                  <a:moveTo>
                    <a:pt x="3368" y="1"/>
                  </a:moveTo>
                  <a:cubicBezTo>
                    <a:pt x="1226" y="1840"/>
                    <a:pt x="0" y="4905"/>
                    <a:pt x="98" y="8068"/>
                  </a:cubicBezTo>
                  <a:cubicBezTo>
                    <a:pt x="205" y="6948"/>
                    <a:pt x="1022" y="5926"/>
                    <a:pt x="2248" y="5820"/>
                  </a:cubicBezTo>
                  <a:cubicBezTo>
                    <a:pt x="2326" y="5813"/>
                    <a:pt x="2404" y="5810"/>
                    <a:pt x="2481" y="5810"/>
                  </a:cubicBezTo>
                  <a:cubicBezTo>
                    <a:pt x="3508" y="5810"/>
                    <a:pt x="4418" y="6407"/>
                    <a:pt x="4798" y="7357"/>
                  </a:cubicBezTo>
                  <a:cubicBezTo>
                    <a:pt x="3981" y="3777"/>
                    <a:pt x="4496" y="1"/>
                    <a:pt x="4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4"/>
            <p:cNvSpPr/>
            <p:nvPr/>
          </p:nvSpPr>
          <p:spPr>
            <a:xfrm>
              <a:off x="-742909" y="3239304"/>
              <a:ext cx="121143" cy="39417"/>
            </a:xfrm>
            <a:custGeom>
              <a:avLst/>
              <a:gdLst/>
              <a:ahLst/>
              <a:cxnLst/>
              <a:rect l="l" t="t" r="r" b="b"/>
              <a:pathLst>
                <a:path w="4398" h="1431" extrusionOk="0">
                  <a:moveTo>
                    <a:pt x="720" y="1"/>
                  </a:moveTo>
                  <a:cubicBezTo>
                    <a:pt x="409" y="1"/>
                    <a:pt x="1" y="311"/>
                    <a:pt x="1" y="720"/>
                  </a:cubicBezTo>
                  <a:cubicBezTo>
                    <a:pt x="1" y="1129"/>
                    <a:pt x="409" y="1431"/>
                    <a:pt x="720" y="1431"/>
                  </a:cubicBezTo>
                  <a:lnTo>
                    <a:pt x="3679" y="1431"/>
                  </a:lnTo>
                  <a:cubicBezTo>
                    <a:pt x="4087" y="1431"/>
                    <a:pt x="4398" y="1129"/>
                    <a:pt x="4398" y="720"/>
                  </a:cubicBezTo>
                  <a:cubicBezTo>
                    <a:pt x="4398" y="311"/>
                    <a:pt x="4087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4"/>
            <p:cNvSpPr/>
            <p:nvPr/>
          </p:nvSpPr>
          <p:spPr>
            <a:xfrm>
              <a:off x="-742909" y="3239304"/>
              <a:ext cx="81754" cy="39417"/>
            </a:xfrm>
            <a:custGeom>
              <a:avLst/>
              <a:gdLst/>
              <a:ahLst/>
              <a:cxnLst/>
              <a:rect l="l" t="t" r="r" b="b"/>
              <a:pathLst>
                <a:path w="2968" h="1431" extrusionOk="0">
                  <a:moveTo>
                    <a:pt x="720" y="1"/>
                  </a:moveTo>
                  <a:cubicBezTo>
                    <a:pt x="409" y="1"/>
                    <a:pt x="1" y="311"/>
                    <a:pt x="1" y="720"/>
                  </a:cubicBezTo>
                  <a:cubicBezTo>
                    <a:pt x="1" y="1129"/>
                    <a:pt x="409" y="1431"/>
                    <a:pt x="720" y="1431"/>
                  </a:cubicBezTo>
                  <a:lnTo>
                    <a:pt x="2968" y="1431"/>
                  </a:lnTo>
                  <a:cubicBezTo>
                    <a:pt x="2559" y="1431"/>
                    <a:pt x="2248" y="1129"/>
                    <a:pt x="2248" y="720"/>
                  </a:cubicBezTo>
                  <a:cubicBezTo>
                    <a:pt x="2248" y="311"/>
                    <a:pt x="2559" y="1"/>
                    <a:pt x="2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4"/>
            <p:cNvSpPr/>
            <p:nvPr/>
          </p:nvSpPr>
          <p:spPr>
            <a:xfrm>
              <a:off x="-779380" y="3692515"/>
              <a:ext cx="621856" cy="202649"/>
            </a:xfrm>
            <a:custGeom>
              <a:avLst/>
              <a:gdLst/>
              <a:ahLst/>
              <a:cxnLst/>
              <a:rect l="l" t="t" r="r" b="b"/>
              <a:pathLst>
                <a:path w="22576" h="7357" extrusionOk="0">
                  <a:moveTo>
                    <a:pt x="1" y="0"/>
                  </a:moveTo>
                  <a:cubicBezTo>
                    <a:pt x="1840" y="4291"/>
                    <a:pt x="6229" y="7356"/>
                    <a:pt x="11239" y="7356"/>
                  </a:cubicBezTo>
                  <a:cubicBezTo>
                    <a:pt x="16241" y="7356"/>
                    <a:pt x="20638" y="4291"/>
                    <a:pt x="22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4"/>
            <p:cNvSpPr/>
            <p:nvPr/>
          </p:nvSpPr>
          <p:spPr>
            <a:xfrm>
              <a:off x="-779380" y="3692515"/>
              <a:ext cx="348995" cy="202649"/>
            </a:xfrm>
            <a:custGeom>
              <a:avLst/>
              <a:gdLst/>
              <a:ahLst/>
              <a:cxnLst/>
              <a:rect l="l" t="t" r="r" b="b"/>
              <a:pathLst>
                <a:path w="12670" h="7357" extrusionOk="0">
                  <a:moveTo>
                    <a:pt x="1" y="0"/>
                  </a:moveTo>
                  <a:cubicBezTo>
                    <a:pt x="1840" y="4291"/>
                    <a:pt x="6229" y="7356"/>
                    <a:pt x="11239" y="7356"/>
                  </a:cubicBezTo>
                  <a:cubicBezTo>
                    <a:pt x="11746" y="7356"/>
                    <a:pt x="12261" y="7250"/>
                    <a:pt x="12669" y="7250"/>
                  </a:cubicBezTo>
                  <a:cubicBezTo>
                    <a:pt x="8272" y="6743"/>
                    <a:pt x="4594" y="3883"/>
                    <a:pt x="28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4"/>
            <p:cNvSpPr/>
            <p:nvPr/>
          </p:nvSpPr>
          <p:spPr>
            <a:xfrm>
              <a:off x="-810451" y="3664363"/>
              <a:ext cx="681078" cy="53382"/>
            </a:xfrm>
            <a:custGeom>
              <a:avLst/>
              <a:gdLst/>
              <a:ahLst/>
              <a:cxnLst/>
              <a:rect l="l" t="t" r="r" b="b"/>
              <a:pathLst>
                <a:path w="24726" h="1938" extrusionOk="0">
                  <a:moveTo>
                    <a:pt x="1022" y="1"/>
                  </a:moveTo>
                  <a:cubicBezTo>
                    <a:pt x="409" y="1"/>
                    <a:pt x="1" y="508"/>
                    <a:pt x="1" y="1022"/>
                  </a:cubicBezTo>
                  <a:cubicBezTo>
                    <a:pt x="1" y="1529"/>
                    <a:pt x="409" y="1938"/>
                    <a:pt x="1022" y="1938"/>
                  </a:cubicBezTo>
                  <a:lnTo>
                    <a:pt x="23810" y="1938"/>
                  </a:lnTo>
                  <a:cubicBezTo>
                    <a:pt x="24316" y="1938"/>
                    <a:pt x="24725" y="1529"/>
                    <a:pt x="24725" y="1022"/>
                  </a:cubicBezTo>
                  <a:cubicBezTo>
                    <a:pt x="24725" y="508"/>
                    <a:pt x="24316" y="1"/>
                    <a:pt x="23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4"/>
            <p:cNvSpPr/>
            <p:nvPr/>
          </p:nvSpPr>
          <p:spPr>
            <a:xfrm>
              <a:off x="-810451" y="3664363"/>
              <a:ext cx="168878" cy="53382"/>
            </a:xfrm>
            <a:custGeom>
              <a:avLst/>
              <a:gdLst/>
              <a:ahLst/>
              <a:cxnLst/>
              <a:rect l="l" t="t" r="r" b="b"/>
              <a:pathLst>
                <a:path w="6131" h="1938" extrusionOk="0">
                  <a:moveTo>
                    <a:pt x="1022" y="1"/>
                  </a:moveTo>
                  <a:cubicBezTo>
                    <a:pt x="409" y="1"/>
                    <a:pt x="1" y="508"/>
                    <a:pt x="1" y="1022"/>
                  </a:cubicBezTo>
                  <a:cubicBezTo>
                    <a:pt x="1" y="1529"/>
                    <a:pt x="409" y="1938"/>
                    <a:pt x="1022" y="1938"/>
                  </a:cubicBezTo>
                  <a:lnTo>
                    <a:pt x="6131" y="1938"/>
                  </a:lnTo>
                  <a:cubicBezTo>
                    <a:pt x="5624" y="1938"/>
                    <a:pt x="5215" y="1529"/>
                    <a:pt x="5215" y="1022"/>
                  </a:cubicBezTo>
                  <a:cubicBezTo>
                    <a:pt x="5215" y="508"/>
                    <a:pt x="5624" y="1"/>
                    <a:pt x="6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4"/>
          <p:cNvGrpSpPr/>
          <p:nvPr/>
        </p:nvGrpSpPr>
        <p:grpSpPr>
          <a:xfrm>
            <a:off x="6433919" y="2882754"/>
            <a:ext cx="538234" cy="538269"/>
            <a:chOff x="-1553421" y="3971003"/>
            <a:chExt cx="681050" cy="681094"/>
          </a:xfrm>
        </p:grpSpPr>
        <p:sp>
          <p:nvSpPr>
            <p:cNvPr id="3534" name="Google Shape;3534;p54"/>
            <p:cNvSpPr/>
            <p:nvPr/>
          </p:nvSpPr>
          <p:spPr>
            <a:xfrm>
              <a:off x="-1553421" y="3971003"/>
              <a:ext cx="681050" cy="619157"/>
            </a:xfrm>
            <a:custGeom>
              <a:avLst/>
              <a:gdLst/>
              <a:ahLst/>
              <a:cxnLst/>
              <a:rect l="l" t="t" r="r" b="b"/>
              <a:pathLst>
                <a:path w="24725" h="22478" extrusionOk="0">
                  <a:moveTo>
                    <a:pt x="12367" y="1"/>
                  </a:moveTo>
                  <a:cubicBezTo>
                    <a:pt x="5517" y="1"/>
                    <a:pt x="0" y="5518"/>
                    <a:pt x="0" y="12367"/>
                  </a:cubicBezTo>
                  <a:cubicBezTo>
                    <a:pt x="0" y="16552"/>
                    <a:pt x="2044" y="20230"/>
                    <a:pt x="5215" y="22477"/>
                  </a:cubicBezTo>
                  <a:lnTo>
                    <a:pt x="19412" y="22477"/>
                  </a:lnTo>
                  <a:cubicBezTo>
                    <a:pt x="22583" y="20230"/>
                    <a:pt x="24725" y="16552"/>
                    <a:pt x="24725" y="12367"/>
                  </a:cubicBezTo>
                  <a:cubicBezTo>
                    <a:pt x="24725" y="5518"/>
                    <a:pt x="19110" y="1"/>
                    <a:pt x="12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4"/>
            <p:cNvSpPr/>
            <p:nvPr/>
          </p:nvSpPr>
          <p:spPr>
            <a:xfrm>
              <a:off x="-1266365" y="3999155"/>
              <a:ext cx="106957" cy="104258"/>
            </a:xfrm>
            <a:custGeom>
              <a:avLst/>
              <a:gdLst/>
              <a:ahLst/>
              <a:cxnLst/>
              <a:rect l="l" t="t" r="r" b="b"/>
              <a:pathLst>
                <a:path w="3883" h="3785" extrusionOk="0">
                  <a:moveTo>
                    <a:pt x="0" y="1"/>
                  </a:moveTo>
                  <a:lnTo>
                    <a:pt x="0" y="3785"/>
                  </a:lnTo>
                  <a:lnTo>
                    <a:pt x="3883" y="3785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4"/>
            <p:cNvSpPr/>
            <p:nvPr/>
          </p:nvSpPr>
          <p:spPr>
            <a:xfrm>
              <a:off x="-1294517" y="3971003"/>
              <a:ext cx="160560" cy="53630"/>
            </a:xfrm>
            <a:custGeom>
              <a:avLst/>
              <a:gdLst/>
              <a:ahLst/>
              <a:cxnLst/>
              <a:rect l="l" t="t" r="r" b="b"/>
              <a:pathLst>
                <a:path w="5829" h="1947" extrusionOk="0">
                  <a:moveTo>
                    <a:pt x="1022" y="1"/>
                  </a:moveTo>
                  <a:cubicBezTo>
                    <a:pt x="516" y="1"/>
                    <a:pt x="1" y="410"/>
                    <a:pt x="1" y="1023"/>
                  </a:cubicBezTo>
                  <a:cubicBezTo>
                    <a:pt x="1" y="1537"/>
                    <a:pt x="516" y="1946"/>
                    <a:pt x="1022" y="1946"/>
                  </a:cubicBezTo>
                  <a:lnTo>
                    <a:pt x="4905" y="1946"/>
                  </a:lnTo>
                  <a:cubicBezTo>
                    <a:pt x="5420" y="1946"/>
                    <a:pt x="5828" y="1537"/>
                    <a:pt x="5828" y="1023"/>
                  </a:cubicBezTo>
                  <a:cubicBezTo>
                    <a:pt x="5828" y="410"/>
                    <a:pt x="5420" y="1"/>
                    <a:pt x="4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4"/>
            <p:cNvSpPr/>
            <p:nvPr/>
          </p:nvSpPr>
          <p:spPr>
            <a:xfrm>
              <a:off x="-1294517" y="3971003"/>
              <a:ext cx="81754" cy="53630"/>
            </a:xfrm>
            <a:custGeom>
              <a:avLst/>
              <a:gdLst/>
              <a:ahLst/>
              <a:cxnLst/>
              <a:rect l="l" t="t" r="r" b="b"/>
              <a:pathLst>
                <a:path w="2968" h="1947" extrusionOk="0">
                  <a:moveTo>
                    <a:pt x="1022" y="1"/>
                  </a:moveTo>
                  <a:cubicBezTo>
                    <a:pt x="516" y="1"/>
                    <a:pt x="1" y="410"/>
                    <a:pt x="1" y="1023"/>
                  </a:cubicBezTo>
                  <a:cubicBezTo>
                    <a:pt x="1" y="1537"/>
                    <a:pt x="516" y="1946"/>
                    <a:pt x="1022" y="1946"/>
                  </a:cubicBezTo>
                  <a:lnTo>
                    <a:pt x="2968" y="1946"/>
                  </a:lnTo>
                  <a:cubicBezTo>
                    <a:pt x="2355" y="1946"/>
                    <a:pt x="1946" y="1537"/>
                    <a:pt x="1946" y="1023"/>
                  </a:cubicBezTo>
                  <a:cubicBezTo>
                    <a:pt x="1946" y="410"/>
                    <a:pt x="2355" y="1"/>
                    <a:pt x="2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4"/>
            <p:cNvSpPr/>
            <p:nvPr/>
          </p:nvSpPr>
          <p:spPr>
            <a:xfrm>
              <a:off x="-1347873" y="4156744"/>
              <a:ext cx="267269" cy="106985"/>
            </a:xfrm>
            <a:custGeom>
              <a:avLst/>
              <a:gdLst/>
              <a:ahLst/>
              <a:cxnLst/>
              <a:rect l="l" t="t" r="r" b="b"/>
              <a:pathLst>
                <a:path w="9703" h="3884" extrusionOk="0">
                  <a:moveTo>
                    <a:pt x="1" y="1"/>
                  </a:moveTo>
                  <a:lnTo>
                    <a:pt x="1" y="3883"/>
                  </a:lnTo>
                  <a:lnTo>
                    <a:pt x="9703" y="3883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4"/>
            <p:cNvSpPr/>
            <p:nvPr/>
          </p:nvSpPr>
          <p:spPr>
            <a:xfrm>
              <a:off x="-1347873" y="4156744"/>
              <a:ext cx="135108" cy="106985"/>
            </a:xfrm>
            <a:custGeom>
              <a:avLst/>
              <a:gdLst/>
              <a:ahLst/>
              <a:cxnLst/>
              <a:rect l="l" t="t" r="r" b="b"/>
              <a:pathLst>
                <a:path w="4905" h="3884" extrusionOk="0">
                  <a:moveTo>
                    <a:pt x="1" y="1"/>
                  </a:moveTo>
                  <a:lnTo>
                    <a:pt x="1" y="3883"/>
                  </a:lnTo>
                  <a:lnTo>
                    <a:pt x="4905" y="3883"/>
                  </a:lnTo>
                  <a:lnTo>
                    <a:pt x="4905" y="2968"/>
                  </a:lnTo>
                  <a:cubicBezTo>
                    <a:pt x="4292" y="2968"/>
                    <a:pt x="3883" y="2453"/>
                    <a:pt x="3883" y="1946"/>
                  </a:cubicBezTo>
                  <a:cubicBezTo>
                    <a:pt x="3883" y="1431"/>
                    <a:pt x="4292" y="1023"/>
                    <a:pt x="4905" y="1023"/>
                  </a:cubicBezTo>
                  <a:lnTo>
                    <a:pt x="4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4"/>
            <p:cNvSpPr/>
            <p:nvPr/>
          </p:nvSpPr>
          <p:spPr>
            <a:xfrm>
              <a:off x="-1373298" y="4055431"/>
              <a:ext cx="318145" cy="129489"/>
            </a:xfrm>
            <a:custGeom>
              <a:avLst/>
              <a:gdLst/>
              <a:ahLst/>
              <a:cxnLst/>
              <a:rect l="l" t="t" r="r" b="b"/>
              <a:pathLst>
                <a:path w="11550" h="4701" extrusionOk="0">
                  <a:moveTo>
                    <a:pt x="5811" y="1"/>
                  </a:moveTo>
                  <a:cubicBezTo>
                    <a:pt x="4113" y="1"/>
                    <a:pt x="2403" y="205"/>
                    <a:pt x="719" y="614"/>
                  </a:cubicBezTo>
                  <a:cubicBezTo>
                    <a:pt x="311" y="720"/>
                    <a:pt x="0" y="1129"/>
                    <a:pt x="0" y="1537"/>
                  </a:cubicBezTo>
                  <a:lnTo>
                    <a:pt x="0" y="3679"/>
                  </a:lnTo>
                  <a:cubicBezTo>
                    <a:pt x="0" y="4194"/>
                    <a:pt x="409" y="4701"/>
                    <a:pt x="924" y="4701"/>
                  </a:cubicBezTo>
                  <a:lnTo>
                    <a:pt x="10626" y="4701"/>
                  </a:lnTo>
                  <a:cubicBezTo>
                    <a:pt x="11140" y="4701"/>
                    <a:pt x="11549" y="4194"/>
                    <a:pt x="11549" y="3679"/>
                  </a:cubicBezTo>
                  <a:lnTo>
                    <a:pt x="11549" y="1537"/>
                  </a:lnTo>
                  <a:cubicBezTo>
                    <a:pt x="11549" y="1129"/>
                    <a:pt x="11239" y="720"/>
                    <a:pt x="10830" y="614"/>
                  </a:cubicBezTo>
                  <a:cubicBezTo>
                    <a:pt x="9195" y="205"/>
                    <a:pt x="7509" y="1"/>
                    <a:pt x="5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4"/>
            <p:cNvSpPr/>
            <p:nvPr/>
          </p:nvSpPr>
          <p:spPr>
            <a:xfrm>
              <a:off x="-1373298" y="4058378"/>
              <a:ext cx="92992" cy="126542"/>
            </a:xfrm>
            <a:custGeom>
              <a:avLst/>
              <a:gdLst/>
              <a:ahLst/>
              <a:cxnLst/>
              <a:rect l="l" t="t" r="r" b="b"/>
              <a:pathLst>
                <a:path w="3376" h="4594" extrusionOk="0">
                  <a:moveTo>
                    <a:pt x="3269" y="0"/>
                  </a:moveTo>
                  <a:cubicBezTo>
                    <a:pt x="2452" y="98"/>
                    <a:pt x="1537" y="303"/>
                    <a:pt x="719" y="507"/>
                  </a:cubicBezTo>
                  <a:cubicBezTo>
                    <a:pt x="311" y="613"/>
                    <a:pt x="0" y="1022"/>
                    <a:pt x="0" y="1430"/>
                  </a:cubicBezTo>
                  <a:lnTo>
                    <a:pt x="0" y="3572"/>
                  </a:lnTo>
                  <a:cubicBezTo>
                    <a:pt x="0" y="4087"/>
                    <a:pt x="409" y="4594"/>
                    <a:pt x="924" y="4594"/>
                  </a:cubicBezTo>
                  <a:lnTo>
                    <a:pt x="3376" y="4594"/>
                  </a:lnTo>
                  <a:cubicBezTo>
                    <a:pt x="2861" y="4594"/>
                    <a:pt x="2452" y="4087"/>
                    <a:pt x="2452" y="3572"/>
                  </a:cubicBezTo>
                  <a:lnTo>
                    <a:pt x="2452" y="1022"/>
                  </a:lnTo>
                  <a:cubicBezTo>
                    <a:pt x="2452" y="613"/>
                    <a:pt x="2763" y="204"/>
                    <a:pt x="3171" y="98"/>
                  </a:cubicBezTo>
                  <a:cubicBezTo>
                    <a:pt x="3171" y="98"/>
                    <a:pt x="3269" y="98"/>
                    <a:pt x="3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4"/>
            <p:cNvSpPr/>
            <p:nvPr/>
          </p:nvSpPr>
          <p:spPr>
            <a:xfrm>
              <a:off x="-1378945" y="4367938"/>
              <a:ext cx="332110" cy="239118"/>
            </a:xfrm>
            <a:custGeom>
              <a:avLst/>
              <a:gdLst/>
              <a:ahLst/>
              <a:cxnLst/>
              <a:rect l="l" t="t" r="r" b="b"/>
              <a:pathLst>
                <a:path w="12057" h="8681" extrusionOk="0">
                  <a:moveTo>
                    <a:pt x="1" y="0"/>
                  </a:moveTo>
                  <a:lnTo>
                    <a:pt x="1" y="2044"/>
                  </a:lnTo>
                  <a:cubicBezTo>
                    <a:pt x="516" y="2657"/>
                    <a:pt x="924" y="3474"/>
                    <a:pt x="924" y="4389"/>
                  </a:cubicBezTo>
                  <a:cubicBezTo>
                    <a:pt x="924" y="5313"/>
                    <a:pt x="516" y="6130"/>
                    <a:pt x="1" y="6743"/>
                  </a:cubicBezTo>
                  <a:lnTo>
                    <a:pt x="1" y="8680"/>
                  </a:lnTo>
                  <a:lnTo>
                    <a:pt x="12057" y="8680"/>
                  </a:lnTo>
                  <a:lnTo>
                    <a:pt x="12057" y="6743"/>
                  </a:lnTo>
                  <a:cubicBezTo>
                    <a:pt x="11444" y="6130"/>
                    <a:pt x="11035" y="5313"/>
                    <a:pt x="11035" y="4389"/>
                  </a:cubicBezTo>
                  <a:cubicBezTo>
                    <a:pt x="11035" y="3474"/>
                    <a:pt x="11444" y="2657"/>
                    <a:pt x="12057" y="2044"/>
                  </a:cubicBezTo>
                  <a:lnTo>
                    <a:pt x="120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4"/>
            <p:cNvSpPr/>
            <p:nvPr/>
          </p:nvSpPr>
          <p:spPr>
            <a:xfrm>
              <a:off x="-1418336" y="4238473"/>
              <a:ext cx="410889" cy="185763"/>
            </a:xfrm>
            <a:custGeom>
              <a:avLst/>
              <a:gdLst/>
              <a:ahLst/>
              <a:cxnLst/>
              <a:rect l="l" t="t" r="r" b="b"/>
              <a:pathLst>
                <a:path w="14917" h="6744" extrusionOk="0">
                  <a:moveTo>
                    <a:pt x="1431" y="1"/>
                  </a:moveTo>
                  <a:cubicBezTo>
                    <a:pt x="924" y="1"/>
                    <a:pt x="613" y="205"/>
                    <a:pt x="515" y="614"/>
                  </a:cubicBezTo>
                  <a:cubicBezTo>
                    <a:pt x="0" y="2453"/>
                    <a:pt x="0" y="4292"/>
                    <a:pt x="515" y="6024"/>
                  </a:cubicBezTo>
                  <a:cubicBezTo>
                    <a:pt x="613" y="6433"/>
                    <a:pt x="924" y="6744"/>
                    <a:pt x="1431" y="6744"/>
                  </a:cubicBezTo>
                  <a:lnTo>
                    <a:pt x="13487" y="6744"/>
                  </a:lnTo>
                  <a:cubicBezTo>
                    <a:pt x="13895" y="6744"/>
                    <a:pt x="14304" y="6433"/>
                    <a:pt x="14410" y="6024"/>
                  </a:cubicBezTo>
                  <a:cubicBezTo>
                    <a:pt x="14917" y="4292"/>
                    <a:pt x="14917" y="2453"/>
                    <a:pt x="14410" y="614"/>
                  </a:cubicBezTo>
                  <a:cubicBezTo>
                    <a:pt x="14304" y="205"/>
                    <a:pt x="13895" y="1"/>
                    <a:pt x="13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4"/>
            <p:cNvSpPr/>
            <p:nvPr/>
          </p:nvSpPr>
          <p:spPr>
            <a:xfrm>
              <a:off x="-1418336" y="4238473"/>
              <a:ext cx="143675" cy="185763"/>
            </a:xfrm>
            <a:custGeom>
              <a:avLst/>
              <a:gdLst/>
              <a:ahLst/>
              <a:cxnLst/>
              <a:rect l="l" t="t" r="r" b="b"/>
              <a:pathLst>
                <a:path w="5216" h="6744" extrusionOk="0">
                  <a:moveTo>
                    <a:pt x="1431" y="1"/>
                  </a:moveTo>
                  <a:cubicBezTo>
                    <a:pt x="924" y="1"/>
                    <a:pt x="613" y="205"/>
                    <a:pt x="515" y="614"/>
                  </a:cubicBezTo>
                  <a:cubicBezTo>
                    <a:pt x="0" y="2453"/>
                    <a:pt x="0" y="4292"/>
                    <a:pt x="515" y="6024"/>
                  </a:cubicBezTo>
                  <a:cubicBezTo>
                    <a:pt x="613" y="6433"/>
                    <a:pt x="924" y="6744"/>
                    <a:pt x="1431" y="6744"/>
                  </a:cubicBezTo>
                  <a:lnTo>
                    <a:pt x="5215" y="6744"/>
                  </a:lnTo>
                  <a:cubicBezTo>
                    <a:pt x="4806" y="6744"/>
                    <a:pt x="4496" y="6433"/>
                    <a:pt x="4291" y="6024"/>
                  </a:cubicBezTo>
                  <a:cubicBezTo>
                    <a:pt x="3785" y="4292"/>
                    <a:pt x="3785" y="2453"/>
                    <a:pt x="4291" y="614"/>
                  </a:cubicBezTo>
                  <a:cubicBezTo>
                    <a:pt x="4496" y="205"/>
                    <a:pt x="4806" y="1"/>
                    <a:pt x="5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4"/>
            <p:cNvSpPr/>
            <p:nvPr/>
          </p:nvSpPr>
          <p:spPr>
            <a:xfrm>
              <a:off x="-1409769" y="4553679"/>
              <a:ext cx="391084" cy="98418"/>
            </a:xfrm>
            <a:custGeom>
              <a:avLst/>
              <a:gdLst/>
              <a:ahLst/>
              <a:cxnLst/>
              <a:rect l="l" t="t" r="r" b="b"/>
              <a:pathLst>
                <a:path w="14198" h="3573" extrusionOk="0">
                  <a:moveTo>
                    <a:pt x="1120" y="0"/>
                  </a:moveTo>
                  <a:cubicBezTo>
                    <a:pt x="613" y="0"/>
                    <a:pt x="302" y="303"/>
                    <a:pt x="204" y="711"/>
                  </a:cubicBezTo>
                  <a:cubicBezTo>
                    <a:pt x="98" y="916"/>
                    <a:pt x="0" y="1120"/>
                    <a:pt x="0" y="1324"/>
                  </a:cubicBezTo>
                  <a:cubicBezTo>
                    <a:pt x="2043" y="2755"/>
                    <a:pt x="4495" y="3572"/>
                    <a:pt x="7152" y="3572"/>
                  </a:cubicBezTo>
                  <a:cubicBezTo>
                    <a:pt x="9808" y="3572"/>
                    <a:pt x="12260" y="2755"/>
                    <a:pt x="14197" y="1324"/>
                  </a:cubicBezTo>
                  <a:cubicBezTo>
                    <a:pt x="14197" y="1120"/>
                    <a:pt x="14099" y="916"/>
                    <a:pt x="14099" y="711"/>
                  </a:cubicBezTo>
                  <a:cubicBezTo>
                    <a:pt x="13993" y="303"/>
                    <a:pt x="13584" y="0"/>
                    <a:pt x="1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4"/>
            <p:cNvSpPr/>
            <p:nvPr/>
          </p:nvSpPr>
          <p:spPr>
            <a:xfrm>
              <a:off x="-1409769" y="4553679"/>
              <a:ext cx="135108" cy="84453"/>
            </a:xfrm>
            <a:custGeom>
              <a:avLst/>
              <a:gdLst/>
              <a:ahLst/>
              <a:cxnLst/>
              <a:rect l="l" t="t" r="r" b="b"/>
              <a:pathLst>
                <a:path w="4905" h="3066" extrusionOk="0">
                  <a:moveTo>
                    <a:pt x="1120" y="0"/>
                  </a:moveTo>
                  <a:cubicBezTo>
                    <a:pt x="613" y="0"/>
                    <a:pt x="302" y="303"/>
                    <a:pt x="204" y="711"/>
                  </a:cubicBezTo>
                  <a:cubicBezTo>
                    <a:pt x="98" y="916"/>
                    <a:pt x="0" y="1120"/>
                    <a:pt x="0" y="1324"/>
                  </a:cubicBezTo>
                  <a:cubicBezTo>
                    <a:pt x="1120" y="2044"/>
                    <a:pt x="2346" y="2657"/>
                    <a:pt x="3678" y="3065"/>
                  </a:cubicBezTo>
                  <a:cubicBezTo>
                    <a:pt x="3678" y="2248"/>
                    <a:pt x="3776" y="1431"/>
                    <a:pt x="3980" y="711"/>
                  </a:cubicBezTo>
                  <a:cubicBezTo>
                    <a:pt x="4185" y="303"/>
                    <a:pt x="4495" y="0"/>
                    <a:pt x="4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4"/>
            <p:cNvSpPr/>
            <p:nvPr/>
          </p:nvSpPr>
          <p:spPr>
            <a:xfrm>
              <a:off x="-1398530" y="4469251"/>
              <a:ext cx="371499" cy="39417"/>
            </a:xfrm>
            <a:custGeom>
              <a:avLst/>
              <a:gdLst/>
              <a:ahLst/>
              <a:cxnLst/>
              <a:rect l="l" t="t" r="r" b="b"/>
              <a:pathLst>
                <a:path w="13487" h="1431" extrusionOk="0">
                  <a:moveTo>
                    <a:pt x="712" y="0"/>
                  </a:moveTo>
                  <a:cubicBezTo>
                    <a:pt x="303" y="0"/>
                    <a:pt x="1" y="303"/>
                    <a:pt x="1" y="711"/>
                  </a:cubicBezTo>
                  <a:cubicBezTo>
                    <a:pt x="1" y="1120"/>
                    <a:pt x="303" y="1431"/>
                    <a:pt x="712" y="1431"/>
                  </a:cubicBezTo>
                  <a:lnTo>
                    <a:pt x="12768" y="1431"/>
                  </a:lnTo>
                  <a:cubicBezTo>
                    <a:pt x="13176" y="1431"/>
                    <a:pt x="13487" y="1120"/>
                    <a:pt x="13487" y="711"/>
                  </a:cubicBezTo>
                  <a:cubicBezTo>
                    <a:pt x="13487" y="303"/>
                    <a:pt x="13176" y="0"/>
                    <a:pt x="1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4"/>
            <p:cNvSpPr/>
            <p:nvPr/>
          </p:nvSpPr>
          <p:spPr>
            <a:xfrm>
              <a:off x="-1446488" y="4311662"/>
              <a:ext cx="464491" cy="39417"/>
            </a:xfrm>
            <a:custGeom>
              <a:avLst/>
              <a:gdLst/>
              <a:ahLst/>
              <a:cxnLst/>
              <a:rect l="l" t="t" r="r" b="b"/>
              <a:pathLst>
                <a:path w="16863" h="1431" extrusionOk="0">
                  <a:moveTo>
                    <a:pt x="720" y="0"/>
                  </a:moveTo>
                  <a:cubicBezTo>
                    <a:pt x="311" y="0"/>
                    <a:pt x="1" y="302"/>
                    <a:pt x="1" y="711"/>
                  </a:cubicBezTo>
                  <a:cubicBezTo>
                    <a:pt x="1" y="1120"/>
                    <a:pt x="311" y="1430"/>
                    <a:pt x="720" y="1430"/>
                  </a:cubicBezTo>
                  <a:lnTo>
                    <a:pt x="16143" y="1430"/>
                  </a:lnTo>
                  <a:cubicBezTo>
                    <a:pt x="16552" y="1430"/>
                    <a:pt x="16862" y="1120"/>
                    <a:pt x="16862" y="711"/>
                  </a:cubicBezTo>
                  <a:cubicBezTo>
                    <a:pt x="16862" y="302"/>
                    <a:pt x="16552" y="0"/>
                    <a:pt x="16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4"/>
            <p:cNvSpPr/>
            <p:nvPr/>
          </p:nvSpPr>
          <p:spPr>
            <a:xfrm>
              <a:off x="-1446488" y="4311662"/>
              <a:ext cx="115524" cy="39417"/>
            </a:xfrm>
            <a:custGeom>
              <a:avLst/>
              <a:gdLst/>
              <a:ahLst/>
              <a:cxnLst/>
              <a:rect l="l" t="t" r="r" b="b"/>
              <a:pathLst>
                <a:path w="4194" h="1431" extrusionOk="0">
                  <a:moveTo>
                    <a:pt x="720" y="0"/>
                  </a:moveTo>
                  <a:cubicBezTo>
                    <a:pt x="311" y="0"/>
                    <a:pt x="1" y="302"/>
                    <a:pt x="1" y="711"/>
                  </a:cubicBezTo>
                  <a:cubicBezTo>
                    <a:pt x="1" y="1120"/>
                    <a:pt x="311" y="1430"/>
                    <a:pt x="720" y="1430"/>
                  </a:cubicBezTo>
                  <a:lnTo>
                    <a:pt x="4194" y="1430"/>
                  </a:lnTo>
                  <a:cubicBezTo>
                    <a:pt x="3785" y="1430"/>
                    <a:pt x="3474" y="1120"/>
                    <a:pt x="3474" y="711"/>
                  </a:cubicBezTo>
                  <a:cubicBezTo>
                    <a:pt x="3474" y="302"/>
                    <a:pt x="3785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4"/>
            <p:cNvSpPr/>
            <p:nvPr/>
          </p:nvSpPr>
          <p:spPr>
            <a:xfrm>
              <a:off x="-1398530" y="4469251"/>
              <a:ext cx="115303" cy="39417"/>
            </a:xfrm>
            <a:custGeom>
              <a:avLst/>
              <a:gdLst/>
              <a:ahLst/>
              <a:cxnLst/>
              <a:rect l="l" t="t" r="r" b="b"/>
              <a:pathLst>
                <a:path w="4186" h="1431" extrusionOk="0">
                  <a:moveTo>
                    <a:pt x="712" y="0"/>
                  </a:moveTo>
                  <a:cubicBezTo>
                    <a:pt x="303" y="0"/>
                    <a:pt x="1" y="303"/>
                    <a:pt x="1" y="711"/>
                  </a:cubicBezTo>
                  <a:cubicBezTo>
                    <a:pt x="1" y="1120"/>
                    <a:pt x="303" y="1431"/>
                    <a:pt x="712" y="1431"/>
                  </a:cubicBezTo>
                  <a:lnTo>
                    <a:pt x="4185" y="1431"/>
                  </a:lnTo>
                  <a:cubicBezTo>
                    <a:pt x="3777" y="1431"/>
                    <a:pt x="3474" y="1120"/>
                    <a:pt x="3474" y="711"/>
                  </a:cubicBezTo>
                  <a:cubicBezTo>
                    <a:pt x="3474" y="303"/>
                    <a:pt x="3777" y="0"/>
                    <a:pt x="4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4"/>
            <p:cNvSpPr/>
            <p:nvPr/>
          </p:nvSpPr>
          <p:spPr>
            <a:xfrm>
              <a:off x="-1266365" y="4055431"/>
              <a:ext cx="33798" cy="129489"/>
            </a:xfrm>
            <a:custGeom>
              <a:avLst/>
              <a:gdLst/>
              <a:ahLst/>
              <a:cxnLst/>
              <a:rect l="l" t="t" r="r" b="b"/>
              <a:pathLst>
                <a:path w="1227" h="4701" extrusionOk="0">
                  <a:moveTo>
                    <a:pt x="1226" y="1"/>
                  </a:moveTo>
                  <a:cubicBezTo>
                    <a:pt x="818" y="1"/>
                    <a:pt x="409" y="1"/>
                    <a:pt x="0" y="107"/>
                  </a:cubicBezTo>
                  <a:lnTo>
                    <a:pt x="0" y="4701"/>
                  </a:lnTo>
                  <a:lnTo>
                    <a:pt x="1226" y="470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4"/>
            <p:cNvSpPr/>
            <p:nvPr/>
          </p:nvSpPr>
          <p:spPr>
            <a:xfrm>
              <a:off x="-1195902" y="4055431"/>
              <a:ext cx="36497" cy="129489"/>
            </a:xfrm>
            <a:custGeom>
              <a:avLst/>
              <a:gdLst/>
              <a:ahLst/>
              <a:cxnLst/>
              <a:rect l="l" t="t" r="r" b="b"/>
              <a:pathLst>
                <a:path w="1325" h="4701" extrusionOk="0">
                  <a:moveTo>
                    <a:pt x="1" y="1"/>
                  </a:moveTo>
                  <a:lnTo>
                    <a:pt x="1" y="4701"/>
                  </a:lnTo>
                  <a:lnTo>
                    <a:pt x="1325" y="4701"/>
                  </a:lnTo>
                  <a:lnTo>
                    <a:pt x="1325" y="107"/>
                  </a:lnTo>
                  <a:cubicBezTo>
                    <a:pt x="818" y="1"/>
                    <a:pt x="40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4"/>
            <p:cNvSpPr/>
            <p:nvPr/>
          </p:nvSpPr>
          <p:spPr>
            <a:xfrm>
              <a:off x="-1125660" y="4061078"/>
              <a:ext cx="36745" cy="123842"/>
            </a:xfrm>
            <a:custGeom>
              <a:avLst/>
              <a:gdLst/>
              <a:ahLst/>
              <a:cxnLst/>
              <a:rect l="l" t="t" r="r" b="b"/>
              <a:pathLst>
                <a:path w="1334" h="4496" extrusionOk="0">
                  <a:moveTo>
                    <a:pt x="1" y="0"/>
                  </a:moveTo>
                  <a:lnTo>
                    <a:pt x="1" y="4496"/>
                  </a:lnTo>
                  <a:lnTo>
                    <a:pt x="1333" y="4496"/>
                  </a:lnTo>
                  <a:lnTo>
                    <a:pt x="1333" y="311"/>
                  </a:lnTo>
                  <a:cubicBezTo>
                    <a:pt x="924" y="205"/>
                    <a:pt x="410" y="10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4" name="Google Shape;3554;p54"/>
          <p:cNvSpPr txBox="1">
            <a:spLocks noGrp="1"/>
          </p:cNvSpPr>
          <p:nvPr>
            <p:ph type="ctrTitle"/>
          </p:nvPr>
        </p:nvSpPr>
        <p:spPr>
          <a:xfrm>
            <a:off x="658313" y="165031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Motive</a:t>
            </a:r>
            <a:endParaRPr sz="2000" b="1" dirty="0">
              <a:latin typeface="+mj-lt"/>
            </a:endParaRPr>
          </a:p>
        </p:txBody>
      </p:sp>
      <p:sp>
        <p:nvSpPr>
          <p:cNvPr id="3562" name="Google Shape;3562;p54"/>
          <p:cNvSpPr txBox="1"/>
          <p:nvPr/>
        </p:nvSpPr>
        <p:spPr>
          <a:xfrm>
            <a:off x="967026" y="1282793"/>
            <a:ext cx="4228869" cy="266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C40"/>
                </a:solidFill>
                <a:latin typeface="+mn-lt"/>
                <a:ea typeface="Nunito Sans"/>
                <a:cs typeface="Nunito Sans"/>
                <a:sym typeface="Nunito Sans"/>
              </a:rPr>
              <a:t>The motive is - “not to be dependent on smart watch or cell phones”.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C40"/>
                </a:solidFill>
                <a:latin typeface="+mn-lt"/>
                <a:ea typeface="Nunito Sans"/>
                <a:cs typeface="Nunito Sans"/>
                <a:sym typeface="Nunito Sans"/>
              </a:rPr>
              <a:t>Keeping track of daily healthy habits without really keeping a track.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C40"/>
                </a:solidFill>
                <a:latin typeface="+mn-lt"/>
                <a:ea typeface="Nunito Sans"/>
                <a:cs typeface="Nunito Sans"/>
                <a:sym typeface="Nunito Sans"/>
              </a:rPr>
              <a:t>Connecting to an app only if user wants to keep track of their healthy habits and see a summary over multiple devices. </a:t>
            </a:r>
            <a:endParaRPr dirty="0">
              <a:solidFill>
                <a:srgbClr val="252C40"/>
              </a:solidFill>
              <a:latin typeface="+mn-lt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37"/>
          <p:cNvGrpSpPr/>
          <p:nvPr/>
        </p:nvGrpSpPr>
        <p:grpSpPr>
          <a:xfrm>
            <a:off x="953415" y="2749301"/>
            <a:ext cx="672756" cy="614974"/>
            <a:chOff x="413053" y="2344223"/>
            <a:chExt cx="672756" cy="614974"/>
          </a:xfrm>
        </p:grpSpPr>
        <p:sp>
          <p:nvSpPr>
            <p:cNvPr id="1336" name="Google Shape;1336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7"/>
          <p:cNvGrpSpPr/>
          <p:nvPr/>
        </p:nvGrpSpPr>
        <p:grpSpPr>
          <a:xfrm>
            <a:off x="4866105" y="1424115"/>
            <a:ext cx="716800" cy="614974"/>
            <a:chOff x="413053" y="1958939"/>
            <a:chExt cx="716800" cy="614974"/>
          </a:xfrm>
        </p:grpSpPr>
        <p:sp>
          <p:nvSpPr>
            <p:cNvPr id="1339" name="Google Shape;1339;p37"/>
            <p:cNvSpPr/>
            <p:nvPr/>
          </p:nvSpPr>
          <p:spPr>
            <a:xfrm rot="5400000">
              <a:off x="514790" y="1958849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37"/>
          <p:cNvGrpSpPr/>
          <p:nvPr/>
        </p:nvGrpSpPr>
        <p:grpSpPr>
          <a:xfrm>
            <a:off x="4998726" y="2767076"/>
            <a:ext cx="672756" cy="614974"/>
            <a:chOff x="413053" y="2344223"/>
            <a:chExt cx="672756" cy="614974"/>
          </a:xfrm>
        </p:grpSpPr>
        <p:sp>
          <p:nvSpPr>
            <p:cNvPr id="1342" name="Google Shape;1342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37"/>
          <p:cNvGrpSpPr/>
          <p:nvPr/>
        </p:nvGrpSpPr>
        <p:grpSpPr>
          <a:xfrm>
            <a:off x="920013" y="1417005"/>
            <a:ext cx="672756" cy="614974"/>
            <a:chOff x="413053" y="2344223"/>
            <a:chExt cx="672756" cy="614974"/>
          </a:xfrm>
        </p:grpSpPr>
        <p:sp>
          <p:nvSpPr>
            <p:cNvPr id="1345" name="Google Shape;1345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37"/>
          <p:cNvSpPr txBox="1">
            <a:spLocks noGrp="1"/>
          </p:cNvSpPr>
          <p:nvPr>
            <p:ph type="title" idx="4"/>
          </p:nvPr>
        </p:nvSpPr>
        <p:spPr>
          <a:xfrm>
            <a:off x="971843" y="1415127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8" name="Google Shape;1348;p37"/>
          <p:cNvSpPr txBox="1">
            <a:spLocks noGrp="1"/>
          </p:cNvSpPr>
          <p:nvPr>
            <p:ph type="title"/>
          </p:nvPr>
        </p:nvSpPr>
        <p:spPr>
          <a:xfrm>
            <a:off x="3306563" y="3949851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9" name="Google Shape;1349;p37"/>
          <p:cNvSpPr txBox="1">
            <a:spLocks noGrp="1"/>
          </p:cNvSpPr>
          <p:nvPr>
            <p:ph type="title" idx="2"/>
          </p:nvPr>
        </p:nvSpPr>
        <p:spPr>
          <a:xfrm>
            <a:off x="5059278" y="275280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50" name="Google Shape;1350;p37"/>
          <p:cNvSpPr txBox="1">
            <a:spLocks noGrp="1"/>
          </p:cNvSpPr>
          <p:nvPr>
            <p:ph type="title" idx="3"/>
          </p:nvPr>
        </p:nvSpPr>
        <p:spPr>
          <a:xfrm>
            <a:off x="4961979" y="1415893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51" name="Google Shape;1351;p37"/>
          <p:cNvSpPr txBox="1">
            <a:spLocks noGrp="1"/>
          </p:cNvSpPr>
          <p:nvPr>
            <p:ph type="subTitle" idx="1"/>
          </p:nvPr>
        </p:nvSpPr>
        <p:spPr>
          <a:xfrm>
            <a:off x="1789751" y="1681853"/>
            <a:ext cx="24615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Consume 8 glasses of water</a:t>
            </a:r>
            <a:endParaRPr dirty="0">
              <a:latin typeface="+mn-lt"/>
            </a:endParaRPr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5"/>
          </p:nvPr>
        </p:nvSpPr>
        <p:spPr>
          <a:xfrm>
            <a:off x="1816398" y="2726003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Socialialising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6"/>
          </p:nvPr>
        </p:nvSpPr>
        <p:spPr>
          <a:xfrm>
            <a:off x="5700472" y="2714412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Meditate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7"/>
          </p:nvPr>
        </p:nvSpPr>
        <p:spPr>
          <a:xfrm>
            <a:off x="1769894" y="1444184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</a:t>
            </a:r>
            <a:endParaRPr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8"/>
          </p:nvPr>
        </p:nvSpPr>
        <p:spPr>
          <a:xfrm>
            <a:off x="5700472" y="1431027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Excersise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subTitle" idx="9"/>
          </p:nvPr>
        </p:nvSpPr>
        <p:spPr>
          <a:xfrm>
            <a:off x="1789751" y="2999003"/>
            <a:ext cx="24615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Connecting with your friends &amp; family as a daily habit</a:t>
            </a:r>
            <a:endParaRPr dirty="0"/>
          </a:p>
        </p:txBody>
      </p:sp>
      <p:sp>
        <p:nvSpPr>
          <p:cNvPr id="1357" name="Google Shape;1357;p37"/>
          <p:cNvSpPr txBox="1">
            <a:spLocks noGrp="1"/>
          </p:cNvSpPr>
          <p:nvPr>
            <p:ph type="subTitle" idx="13"/>
          </p:nvPr>
        </p:nvSpPr>
        <p:spPr>
          <a:xfrm>
            <a:off x="5700472" y="1769347"/>
            <a:ext cx="24615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30 minutes each indoor &amp; outdoor</a:t>
            </a:r>
            <a:endParaRPr dirty="0">
              <a:latin typeface="+mn-lt"/>
            </a:endParaRPr>
          </a:p>
        </p:txBody>
      </p:sp>
      <p:sp>
        <p:nvSpPr>
          <p:cNvPr id="1358" name="Google Shape;1358;p37"/>
          <p:cNvSpPr txBox="1">
            <a:spLocks noGrp="1"/>
          </p:cNvSpPr>
          <p:nvPr>
            <p:ph type="subTitle" idx="14"/>
          </p:nvPr>
        </p:nvSpPr>
        <p:spPr>
          <a:xfrm>
            <a:off x="5671482" y="3081889"/>
            <a:ext cx="24615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Practice meditation as a mental workout</a:t>
            </a:r>
            <a:endParaRPr lang="en-US" dirty="0"/>
          </a:p>
        </p:txBody>
      </p:sp>
      <p:sp>
        <p:nvSpPr>
          <p:cNvPr id="1359" name="Google Shape;1359;p37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LifeTiles</a:t>
            </a:r>
            <a:r>
              <a:rPr lang="en-US" dirty="0"/>
              <a:t> Cubes</a:t>
            </a:r>
            <a:endParaRPr dirty="0"/>
          </a:p>
        </p:txBody>
      </p:sp>
      <p:grpSp>
        <p:nvGrpSpPr>
          <p:cNvPr id="6" name="Google Shape;1335;p37">
            <a:extLst>
              <a:ext uri="{FF2B5EF4-FFF2-40B4-BE49-F238E27FC236}">
                <a16:creationId xmlns:a16="http://schemas.microsoft.com/office/drawing/2014/main" id="{76A66B8B-7AA2-12F6-1DB3-447C069FEE10}"/>
              </a:ext>
            </a:extLst>
          </p:cNvPr>
          <p:cNvGrpSpPr/>
          <p:nvPr/>
        </p:nvGrpSpPr>
        <p:grpSpPr>
          <a:xfrm>
            <a:off x="2947246" y="3949851"/>
            <a:ext cx="672667" cy="615153"/>
            <a:chOff x="413053" y="2344133"/>
            <a:chExt cx="672667" cy="615153"/>
          </a:xfrm>
        </p:grpSpPr>
        <p:sp>
          <p:nvSpPr>
            <p:cNvPr id="7" name="Google Shape;1336;p37">
              <a:extLst>
                <a:ext uri="{FF2B5EF4-FFF2-40B4-BE49-F238E27FC236}">
                  <a16:creationId xmlns:a16="http://schemas.microsoft.com/office/drawing/2014/main" id="{176A39C3-1F7E-00B0-D1FD-70FA211A182A}"/>
                </a:ext>
              </a:extLst>
            </p:cNvPr>
            <p:cNvSpPr/>
            <p:nvPr/>
          </p:nvSpPr>
          <p:spPr>
            <a:xfrm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F3F3F3"/>
                </a:buClr>
                <a:buSzPts val="1600"/>
              </a:pPr>
              <a:r>
                <a:rPr lang="en" sz="2200" dirty="0">
                  <a:solidFill>
                    <a:schemeClr val="lt2"/>
                  </a:solidFill>
                  <a:latin typeface="Patua One"/>
                  <a:sym typeface="Patua One"/>
                </a:rPr>
                <a:t>05</a:t>
              </a:r>
              <a:endParaRPr sz="2200" dirty="0">
                <a:solidFill>
                  <a:schemeClr val="lt2"/>
                </a:solidFill>
                <a:latin typeface="Patua One"/>
                <a:sym typeface="Patua One"/>
              </a:endParaRPr>
            </a:p>
          </p:txBody>
        </p:sp>
        <p:sp>
          <p:nvSpPr>
            <p:cNvPr id="8" name="Google Shape;1337;p37">
              <a:extLst>
                <a:ext uri="{FF2B5EF4-FFF2-40B4-BE49-F238E27FC236}">
                  <a16:creationId xmlns:a16="http://schemas.microsoft.com/office/drawing/2014/main" id="{60ED2FF6-DF7D-296B-D214-940A9629BEBF}"/>
                </a:ext>
              </a:extLst>
            </p:cNvPr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48;p37">
            <a:extLst>
              <a:ext uri="{FF2B5EF4-FFF2-40B4-BE49-F238E27FC236}">
                <a16:creationId xmlns:a16="http://schemas.microsoft.com/office/drawing/2014/main" id="{BC2EBC20-6CC0-182E-4915-565967870D80}"/>
              </a:ext>
            </a:extLst>
          </p:cNvPr>
          <p:cNvSpPr txBox="1">
            <a:spLocks/>
          </p:cNvSpPr>
          <p:nvPr/>
        </p:nvSpPr>
        <p:spPr>
          <a:xfrm>
            <a:off x="1019925" y="2753283"/>
            <a:ext cx="626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2200" b="0" i="0" u="none" strike="noStrike" cap="none">
                <a:solidFill>
                  <a:schemeClr val="lt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3" name="Google Shape;1352;p37">
            <a:extLst>
              <a:ext uri="{FF2B5EF4-FFF2-40B4-BE49-F238E27FC236}">
                <a16:creationId xmlns:a16="http://schemas.microsoft.com/office/drawing/2014/main" id="{C1150D1B-7C74-7737-7CF9-355CD4602322}"/>
              </a:ext>
            </a:extLst>
          </p:cNvPr>
          <p:cNvSpPr txBox="1">
            <a:spLocks/>
          </p:cNvSpPr>
          <p:nvPr/>
        </p:nvSpPr>
        <p:spPr>
          <a:xfrm>
            <a:off x="3677607" y="4086959"/>
            <a:ext cx="2461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800" b="0" i="0" u="none" strike="noStrike" cap="none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Hours of Sleep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38B18F-1175-4552-DA19-AAADCF4A4086}"/>
                  </a:ext>
                </a:extLst>
              </p14:cNvPr>
              <p14:cNvContentPartPr/>
              <p14:nvPr/>
            </p14:nvContentPartPr>
            <p14:xfrm>
              <a:off x="2414111" y="181518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38B18F-1175-4552-DA19-AAADCF4A40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5471" y="18065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Google Shape;1358;p37">
            <a:extLst>
              <a:ext uri="{FF2B5EF4-FFF2-40B4-BE49-F238E27FC236}">
                <a16:creationId xmlns:a16="http://schemas.microsoft.com/office/drawing/2014/main" id="{5F5B2938-7E58-99D6-6873-8816452D3972}"/>
              </a:ext>
            </a:extLst>
          </p:cNvPr>
          <p:cNvSpPr txBox="1">
            <a:spLocks/>
          </p:cNvSpPr>
          <p:nvPr/>
        </p:nvSpPr>
        <p:spPr>
          <a:xfrm>
            <a:off x="3677607" y="4352995"/>
            <a:ext cx="2461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Arial" panose="020B0604020202020204" pitchFamily="34" charset="0"/>
              </a:rPr>
              <a:t>Recommended 8 hours of sleep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1;p37">
            <a:extLst>
              <a:ext uri="{FF2B5EF4-FFF2-40B4-BE49-F238E27FC236}">
                <a16:creationId xmlns:a16="http://schemas.microsoft.com/office/drawing/2014/main" id="{29F70113-E87B-BD06-FDED-B84484762325}"/>
              </a:ext>
            </a:extLst>
          </p:cNvPr>
          <p:cNvSpPr txBox="1">
            <a:spLocks/>
          </p:cNvSpPr>
          <p:nvPr/>
        </p:nvSpPr>
        <p:spPr>
          <a:xfrm>
            <a:off x="3662664" y="82344"/>
            <a:ext cx="1152816" cy="32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b="1" dirty="0">
                <a:latin typeface="+mn-lt"/>
              </a:rPr>
              <a:t>IDEATION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7D9D89-B51D-54AF-4EDC-C6A1A6AE5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7" y="451280"/>
            <a:ext cx="8598336" cy="43509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332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1;p37">
            <a:extLst>
              <a:ext uri="{FF2B5EF4-FFF2-40B4-BE49-F238E27FC236}">
                <a16:creationId xmlns:a16="http://schemas.microsoft.com/office/drawing/2014/main" id="{29F70113-E87B-BD06-FDED-B84484762325}"/>
              </a:ext>
            </a:extLst>
          </p:cNvPr>
          <p:cNvSpPr txBox="1">
            <a:spLocks/>
          </p:cNvSpPr>
          <p:nvPr/>
        </p:nvSpPr>
        <p:spPr>
          <a:xfrm>
            <a:off x="3535689" y="16647"/>
            <a:ext cx="1855192" cy="32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b="1" dirty="0">
                <a:latin typeface="+mn-lt"/>
              </a:rPr>
              <a:t>STORYBOARDING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9B3B3-64C7-07D2-1DE7-E2DC5CCC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4771" y="962884"/>
            <a:ext cx="8094457" cy="729546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632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diagram&#10;&#10;Description automatically generated">
            <a:extLst>
              <a:ext uri="{FF2B5EF4-FFF2-40B4-BE49-F238E27FC236}">
                <a16:creationId xmlns:a16="http://schemas.microsoft.com/office/drawing/2014/main" id="{B703FFC7-D344-6268-2592-B6F77226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01" y="337557"/>
            <a:ext cx="2743201" cy="45245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A diagram of a health care program&#10;&#10;Description automatically generated with medium confidence">
            <a:extLst>
              <a:ext uri="{FF2B5EF4-FFF2-40B4-BE49-F238E27FC236}">
                <a16:creationId xmlns:a16="http://schemas.microsoft.com/office/drawing/2014/main" id="{1E2122DC-A803-176C-3A8B-0ED5476B9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499" y="337557"/>
            <a:ext cx="2829839" cy="4477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8FE772-E8F5-0031-9AA9-7845A0E7AA59}"/>
                  </a:ext>
                </a:extLst>
              </p14:cNvPr>
              <p14:cNvContentPartPr/>
              <p14:nvPr/>
            </p14:nvContentPartPr>
            <p14:xfrm>
              <a:off x="3584901" y="637948"/>
              <a:ext cx="943560" cy="150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8FE772-E8F5-0031-9AA9-7845A0E7AA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5898" y="628948"/>
                <a:ext cx="961207" cy="15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BF2668-2D3D-BC13-1F68-B0266A1FBAFE}"/>
                  </a:ext>
                </a:extLst>
              </p14:cNvPr>
              <p14:cNvContentPartPr/>
              <p14:nvPr/>
            </p14:nvContentPartPr>
            <p14:xfrm>
              <a:off x="4351701" y="3435508"/>
              <a:ext cx="747000" cy="130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BF2668-2D3D-BC13-1F68-B0266A1FB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2701" y="3426508"/>
                <a:ext cx="764640" cy="1318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Google Shape;1351;p37">
            <a:extLst>
              <a:ext uri="{FF2B5EF4-FFF2-40B4-BE49-F238E27FC236}">
                <a16:creationId xmlns:a16="http://schemas.microsoft.com/office/drawing/2014/main" id="{29F70113-E87B-BD06-FDED-B84484762325}"/>
              </a:ext>
            </a:extLst>
          </p:cNvPr>
          <p:cNvSpPr txBox="1">
            <a:spLocks/>
          </p:cNvSpPr>
          <p:nvPr/>
        </p:nvSpPr>
        <p:spPr>
          <a:xfrm>
            <a:off x="4039133" y="2144188"/>
            <a:ext cx="1152816" cy="32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+mn-lt"/>
              </a:rPr>
              <a:t>From This</a:t>
            </a:r>
          </a:p>
        </p:txBody>
      </p:sp>
      <p:sp>
        <p:nvSpPr>
          <p:cNvPr id="10" name="Google Shape;1351;p37">
            <a:extLst>
              <a:ext uri="{FF2B5EF4-FFF2-40B4-BE49-F238E27FC236}">
                <a16:creationId xmlns:a16="http://schemas.microsoft.com/office/drawing/2014/main" id="{5FE02090-19A8-8591-3904-42872562CA00}"/>
              </a:ext>
            </a:extLst>
          </p:cNvPr>
          <p:cNvSpPr txBox="1">
            <a:spLocks/>
          </p:cNvSpPr>
          <p:nvPr/>
        </p:nvSpPr>
        <p:spPr>
          <a:xfrm>
            <a:off x="4239072" y="3155186"/>
            <a:ext cx="1152816" cy="32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+mn-lt"/>
              </a:rPr>
              <a:t>To That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F7914-3F42-9BA9-3AA6-73E0F2445E32}"/>
                  </a:ext>
                </a:extLst>
              </p14:cNvPr>
              <p14:cNvContentPartPr/>
              <p14:nvPr/>
            </p14:nvContentPartPr>
            <p14:xfrm>
              <a:off x="4407141" y="2078668"/>
              <a:ext cx="174240" cy="86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F7914-3F42-9BA9-3AA6-73E0F2445E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98141" y="2069668"/>
                <a:ext cx="191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AE151E-3E53-471C-74A6-655E9FB8A6A7}"/>
                  </a:ext>
                </a:extLst>
              </p14:cNvPr>
              <p14:cNvContentPartPr/>
              <p14:nvPr/>
            </p14:nvContentPartPr>
            <p14:xfrm>
              <a:off x="4427301" y="3427228"/>
              <a:ext cx="150480" cy="15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AE151E-3E53-471C-74A6-655E9FB8A6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18322" y="3418206"/>
                <a:ext cx="168078" cy="16852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Google Shape;1351;p37">
            <a:extLst>
              <a:ext uri="{FF2B5EF4-FFF2-40B4-BE49-F238E27FC236}">
                <a16:creationId xmlns:a16="http://schemas.microsoft.com/office/drawing/2014/main" id="{6D98F463-F5FB-C703-8476-846071EAB406}"/>
              </a:ext>
            </a:extLst>
          </p:cNvPr>
          <p:cNvSpPr txBox="1">
            <a:spLocks/>
          </p:cNvSpPr>
          <p:nvPr/>
        </p:nvSpPr>
        <p:spPr>
          <a:xfrm>
            <a:off x="3683914" y="2578534"/>
            <a:ext cx="1319795" cy="32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28810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1;p37">
            <a:extLst>
              <a:ext uri="{FF2B5EF4-FFF2-40B4-BE49-F238E27FC236}">
                <a16:creationId xmlns:a16="http://schemas.microsoft.com/office/drawing/2014/main" id="{29F70113-E87B-BD06-FDED-B84484762325}"/>
              </a:ext>
            </a:extLst>
          </p:cNvPr>
          <p:cNvSpPr txBox="1">
            <a:spLocks/>
          </p:cNvSpPr>
          <p:nvPr/>
        </p:nvSpPr>
        <p:spPr>
          <a:xfrm>
            <a:off x="325483" y="136779"/>
            <a:ext cx="2187856" cy="4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600" b="1" dirty="0">
                <a:latin typeface="+mn-lt"/>
              </a:rPr>
              <a:t>Wakey-Wakey</a:t>
            </a:r>
          </a:p>
        </p:txBody>
      </p:sp>
      <p:grpSp>
        <p:nvGrpSpPr>
          <p:cNvPr id="2" name="Google Shape;15198;p87">
            <a:extLst>
              <a:ext uri="{FF2B5EF4-FFF2-40B4-BE49-F238E27FC236}">
                <a16:creationId xmlns:a16="http://schemas.microsoft.com/office/drawing/2014/main" id="{9866239D-1817-38DC-FF52-E92B021B9DCA}"/>
              </a:ext>
            </a:extLst>
          </p:cNvPr>
          <p:cNvGrpSpPr/>
          <p:nvPr/>
        </p:nvGrpSpPr>
        <p:grpSpPr>
          <a:xfrm>
            <a:off x="2274552" y="154964"/>
            <a:ext cx="477573" cy="445432"/>
            <a:chOff x="-21299475" y="2798025"/>
            <a:chExt cx="307200" cy="286525"/>
          </a:xfrm>
        </p:grpSpPr>
        <p:sp>
          <p:nvSpPr>
            <p:cNvPr id="3" name="Google Shape;15199;p87">
              <a:extLst>
                <a:ext uri="{FF2B5EF4-FFF2-40B4-BE49-F238E27FC236}">
                  <a16:creationId xmlns:a16="http://schemas.microsoft.com/office/drawing/2014/main" id="{8CCD1A4F-89B1-B43C-CC44-F015CB2BECC7}"/>
                </a:ext>
              </a:extLst>
            </p:cNvPr>
            <p:cNvSpPr/>
            <p:nvPr/>
          </p:nvSpPr>
          <p:spPr>
            <a:xfrm>
              <a:off x="-21153750" y="2798025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200;p87">
              <a:extLst>
                <a:ext uri="{FF2B5EF4-FFF2-40B4-BE49-F238E27FC236}">
                  <a16:creationId xmlns:a16="http://schemas.microsoft.com/office/drawing/2014/main" id="{82244CC1-99BE-6E60-04F4-E5AD378DAD43}"/>
                </a:ext>
              </a:extLst>
            </p:cNvPr>
            <p:cNvSpPr/>
            <p:nvPr/>
          </p:nvSpPr>
          <p:spPr>
            <a:xfrm>
              <a:off x="-21256925" y="2838400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201;p87">
              <a:extLst>
                <a:ext uri="{FF2B5EF4-FFF2-40B4-BE49-F238E27FC236}">
                  <a16:creationId xmlns:a16="http://schemas.microsoft.com/office/drawing/2014/main" id="{A9792E5D-D149-F2CA-857E-B7D10F591017}"/>
                </a:ext>
              </a:extLst>
            </p:cNvPr>
            <p:cNvSpPr/>
            <p:nvPr/>
          </p:nvSpPr>
          <p:spPr>
            <a:xfrm>
              <a:off x="-21079725" y="2838400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202;p87">
              <a:extLst>
                <a:ext uri="{FF2B5EF4-FFF2-40B4-BE49-F238E27FC236}">
                  <a16:creationId xmlns:a16="http://schemas.microsoft.com/office/drawing/2014/main" id="{4A2FC42E-526C-EC2E-59DE-AB99F7E9ECE0}"/>
                </a:ext>
              </a:extLst>
            </p:cNvPr>
            <p:cNvSpPr/>
            <p:nvPr/>
          </p:nvSpPr>
          <p:spPr>
            <a:xfrm>
              <a:off x="-21113575" y="2825000"/>
              <a:ext cx="26800" cy="35050"/>
            </a:xfrm>
            <a:custGeom>
              <a:avLst/>
              <a:gdLst/>
              <a:ahLst/>
              <a:cxnLst/>
              <a:rect l="l" t="t" r="r" b="b"/>
              <a:pathLst>
                <a:path w="1072" h="1402" extrusionOk="0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203;p87">
              <a:extLst>
                <a:ext uri="{FF2B5EF4-FFF2-40B4-BE49-F238E27FC236}">
                  <a16:creationId xmlns:a16="http://schemas.microsoft.com/office/drawing/2014/main" id="{D4B7D34E-5AE9-128A-7F84-FBB5DF93AB64}"/>
                </a:ext>
              </a:extLst>
            </p:cNvPr>
            <p:cNvSpPr/>
            <p:nvPr/>
          </p:nvSpPr>
          <p:spPr>
            <a:xfrm>
              <a:off x="-21204175" y="2825000"/>
              <a:ext cx="27600" cy="35050"/>
            </a:xfrm>
            <a:custGeom>
              <a:avLst/>
              <a:gdLst/>
              <a:ahLst/>
              <a:cxnLst/>
              <a:rect l="l" t="t" r="r" b="b"/>
              <a:pathLst>
                <a:path w="1104" h="1402" extrusionOk="0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04;p87">
              <a:extLst>
                <a:ext uri="{FF2B5EF4-FFF2-40B4-BE49-F238E27FC236}">
                  <a16:creationId xmlns:a16="http://schemas.microsoft.com/office/drawing/2014/main" id="{7DAF6937-F835-E233-43EE-0EBCDE33B1D1}"/>
                </a:ext>
              </a:extLst>
            </p:cNvPr>
            <p:cNvSpPr/>
            <p:nvPr/>
          </p:nvSpPr>
          <p:spPr>
            <a:xfrm>
              <a:off x="-21297900" y="29405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05;p87">
              <a:extLst>
                <a:ext uri="{FF2B5EF4-FFF2-40B4-BE49-F238E27FC236}">
                  <a16:creationId xmlns:a16="http://schemas.microsoft.com/office/drawing/2014/main" id="{78AC2F1C-15F0-96AB-8661-03A5DF450226}"/>
                </a:ext>
              </a:extLst>
            </p:cNvPr>
            <p:cNvSpPr/>
            <p:nvPr/>
          </p:nvSpPr>
          <p:spPr>
            <a:xfrm>
              <a:off x="-21047425" y="29405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06;p87">
              <a:extLst>
                <a:ext uri="{FF2B5EF4-FFF2-40B4-BE49-F238E27FC236}">
                  <a16:creationId xmlns:a16="http://schemas.microsoft.com/office/drawing/2014/main" id="{C7681EB9-36C9-1D13-57C3-97B27212B66C}"/>
                </a:ext>
              </a:extLst>
            </p:cNvPr>
            <p:cNvSpPr/>
            <p:nvPr/>
          </p:nvSpPr>
          <p:spPr>
            <a:xfrm>
              <a:off x="-21056100" y="2892750"/>
              <a:ext cx="37050" cy="25150"/>
            </a:xfrm>
            <a:custGeom>
              <a:avLst/>
              <a:gdLst/>
              <a:ahLst/>
              <a:cxnLst/>
              <a:rect l="l" t="t" r="r" b="b"/>
              <a:pathLst>
                <a:path w="1482" h="1006" extrusionOk="0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07;p87">
              <a:extLst>
                <a:ext uri="{FF2B5EF4-FFF2-40B4-BE49-F238E27FC236}">
                  <a16:creationId xmlns:a16="http://schemas.microsoft.com/office/drawing/2014/main" id="{309DA73D-B690-37C4-575C-3740F1AF3E88}"/>
                </a:ext>
              </a:extLst>
            </p:cNvPr>
            <p:cNvSpPr/>
            <p:nvPr/>
          </p:nvSpPr>
          <p:spPr>
            <a:xfrm>
              <a:off x="-21271100" y="2893975"/>
              <a:ext cx="37825" cy="25150"/>
            </a:xfrm>
            <a:custGeom>
              <a:avLst/>
              <a:gdLst/>
              <a:ahLst/>
              <a:cxnLst/>
              <a:rect l="l" t="t" r="r" b="b"/>
              <a:pathLst>
                <a:path w="1513" h="1006" extrusionOk="0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208;p87">
              <a:extLst>
                <a:ext uri="{FF2B5EF4-FFF2-40B4-BE49-F238E27FC236}">
                  <a16:creationId xmlns:a16="http://schemas.microsoft.com/office/drawing/2014/main" id="{6F10ED84-C8C5-DDB3-7757-16BE1088770E}"/>
                </a:ext>
              </a:extLst>
            </p:cNvPr>
            <p:cNvSpPr/>
            <p:nvPr/>
          </p:nvSpPr>
          <p:spPr>
            <a:xfrm>
              <a:off x="-21298675" y="3049275"/>
              <a:ext cx="306400" cy="35275"/>
            </a:xfrm>
            <a:custGeom>
              <a:avLst/>
              <a:gdLst/>
              <a:ahLst/>
              <a:cxnLst/>
              <a:rect l="l" t="t" r="r" b="b"/>
              <a:pathLst>
                <a:path w="12256" h="1411" extrusionOk="0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209;p87">
              <a:extLst>
                <a:ext uri="{FF2B5EF4-FFF2-40B4-BE49-F238E27FC236}">
                  <a16:creationId xmlns:a16="http://schemas.microsoft.com/office/drawing/2014/main" id="{506D38C0-FD8C-D004-133C-6C1F30538D12}"/>
                </a:ext>
              </a:extLst>
            </p:cNvPr>
            <p:cNvSpPr/>
            <p:nvPr/>
          </p:nvSpPr>
          <p:spPr>
            <a:xfrm>
              <a:off x="-21298675" y="3013050"/>
              <a:ext cx="306400" cy="34675"/>
            </a:xfrm>
            <a:custGeom>
              <a:avLst/>
              <a:gdLst/>
              <a:ahLst/>
              <a:cxnLst/>
              <a:rect l="l" t="t" r="r" b="b"/>
              <a:pathLst>
                <a:path w="12256" h="1387" extrusionOk="0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10;p87">
              <a:extLst>
                <a:ext uri="{FF2B5EF4-FFF2-40B4-BE49-F238E27FC236}">
                  <a16:creationId xmlns:a16="http://schemas.microsoft.com/office/drawing/2014/main" id="{A933DC3F-5E80-255B-D47B-A41F1B2D0072}"/>
                </a:ext>
              </a:extLst>
            </p:cNvPr>
            <p:cNvSpPr/>
            <p:nvPr/>
          </p:nvSpPr>
          <p:spPr>
            <a:xfrm>
              <a:off x="-21299475" y="2868125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8485A-F943-4A8B-0DC9-1D86F8D5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20" y="1446451"/>
            <a:ext cx="6030111" cy="15748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Google Shape;1351;p37">
            <a:extLst>
              <a:ext uri="{FF2B5EF4-FFF2-40B4-BE49-F238E27FC236}">
                <a16:creationId xmlns:a16="http://schemas.microsoft.com/office/drawing/2014/main" id="{4A46E997-FB7F-F4B4-65AE-A7A88C1AA328}"/>
              </a:ext>
            </a:extLst>
          </p:cNvPr>
          <p:cNvSpPr txBox="1">
            <a:spLocks/>
          </p:cNvSpPr>
          <p:nvPr/>
        </p:nvSpPr>
        <p:spPr>
          <a:xfrm>
            <a:off x="1067822" y="3628208"/>
            <a:ext cx="6850474" cy="4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When the cubes register a gesture from a person, they shall wake up displaying a morning sun. </a:t>
            </a:r>
          </a:p>
        </p:txBody>
      </p:sp>
    </p:spTree>
    <p:extLst>
      <p:ext uri="{BB962C8B-B14F-4D97-AF65-F5344CB8AC3E}">
        <p14:creationId xmlns:p14="http://schemas.microsoft.com/office/powerpoint/2010/main" val="367395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1;p37">
            <a:extLst>
              <a:ext uri="{FF2B5EF4-FFF2-40B4-BE49-F238E27FC236}">
                <a16:creationId xmlns:a16="http://schemas.microsoft.com/office/drawing/2014/main" id="{29F70113-E87B-BD06-FDED-B84484762325}"/>
              </a:ext>
            </a:extLst>
          </p:cNvPr>
          <p:cNvSpPr txBox="1">
            <a:spLocks/>
          </p:cNvSpPr>
          <p:nvPr/>
        </p:nvSpPr>
        <p:spPr>
          <a:xfrm>
            <a:off x="325483" y="136779"/>
            <a:ext cx="4733320" cy="4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600" b="1" dirty="0">
                <a:latin typeface="+mn-lt"/>
              </a:rPr>
              <a:t>Task 01: Consuming 8 glasses of water</a:t>
            </a:r>
          </a:p>
        </p:txBody>
      </p:sp>
      <p:sp>
        <p:nvSpPr>
          <p:cNvPr id="19" name="Google Shape;1351;p37">
            <a:extLst>
              <a:ext uri="{FF2B5EF4-FFF2-40B4-BE49-F238E27FC236}">
                <a16:creationId xmlns:a16="http://schemas.microsoft.com/office/drawing/2014/main" id="{4A46E997-FB7F-F4B4-65AE-A7A88C1AA328}"/>
              </a:ext>
            </a:extLst>
          </p:cNvPr>
          <p:cNvSpPr txBox="1">
            <a:spLocks/>
          </p:cNvSpPr>
          <p:nvPr/>
        </p:nvSpPr>
        <p:spPr>
          <a:xfrm>
            <a:off x="1265174" y="3457169"/>
            <a:ext cx="6850474" cy="4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For this specific task, a user will tap 8 times to make the water intake count full.</a:t>
            </a:r>
          </a:p>
          <a:p>
            <a:pPr marL="0" indent="0" algn="ctr"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The glass cube shall show the progress of water intake through out the day.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789C42-DD39-A7DA-5138-84A282A2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10080" y="-657617"/>
            <a:ext cx="1523839" cy="588436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9450019"/>
      </p:ext>
    </p:extLst>
  </p:cSld>
  <p:clrMapOvr>
    <a:masterClrMapping/>
  </p:clrMapOvr>
</p:sld>
</file>

<file path=ppt/theme/theme1.xml><?xml version="1.0" encoding="utf-8"?>
<a:theme xmlns:a="http://schemas.openxmlformats.org/drawingml/2006/main" name="Sports and Physical Activity During COVID-19 by Slidesgo">
  <a:themeElements>
    <a:clrScheme name="Simple Light">
      <a:dk1>
        <a:srgbClr val="252C40"/>
      </a:dk1>
      <a:lt1>
        <a:srgbClr val="FF8062"/>
      </a:lt1>
      <a:dk2>
        <a:srgbClr val="378E6D"/>
      </a:dk2>
      <a:lt2>
        <a:srgbClr val="FFFCEE"/>
      </a:lt2>
      <a:accent1>
        <a:srgbClr val="FCD04C"/>
      </a:accent1>
      <a:accent2>
        <a:srgbClr val="FF6945"/>
      </a:accent2>
      <a:accent3>
        <a:srgbClr val="FFDCE0"/>
      </a:accent3>
      <a:accent4>
        <a:srgbClr val="FFBDC4"/>
      </a:accent4>
      <a:accent5>
        <a:srgbClr val="FF9D86"/>
      </a:accent5>
      <a:accent6>
        <a:srgbClr val="87BBA8"/>
      </a:accent6>
      <a:hlink>
        <a:srgbClr val="2A6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358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Josefin Sans</vt:lpstr>
      <vt:lpstr>Calibri</vt:lpstr>
      <vt:lpstr>Patua One</vt:lpstr>
      <vt:lpstr>Roboto</vt:lpstr>
      <vt:lpstr>Arial</vt:lpstr>
      <vt:lpstr>Nunito Sans Light</vt:lpstr>
      <vt:lpstr>Nunito Sans</vt:lpstr>
      <vt:lpstr>Sports and Physical Activity During COVID-19 by Slidesgo</vt:lpstr>
      <vt:lpstr>LifeTiles : A Healthier way</vt:lpstr>
      <vt:lpstr>Concept</vt:lpstr>
      <vt:lpstr>Motive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connected to the application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LifeTiles : A Healthier way</dc:title>
  <dc:creator>Alka Kumari</dc:creator>
  <cp:lastModifiedBy>Alka Kumari</cp:lastModifiedBy>
  <cp:revision>17</cp:revision>
  <dcterms:modified xsi:type="dcterms:W3CDTF">2024-03-27T21:46:38Z</dcterms:modified>
</cp:coreProperties>
</file>