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278" r:id="rId5"/>
    <p:sldId id="279" r:id="rId6"/>
    <p:sldId id="280" r:id="rId7"/>
    <p:sldId id="295" r:id="rId8"/>
    <p:sldId id="296" r:id="rId9"/>
    <p:sldId id="290" r:id="rId10"/>
    <p:sldId id="289"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2B0E3-1E78-46B7-86C7-B4AFBC29BDD8}" v="3" dt="2023-10-10T05:23:17.039"/>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9" autoAdjust="0"/>
  </p:normalViewPr>
  <p:slideViewPr>
    <p:cSldViewPr snapToGrid="0" snapToObjects="1">
      <p:cViewPr varScale="1">
        <p:scale>
          <a:sx n="90" d="100"/>
          <a:sy n="90" d="100"/>
        </p:scale>
        <p:origin x="355"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ka Kumari" userId="b89fd9e346250fd6" providerId="LiveId" clId="{5222B0E3-1E78-46B7-86C7-B4AFBC29BDD8}"/>
    <pc:docChg chg="undo custSel addSld delSld modSld sldOrd">
      <pc:chgData name="Alka Kumari" userId="b89fd9e346250fd6" providerId="LiveId" clId="{5222B0E3-1E78-46B7-86C7-B4AFBC29BDD8}" dt="2023-10-18T20:29:45.593" v="3103" actId="20577"/>
      <pc:docMkLst>
        <pc:docMk/>
      </pc:docMkLst>
      <pc:sldChg chg="modSp mod">
        <pc:chgData name="Alka Kumari" userId="b89fd9e346250fd6" providerId="LiveId" clId="{5222B0E3-1E78-46B7-86C7-B4AFBC29BDD8}" dt="2023-10-10T23:29:49.267" v="3045" actId="1076"/>
        <pc:sldMkLst>
          <pc:docMk/>
          <pc:sldMk cId="2131568492" sldId="278"/>
        </pc:sldMkLst>
        <pc:spChg chg="mod">
          <ac:chgData name="Alka Kumari" userId="b89fd9e346250fd6" providerId="LiveId" clId="{5222B0E3-1E78-46B7-86C7-B4AFBC29BDD8}" dt="2023-10-10T23:29:49.267" v="3045" actId="1076"/>
          <ac:spMkLst>
            <pc:docMk/>
            <pc:sldMk cId="2131568492" sldId="278"/>
            <ac:spMk id="2" creationId="{516860D9-9D47-C0BB-B2B4-4B6F2B36CFCC}"/>
          </ac:spMkLst>
        </pc:spChg>
        <pc:spChg chg="mod">
          <ac:chgData name="Alka Kumari" userId="b89fd9e346250fd6" providerId="LiveId" clId="{5222B0E3-1E78-46B7-86C7-B4AFBC29BDD8}" dt="2023-10-10T21:35:31.581" v="2894" actId="1076"/>
          <ac:spMkLst>
            <pc:docMk/>
            <pc:sldMk cId="2131568492" sldId="278"/>
            <ac:spMk id="3" creationId="{86C1060B-300F-3CE3-E5AA-D8E29791C960}"/>
          </ac:spMkLst>
        </pc:spChg>
      </pc:sldChg>
      <pc:sldChg chg="delSp modSp mod">
        <pc:chgData name="Alka Kumari" userId="b89fd9e346250fd6" providerId="LiveId" clId="{5222B0E3-1E78-46B7-86C7-B4AFBC29BDD8}" dt="2023-10-10T05:49:48.220" v="2893" actId="1076"/>
        <pc:sldMkLst>
          <pc:docMk/>
          <pc:sldMk cId="3855531800" sldId="279"/>
        </pc:sldMkLst>
        <pc:spChg chg="del mod">
          <ac:chgData name="Alka Kumari" userId="b89fd9e346250fd6" providerId="LiveId" clId="{5222B0E3-1E78-46B7-86C7-B4AFBC29BDD8}" dt="2023-10-10T05:49:43.421" v="2892" actId="478"/>
          <ac:spMkLst>
            <pc:docMk/>
            <pc:sldMk cId="3855531800" sldId="279"/>
            <ac:spMk id="2" creationId="{85C565E9-D88A-55D3-9D42-BD1C24B6DE9F}"/>
          </ac:spMkLst>
        </pc:spChg>
        <pc:spChg chg="mod">
          <ac:chgData name="Alka Kumari" userId="b89fd9e346250fd6" providerId="LiveId" clId="{5222B0E3-1E78-46B7-86C7-B4AFBC29BDD8}" dt="2023-10-10T05:49:48.220" v="2893" actId="1076"/>
          <ac:spMkLst>
            <pc:docMk/>
            <pc:sldMk cId="3855531800" sldId="279"/>
            <ac:spMk id="3" creationId="{4D1F66E5-D2D7-172B-46BA-FEBFE092CC7F}"/>
          </ac:spMkLst>
        </pc:spChg>
      </pc:sldChg>
      <pc:sldChg chg="modSp mod">
        <pc:chgData name="Alka Kumari" userId="b89fd9e346250fd6" providerId="LiveId" clId="{5222B0E3-1E78-46B7-86C7-B4AFBC29BDD8}" dt="2023-10-10T21:44:31.662" v="2918" actId="20577"/>
        <pc:sldMkLst>
          <pc:docMk/>
          <pc:sldMk cId="979622006" sldId="280"/>
        </pc:sldMkLst>
        <pc:spChg chg="mod">
          <ac:chgData name="Alka Kumari" userId="b89fd9e346250fd6" providerId="LiveId" clId="{5222B0E3-1E78-46B7-86C7-B4AFBC29BDD8}" dt="2023-10-10T21:44:31.662" v="2918" actId="20577"/>
          <ac:spMkLst>
            <pc:docMk/>
            <pc:sldMk cId="979622006" sldId="280"/>
            <ac:spMk id="3" creationId="{1E0B8C4B-3A3C-9FD1-59FB-1666C1F09376}"/>
          </ac:spMkLst>
        </pc:spChg>
      </pc:sldChg>
      <pc:sldChg chg="del ord">
        <pc:chgData name="Alka Kumari" userId="b89fd9e346250fd6" providerId="LiveId" clId="{5222B0E3-1E78-46B7-86C7-B4AFBC29BDD8}" dt="2023-10-10T05:47:59.423" v="2806" actId="2696"/>
        <pc:sldMkLst>
          <pc:docMk/>
          <pc:sldMk cId="2952923800" sldId="281"/>
        </pc:sldMkLst>
      </pc:sldChg>
      <pc:sldChg chg="addSp delSp modSp del mod">
        <pc:chgData name="Alka Kumari" userId="b89fd9e346250fd6" providerId="LiveId" clId="{5222B0E3-1E78-46B7-86C7-B4AFBC29BDD8}" dt="2023-10-10T05:47:30.878" v="2804" actId="2696"/>
        <pc:sldMkLst>
          <pc:docMk/>
          <pc:sldMk cId="685681062" sldId="282"/>
        </pc:sldMkLst>
        <pc:spChg chg="del mod">
          <ac:chgData name="Alka Kumari" userId="b89fd9e346250fd6" providerId="LiveId" clId="{5222B0E3-1E78-46B7-86C7-B4AFBC29BDD8}" dt="2023-10-10T05:24:10.392" v="2054" actId="478"/>
          <ac:spMkLst>
            <pc:docMk/>
            <pc:sldMk cId="685681062" sldId="282"/>
            <ac:spMk id="2" creationId="{FD5E8954-9BCB-7FD9-A210-38DC54382D45}"/>
          </ac:spMkLst>
        </pc:spChg>
        <pc:spChg chg="del mod">
          <ac:chgData name="Alka Kumari" userId="b89fd9e346250fd6" providerId="LiveId" clId="{5222B0E3-1E78-46B7-86C7-B4AFBC29BDD8}" dt="2023-10-10T05:22:45.792" v="2038" actId="478"/>
          <ac:spMkLst>
            <pc:docMk/>
            <pc:sldMk cId="685681062" sldId="282"/>
            <ac:spMk id="4" creationId="{D2BBD890-6A99-C160-C084-2916E2310718}"/>
          </ac:spMkLst>
        </pc:spChg>
        <pc:spChg chg="del">
          <ac:chgData name="Alka Kumari" userId="b89fd9e346250fd6" providerId="LiveId" clId="{5222B0E3-1E78-46B7-86C7-B4AFBC29BDD8}" dt="2023-10-10T05:20:54.064" v="2002" actId="478"/>
          <ac:spMkLst>
            <pc:docMk/>
            <pc:sldMk cId="685681062" sldId="282"/>
            <ac:spMk id="5" creationId="{EEE736C0-59DE-A4DF-7A05-6F22D48CC0D3}"/>
          </ac:spMkLst>
        </pc:spChg>
        <pc:spChg chg="del">
          <ac:chgData name="Alka Kumari" userId="b89fd9e346250fd6" providerId="LiveId" clId="{5222B0E3-1E78-46B7-86C7-B4AFBC29BDD8}" dt="2023-10-10T05:20:43.650" v="2000" actId="478"/>
          <ac:spMkLst>
            <pc:docMk/>
            <pc:sldMk cId="685681062" sldId="282"/>
            <ac:spMk id="6" creationId="{8E016EE4-D06F-BB48-F27D-14F290F0FE86}"/>
          </ac:spMkLst>
        </pc:spChg>
        <pc:spChg chg="add del mod">
          <ac:chgData name="Alka Kumari" userId="b89fd9e346250fd6" providerId="LiveId" clId="{5222B0E3-1E78-46B7-86C7-B4AFBC29BDD8}" dt="2023-10-10T05:20:46.914" v="2001" actId="478"/>
          <ac:spMkLst>
            <pc:docMk/>
            <pc:sldMk cId="685681062" sldId="282"/>
            <ac:spMk id="7" creationId="{E3BFD557-F062-A169-1A18-9D72EC20083A}"/>
          </ac:spMkLst>
        </pc:spChg>
        <pc:spChg chg="add del mod">
          <ac:chgData name="Alka Kumari" userId="b89fd9e346250fd6" providerId="LiveId" clId="{5222B0E3-1E78-46B7-86C7-B4AFBC29BDD8}" dt="2023-10-10T05:20:59.234" v="2003" actId="478"/>
          <ac:spMkLst>
            <pc:docMk/>
            <pc:sldMk cId="685681062" sldId="282"/>
            <ac:spMk id="9" creationId="{E14F0DE7-654F-2C99-27AC-D37295B5ABA5}"/>
          </ac:spMkLst>
        </pc:spChg>
        <pc:spChg chg="add del mod">
          <ac:chgData name="Alka Kumari" userId="b89fd9e346250fd6" providerId="LiveId" clId="{5222B0E3-1E78-46B7-86C7-B4AFBC29BDD8}" dt="2023-10-10T05:23:10.699" v="2043" actId="478"/>
          <ac:spMkLst>
            <pc:docMk/>
            <pc:sldMk cId="685681062" sldId="282"/>
            <ac:spMk id="11" creationId="{25BF8031-3623-EF92-BF01-1174F16502B7}"/>
          </ac:spMkLst>
        </pc:spChg>
        <pc:spChg chg="add mod">
          <ac:chgData name="Alka Kumari" userId="b89fd9e346250fd6" providerId="LiveId" clId="{5222B0E3-1E78-46B7-86C7-B4AFBC29BDD8}" dt="2023-10-10T05:23:17.039" v="2044"/>
          <ac:spMkLst>
            <pc:docMk/>
            <pc:sldMk cId="685681062" sldId="282"/>
            <ac:spMk id="12" creationId="{749E4188-EEE0-37F4-9E94-EC69E9EDA3B7}"/>
          </ac:spMkLst>
        </pc:spChg>
      </pc:sldChg>
      <pc:sldChg chg="addSp delSp modSp del mod ord modClrScheme chgLayout">
        <pc:chgData name="Alka Kumari" userId="b89fd9e346250fd6" providerId="LiveId" clId="{5222B0E3-1E78-46B7-86C7-B4AFBC29BDD8}" dt="2023-10-10T04:57:00.563" v="1868" actId="2696"/>
        <pc:sldMkLst>
          <pc:docMk/>
          <pc:sldMk cId="2886474736" sldId="284"/>
        </pc:sldMkLst>
        <pc:spChg chg="del mod">
          <ac:chgData name="Alka Kumari" userId="b89fd9e346250fd6" providerId="LiveId" clId="{5222B0E3-1E78-46B7-86C7-B4AFBC29BDD8}" dt="2023-10-10T04:05:54.996" v="633" actId="478"/>
          <ac:spMkLst>
            <pc:docMk/>
            <pc:sldMk cId="2886474736" sldId="284"/>
            <ac:spMk id="2" creationId="{884B311B-3177-0658-3585-6639F26A9BF6}"/>
          </ac:spMkLst>
        </pc:spChg>
        <pc:spChg chg="add del mod">
          <ac:chgData name="Alka Kumari" userId="b89fd9e346250fd6" providerId="LiveId" clId="{5222B0E3-1E78-46B7-86C7-B4AFBC29BDD8}" dt="2023-10-10T04:06:38.366" v="640" actId="478"/>
          <ac:spMkLst>
            <pc:docMk/>
            <pc:sldMk cId="2886474736" sldId="284"/>
            <ac:spMk id="4" creationId="{8715D4D2-FF16-30DA-4069-FA87A1CB2186}"/>
          </ac:spMkLst>
        </pc:spChg>
        <pc:spChg chg="del">
          <ac:chgData name="Alka Kumari" userId="b89fd9e346250fd6" providerId="LiveId" clId="{5222B0E3-1E78-46B7-86C7-B4AFBC29BDD8}" dt="2023-10-10T04:06:09.610" v="636" actId="478"/>
          <ac:spMkLst>
            <pc:docMk/>
            <pc:sldMk cId="2886474736" sldId="284"/>
            <ac:spMk id="7" creationId="{3A122237-B06F-5E42-B051-D7859FC21D7D}"/>
          </ac:spMkLst>
        </pc:spChg>
        <pc:spChg chg="mod">
          <ac:chgData name="Alka Kumari" userId="b89fd9e346250fd6" providerId="LiveId" clId="{5222B0E3-1E78-46B7-86C7-B4AFBC29BDD8}" dt="2023-10-10T04:50:10.910" v="1794" actId="26606"/>
          <ac:spMkLst>
            <pc:docMk/>
            <pc:sldMk cId="2886474736" sldId="284"/>
            <ac:spMk id="8" creationId="{AECF22D2-2B16-C40D-AA90-609B5CD08B3D}"/>
          </ac:spMkLst>
        </pc:spChg>
        <pc:spChg chg="add mod ord">
          <ac:chgData name="Alka Kumari" userId="b89fd9e346250fd6" providerId="LiveId" clId="{5222B0E3-1E78-46B7-86C7-B4AFBC29BDD8}" dt="2023-10-10T04:53:20.618" v="1819" actId="14100"/>
          <ac:spMkLst>
            <pc:docMk/>
            <pc:sldMk cId="2886474736" sldId="284"/>
            <ac:spMk id="9" creationId="{1E464F6E-D34B-E14F-E16D-67F80D3093FE}"/>
          </ac:spMkLst>
        </pc:spChg>
        <pc:spChg chg="add mod">
          <ac:chgData name="Alka Kumari" userId="b89fd9e346250fd6" providerId="LiveId" clId="{5222B0E3-1E78-46B7-86C7-B4AFBC29BDD8}" dt="2023-10-10T04:51:53.662" v="1815" actId="1076"/>
          <ac:spMkLst>
            <pc:docMk/>
            <pc:sldMk cId="2886474736" sldId="284"/>
            <ac:spMk id="20" creationId="{55B630E0-A58D-653A-C930-F40F700C065C}"/>
          </ac:spMkLst>
        </pc:spChg>
        <pc:spChg chg="add del mod">
          <ac:chgData name="Alka Kumari" userId="b89fd9e346250fd6" providerId="LiveId" clId="{5222B0E3-1E78-46B7-86C7-B4AFBC29BDD8}" dt="2023-10-10T04:18:11.265" v="702" actId="478"/>
          <ac:spMkLst>
            <pc:docMk/>
            <pc:sldMk cId="2886474736" sldId="284"/>
            <ac:spMk id="22" creationId="{B79D02EA-D250-1919-46E6-9838976EA155}"/>
          </ac:spMkLst>
        </pc:spChg>
        <pc:spChg chg="add del mod">
          <ac:chgData name="Alka Kumari" userId="b89fd9e346250fd6" providerId="LiveId" clId="{5222B0E3-1E78-46B7-86C7-B4AFBC29BDD8}" dt="2023-10-10T04:51:44.163" v="1814" actId="478"/>
          <ac:spMkLst>
            <pc:docMk/>
            <pc:sldMk cId="2886474736" sldId="284"/>
            <ac:spMk id="25" creationId="{D1CC2BF2-408D-82D4-2EEA-F4C41D463E95}"/>
          </ac:spMkLst>
        </pc:spChg>
        <pc:graphicFrameChg chg="del modGraphic">
          <ac:chgData name="Alka Kumari" userId="b89fd9e346250fd6" providerId="LiveId" clId="{5222B0E3-1E78-46B7-86C7-B4AFBC29BDD8}" dt="2023-10-10T04:06:03.120" v="635" actId="478"/>
          <ac:graphicFrameMkLst>
            <pc:docMk/>
            <pc:sldMk cId="2886474736" sldId="284"/>
            <ac:graphicFrameMk id="6" creationId="{705AB9BF-07E9-9DED-DB8B-F644759C8FDC}"/>
          </ac:graphicFrameMkLst>
        </pc:graphicFrameChg>
        <pc:picChg chg="add del mod">
          <ac:chgData name="Alka Kumari" userId="b89fd9e346250fd6" providerId="LiveId" clId="{5222B0E3-1E78-46B7-86C7-B4AFBC29BDD8}" dt="2023-10-10T04:12:05.973" v="667" actId="478"/>
          <ac:picMkLst>
            <pc:docMk/>
            <pc:sldMk cId="2886474736" sldId="284"/>
            <ac:picMk id="11" creationId="{E75B541C-4924-0008-654B-33A1B121A888}"/>
          </ac:picMkLst>
        </pc:picChg>
        <pc:picChg chg="add del mod">
          <ac:chgData name="Alka Kumari" userId="b89fd9e346250fd6" providerId="LiveId" clId="{5222B0E3-1E78-46B7-86C7-B4AFBC29BDD8}" dt="2023-10-10T04:14:37.884" v="689" actId="478"/>
          <ac:picMkLst>
            <pc:docMk/>
            <pc:sldMk cId="2886474736" sldId="284"/>
            <ac:picMk id="13" creationId="{3C02359A-BE5B-2699-450A-8D8BB7E923CE}"/>
          </ac:picMkLst>
        </pc:picChg>
        <pc:picChg chg="add del mod">
          <ac:chgData name="Alka Kumari" userId="b89fd9e346250fd6" providerId="LiveId" clId="{5222B0E3-1E78-46B7-86C7-B4AFBC29BDD8}" dt="2023-10-10T04:49:56.453" v="1791" actId="478"/>
          <ac:picMkLst>
            <pc:docMk/>
            <pc:sldMk cId="2886474736" sldId="284"/>
            <ac:picMk id="15" creationId="{7EFED506-7CB8-F0A2-BF88-C5475C670ACE}"/>
          </ac:picMkLst>
        </pc:picChg>
        <pc:picChg chg="add del mod">
          <ac:chgData name="Alka Kumari" userId="b89fd9e346250fd6" providerId="LiveId" clId="{5222B0E3-1E78-46B7-86C7-B4AFBC29BDD8}" dt="2023-10-10T04:53:01.841" v="1816" actId="478"/>
          <ac:picMkLst>
            <pc:docMk/>
            <pc:sldMk cId="2886474736" sldId="284"/>
            <ac:picMk id="17" creationId="{8BC7CC9E-27F0-C482-47AE-733D9273EF01}"/>
          </ac:picMkLst>
        </pc:picChg>
        <pc:picChg chg="add del mod">
          <ac:chgData name="Alka Kumari" userId="b89fd9e346250fd6" providerId="LiveId" clId="{5222B0E3-1E78-46B7-86C7-B4AFBC29BDD8}" dt="2023-10-10T04:56:07.275" v="1861" actId="21"/>
          <ac:picMkLst>
            <pc:docMk/>
            <pc:sldMk cId="2886474736" sldId="284"/>
            <ac:picMk id="19" creationId="{A07B65A0-EA41-77C7-0045-C78D7E112DF5}"/>
          </ac:picMkLst>
        </pc:picChg>
      </pc:sldChg>
      <pc:sldChg chg="del">
        <pc:chgData name="Alka Kumari" userId="b89fd9e346250fd6" providerId="LiveId" clId="{5222B0E3-1E78-46B7-86C7-B4AFBC29BDD8}" dt="2023-10-10T05:48:03.653" v="2807" actId="2696"/>
        <pc:sldMkLst>
          <pc:docMk/>
          <pc:sldMk cId="2011930182" sldId="285"/>
        </pc:sldMkLst>
      </pc:sldChg>
      <pc:sldChg chg="del">
        <pc:chgData name="Alka Kumari" userId="b89fd9e346250fd6" providerId="LiveId" clId="{5222B0E3-1E78-46B7-86C7-B4AFBC29BDD8}" dt="2023-10-10T05:47:52.833" v="2805" actId="2696"/>
        <pc:sldMkLst>
          <pc:docMk/>
          <pc:sldMk cId="2452269796" sldId="287"/>
        </pc:sldMkLst>
      </pc:sldChg>
      <pc:sldChg chg="del">
        <pc:chgData name="Alka Kumari" userId="b89fd9e346250fd6" providerId="LiveId" clId="{5222B0E3-1E78-46B7-86C7-B4AFBC29BDD8}" dt="2023-10-10T05:48:08.895" v="2808" actId="2696"/>
        <pc:sldMkLst>
          <pc:docMk/>
          <pc:sldMk cId="1600494506" sldId="288"/>
        </pc:sldMkLst>
      </pc:sldChg>
      <pc:sldChg chg="addSp delSp modSp mod ord">
        <pc:chgData name="Alka Kumari" userId="b89fd9e346250fd6" providerId="LiveId" clId="{5222B0E3-1E78-46B7-86C7-B4AFBC29BDD8}" dt="2023-10-10T05:13:01.423" v="1999" actId="108"/>
        <pc:sldMkLst>
          <pc:docMk/>
          <pc:sldMk cId="2502887943" sldId="289"/>
        </pc:sldMkLst>
        <pc:spChg chg="add del mod">
          <ac:chgData name="Alka Kumari" userId="b89fd9e346250fd6" providerId="LiveId" clId="{5222B0E3-1E78-46B7-86C7-B4AFBC29BDD8}" dt="2023-10-10T04:54:06.311" v="1824" actId="478"/>
          <ac:spMkLst>
            <pc:docMk/>
            <pc:sldMk cId="2502887943" sldId="289"/>
            <ac:spMk id="3" creationId="{3C4E936A-1CFD-F07A-0C70-46A72B27236C}"/>
          </ac:spMkLst>
        </pc:spChg>
        <pc:spChg chg="add del mod">
          <ac:chgData name="Alka Kumari" userId="b89fd9e346250fd6" providerId="LiveId" clId="{5222B0E3-1E78-46B7-86C7-B4AFBC29BDD8}" dt="2023-10-10T04:54:13.129" v="1826" actId="478"/>
          <ac:spMkLst>
            <pc:docMk/>
            <pc:sldMk cId="2502887943" sldId="289"/>
            <ac:spMk id="5" creationId="{47F5943D-0053-5BCF-A6E7-859937B5B997}"/>
          </ac:spMkLst>
        </pc:spChg>
        <pc:spChg chg="mod">
          <ac:chgData name="Alka Kumari" userId="b89fd9e346250fd6" providerId="LiveId" clId="{5222B0E3-1E78-46B7-86C7-B4AFBC29BDD8}" dt="2023-10-10T04:55:50.969" v="1856" actId="14100"/>
          <ac:spMkLst>
            <pc:docMk/>
            <pc:sldMk cId="2502887943" sldId="289"/>
            <ac:spMk id="7" creationId="{330A5BFC-C134-C072-C14D-9E51A94C8E7E}"/>
          </ac:spMkLst>
        </pc:spChg>
        <pc:spChg chg="add del mod">
          <ac:chgData name="Alka Kumari" userId="b89fd9e346250fd6" providerId="LiveId" clId="{5222B0E3-1E78-46B7-86C7-B4AFBC29BDD8}" dt="2023-10-10T04:54:21.786" v="1828" actId="478"/>
          <ac:spMkLst>
            <pc:docMk/>
            <pc:sldMk cId="2502887943" sldId="289"/>
            <ac:spMk id="8" creationId="{A58A570A-2C8E-7D5F-28E1-92E144DD10B1}"/>
          </ac:spMkLst>
        </pc:spChg>
        <pc:spChg chg="add del mod">
          <ac:chgData name="Alka Kumari" userId="b89fd9e346250fd6" providerId="LiveId" clId="{5222B0E3-1E78-46B7-86C7-B4AFBC29BDD8}" dt="2023-10-10T04:54:31.090" v="1830" actId="478"/>
          <ac:spMkLst>
            <pc:docMk/>
            <pc:sldMk cId="2502887943" sldId="289"/>
            <ac:spMk id="10" creationId="{187D7E68-96F1-78F7-07D5-9AC48A98851B}"/>
          </ac:spMkLst>
        </pc:spChg>
        <pc:spChg chg="add del mod">
          <ac:chgData name="Alka Kumari" userId="b89fd9e346250fd6" providerId="LiveId" clId="{5222B0E3-1E78-46B7-86C7-B4AFBC29BDD8}" dt="2023-10-10T04:54:35.958" v="1832" actId="478"/>
          <ac:spMkLst>
            <pc:docMk/>
            <pc:sldMk cId="2502887943" sldId="289"/>
            <ac:spMk id="12" creationId="{CC5ADD97-B087-15EF-C5C2-2B1C68102A08}"/>
          </ac:spMkLst>
        </pc:spChg>
        <pc:spChg chg="add del mod">
          <ac:chgData name="Alka Kumari" userId="b89fd9e346250fd6" providerId="LiveId" clId="{5222B0E3-1E78-46B7-86C7-B4AFBC29BDD8}" dt="2023-10-10T04:54:54.727" v="1834" actId="478"/>
          <ac:spMkLst>
            <pc:docMk/>
            <pc:sldMk cId="2502887943" sldId="289"/>
            <ac:spMk id="14" creationId="{E65E2F50-85F0-9B94-9F07-9ACB1CD13467}"/>
          </ac:spMkLst>
        </pc:spChg>
        <pc:spChg chg="add del mod">
          <ac:chgData name="Alka Kumari" userId="b89fd9e346250fd6" providerId="LiveId" clId="{5222B0E3-1E78-46B7-86C7-B4AFBC29BDD8}" dt="2023-10-10T04:55:02.016" v="1836" actId="478"/>
          <ac:spMkLst>
            <pc:docMk/>
            <pc:sldMk cId="2502887943" sldId="289"/>
            <ac:spMk id="16" creationId="{0701D013-51A4-5CBD-A733-76D21ADE70BD}"/>
          </ac:spMkLst>
        </pc:spChg>
        <pc:spChg chg="add del mod">
          <ac:chgData name="Alka Kumari" userId="b89fd9e346250fd6" providerId="LiveId" clId="{5222B0E3-1E78-46B7-86C7-B4AFBC29BDD8}" dt="2023-10-10T04:55:07.838" v="1838" actId="478"/>
          <ac:spMkLst>
            <pc:docMk/>
            <pc:sldMk cId="2502887943" sldId="289"/>
            <ac:spMk id="18" creationId="{401CE279-EA06-58E5-7156-CF16F39EA10A}"/>
          </ac:spMkLst>
        </pc:spChg>
        <pc:spChg chg="add del mod">
          <ac:chgData name="Alka Kumari" userId="b89fd9e346250fd6" providerId="LiveId" clId="{5222B0E3-1E78-46B7-86C7-B4AFBC29BDD8}" dt="2023-10-10T04:55:19.427" v="1840" actId="478"/>
          <ac:spMkLst>
            <pc:docMk/>
            <pc:sldMk cId="2502887943" sldId="289"/>
            <ac:spMk id="20" creationId="{C759AF29-A36E-1E35-1CE4-15F86F9AB6BF}"/>
          </ac:spMkLst>
        </pc:spChg>
        <pc:spChg chg="del">
          <ac:chgData name="Alka Kumari" userId="b89fd9e346250fd6" providerId="LiveId" clId="{5222B0E3-1E78-46B7-86C7-B4AFBC29BDD8}" dt="2023-10-10T04:54:51.653" v="1833" actId="478"/>
          <ac:spMkLst>
            <pc:docMk/>
            <pc:sldMk cId="2502887943" sldId="289"/>
            <ac:spMk id="24" creationId="{A3BF8E55-B2B9-104D-F277-08902534735D}"/>
          </ac:spMkLst>
        </pc:spChg>
        <pc:spChg chg="del">
          <ac:chgData name="Alka Kumari" userId="b89fd9e346250fd6" providerId="LiveId" clId="{5222B0E3-1E78-46B7-86C7-B4AFBC29BDD8}" dt="2023-10-10T04:54:58.176" v="1835" actId="478"/>
          <ac:spMkLst>
            <pc:docMk/>
            <pc:sldMk cId="2502887943" sldId="289"/>
            <ac:spMk id="25" creationId="{BCE9DA14-62AB-A857-6387-1F5D330B3F36}"/>
          </ac:spMkLst>
        </pc:spChg>
        <pc:spChg chg="del">
          <ac:chgData name="Alka Kumari" userId="b89fd9e346250fd6" providerId="LiveId" clId="{5222B0E3-1E78-46B7-86C7-B4AFBC29BDD8}" dt="2023-10-10T04:55:05.457" v="1837" actId="478"/>
          <ac:spMkLst>
            <pc:docMk/>
            <pc:sldMk cId="2502887943" sldId="289"/>
            <ac:spMk id="26" creationId="{710CB940-D45B-59F1-06E5-9CC94100EF05}"/>
          </ac:spMkLst>
        </pc:spChg>
        <pc:spChg chg="del">
          <ac:chgData name="Alka Kumari" userId="b89fd9e346250fd6" providerId="LiveId" clId="{5222B0E3-1E78-46B7-86C7-B4AFBC29BDD8}" dt="2023-10-10T04:55:13.817" v="1839" actId="478"/>
          <ac:spMkLst>
            <pc:docMk/>
            <pc:sldMk cId="2502887943" sldId="289"/>
            <ac:spMk id="27" creationId="{A0DA38E3-68A2-4FF9-022B-BA0DF832B1DB}"/>
          </ac:spMkLst>
        </pc:spChg>
        <pc:spChg chg="mod">
          <ac:chgData name="Alka Kumari" userId="b89fd9e346250fd6" providerId="LiveId" clId="{5222B0E3-1E78-46B7-86C7-B4AFBC29BDD8}" dt="2023-10-10T05:13:01.423" v="1999" actId="108"/>
          <ac:spMkLst>
            <pc:docMk/>
            <pc:sldMk cId="2502887943" sldId="289"/>
            <ac:spMk id="28" creationId="{B72BD1AE-7290-BA6E-18FB-8181C0D13E7C}"/>
          </ac:spMkLst>
        </pc:spChg>
        <pc:spChg chg="del">
          <ac:chgData name="Alka Kumari" userId="b89fd9e346250fd6" providerId="LiveId" clId="{5222B0E3-1E78-46B7-86C7-B4AFBC29BDD8}" dt="2023-10-10T04:54:04.620" v="1823" actId="478"/>
          <ac:spMkLst>
            <pc:docMk/>
            <pc:sldMk cId="2502887943" sldId="289"/>
            <ac:spMk id="56" creationId="{42027341-30B3-44DB-373E-60B96EBF2043}"/>
          </ac:spMkLst>
        </pc:spChg>
        <pc:spChg chg="del">
          <ac:chgData name="Alka Kumari" userId="b89fd9e346250fd6" providerId="LiveId" clId="{5222B0E3-1E78-46B7-86C7-B4AFBC29BDD8}" dt="2023-10-10T04:54:08.959" v="1825" actId="478"/>
          <ac:spMkLst>
            <pc:docMk/>
            <pc:sldMk cId="2502887943" sldId="289"/>
            <ac:spMk id="57" creationId="{49B99446-8DB8-EAE8-ADEB-8E02F160B106}"/>
          </ac:spMkLst>
        </pc:spChg>
        <pc:spChg chg="del">
          <ac:chgData name="Alka Kumari" userId="b89fd9e346250fd6" providerId="LiveId" clId="{5222B0E3-1E78-46B7-86C7-B4AFBC29BDD8}" dt="2023-10-10T04:54:15.917" v="1827" actId="478"/>
          <ac:spMkLst>
            <pc:docMk/>
            <pc:sldMk cId="2502887943" sldId="289"/>
            <ac:spMk id="58" creationId="{4F1381C5-2C37-6542-2CC4-2EBF6B0C41D4}"/>
          </ac:spMkLst>
        </pc:spChg>
        <pc:spChg chg="del">
          <ac:chgData name="Alka Kumari" userId="b89fd9e346250fd6" providerId="LiveId" clId="{5222B0E3-1E78-46B7-86C7-B4AFBC29BDD8}" dt="2023-10-10T04:54:25.464" v="1829" actId="478"/>
          <ac:spMkLst>
            <pc:docMk/>
            <pc:sldMk cId="2502887943" sldId="289"/>
            <ac:spMk id="59" creationId="{9348E88D-CFB1-4BF1-41EC-723BBD602AF2}"/>
          </ac:spMkLst>
        </pc:spChg>
        <pc:spChg chg="del">
          <ac:chgData name="Alka Kumari" userId="b89fd9e346250fd6" providerId="LiveId" clId="{5222B0E3-1E78-46B7-86C7-B4AFBC29BDD8}" dt="2023-10-10T04:54:33.520" v="1831" actId="478"/>
          <ac:spMkLst>
            <pc:docMk/>
            <pc:sldMk cId="2502887943" sldId="289"/>
            <ac:spMk id="60" creationId="{E1B218F5-E615-C534-C7FC-E55781596535}"/>
          </ac:spMkLst>
        </pc:spChg>
        <pc:picChg chg="add mod">
          <ac:chgData name="Alka Kumari" userId="b89fd9e346250fd6" providerId="LiveId" clId="{5222B0E3-1E78-46B7-86C7-B4AFBC29BDD8}" dt="2023-10-10T04:56:43.199" v="1864" actId="1076"/>
          <ac:picMkLst>
            <pc:docMk/>
            <pc:sldMk cId="2502887943" sldId="289"/>
            <ac:picMk id="21" creationId="{974B647F-AA78-6155-2010-08544A75F5C9}"/>
          </ac:picMkLst>
        </pc:picChg>
      </pc:sldChg>
      <pc:sldChg chg="addSp delSp modSp mod ord">
        <pc:chgData name="Alka Kumari" userId="b89fd9e346250fd6" providerId="LiveId" clId="{5222B0E3-1E78-46B7-86C7-B4AFBC29BDD8}" dt="2023-10-10T04:57:20.091" v="1871" actId="1076"/>
        <pc:sldMkLst>
          <pc:docMk/>
          <pc:sldMk cId="3170280394" sldId="290"/>
        </pc:sldMkLst>
        <pc:spChg chg="mod">
          <ac:chgData name="Alka Kumari" userId="b89fd9e346250fd6" providerId="LiveId" clId="{5222B0E3-1E78-46B7-86C7-B4AFBC29BDD8}" dt="2023-10-10T04:57:14.572" v="1870" actId="1076"/>
          <ac:spMkLst>
            <pc:docMk/>
            <pc:sldMk cId="3170280394" sldId="290"/>
            <ac:spMk id="2" creationId="{86B309B0-6209-D3D0-9D5E-308B9F6E7303}"/>
          </ac:spMkLst>
        </pc:spChg>
        <pc:spChg chg="add del mod">
          <ac:chgData name="Alka Kumari" userId="b89fd9e346250fd6" providerId="LiveId" clId="{5222B0E3-1E78-46B7-86C7-B4AFBC29BDD8}" dt="2023-10-10T04:40:13.046" v="1349" actId="478"/>
          <ac:spMkLst>
            <pc:docMk/>
            <pc:sldMk cId="3170280394" sldId="290"/>
            <ac:spMk id="4" creationId="{DCB82E1A-8C52-A122-ED61-EA6F80DAD240}"/>
          </ac:spMkLst>
        </pc:spChg>
        <pc:spChg chg="add del mod">
          <ac:chgData name="Alka Kumari" userId="b89fd9e346250fd6" providerId="LiveId" clId="{5222B0E3-1E78-46B7-86C7-B4AFBC29BDD8}" dt="2023-10-10T04:40:24.766" v="1351" actId="478"/>
          <ac:spMkLst>
            <pc:docMk/>
            <pc:sldMk cId="3170280394" sldId="290"/>
            <ac:spMk id="6" creationId="{D8B6A6D6-186A-5E76-4857-BEF6A7877263}"/>
          </ac:spMkLst>
        </pc:spChg>
        <pc:spChg chg="add del mod">
          <ac:chgData name="Alka Kumari" userId="b89fd9e346250fd6" providerId="LiveId" clId="{5222B0E3-1E78-46B7-86C7-B4AFBC29BDD8}" dt="2023-10-10T04:40:40.460" v="1353" actId="478"/>
          <ac:spMkLst>
            <pc:docMk/>
            <pc:sldMk cId="3170280394" sldId="290"/>
            <ac:spMk id="8" creationId="{9347199A-92F8-65C5-204B-23034A27CD04}"/>
          </ac:spMkLst>
        </pc:spChg>
        <pc:spChg chg="del mod">
          <ac:chgData name="Alka Kumari" userId="b89fd9e346250fd6" providerId="LiveId" clId="{5222B0E3-1E78-46B7-86C7-B4AFBC29BDD8}" dt="2023-10-10T04:40:07.417" v="1348" actId="478"/>
          <ac:spMkLst>
            <pc:docMk/>
            <pc:sldMk cId="3170280394" sldId="290"/>
            <ac:spMk id="11" creationId="{A2C39DD0-CD86-2929-7808-58D17FC2C0A6}"/>
          </ac:spMkLst>
        </pc:spChg>
        <pc:spChg chg="del mod">
          <ac:chgData name="Alka Kumari" userId="b89fd9e346250fd6" providerId="LiveId" clId="{5222B0E3-1E78-46B7-86C7-B4AFBC29BDD8}" dt="2023-10-10T04:40:37.018" v="1352" actId="478"/>
          <ac:spMkLst>
            <pc:docMk/>
            <pc:sldMk cId="3170280394" sldId="290"/>
            <ac:spMk id="12" creationId="{CE3C1BFF-2275-1E7D-0604-E6F5CFEC01F6}"/>
          </ac:spMkLst>
        </pc:spChg>
        <pc:spChg chg="del mod">
          <ac:chgData name="Alka Kumari" userId="b89fd9e346250fd6" providerId="LiveId" clId="{5222B0E3-1E78-46B7-86C7-B4AFBC29BDD8}" dt="2023-10-10T04:40:18.286" v="1350" actId="478"/>
          <ac:spMkLst>
            <pc:docMk/>
            <pc:sldMk cId="3170280394" sldId="290"/>
            <ac:spMk id="13" creationId="{F618F075-837C-1005-19D6-8DC90759CD53}"/>
          </ac:spMkLst>
        </pc:spChg>
        <pc:spChg chg="mod">
          <ac:chgData name="Alka Kumari" userId="b89fd9e346250fd6" providerId="LiveId" clId="{5222B0E3-1E78-46B7-86C7-B4AFBC29BDD8}" dt="2023-10-10T04:57:20.091" v="1871" actId="1076"/>
          <ac:spMkLst>
            <pc:docMk/>
            <pc:sldMk cId="3170280394" sldId="290"/>
            <ac:spMk id="14" creationId="{DD1D0BF9-FCAA-67DA-79AB-E6E7E6D2B6A1}"/>
          </ac:spMkLst>
        </pc:spChg>
        <pc:spChg chg="mod">
          <ac:chgData name="Alka Kumari" userId="b89fd9e346250fd6" providerId="LiveId" clId="{5222B0E3-1E78-46B7-86C7-B4AFBC29BDD8}" dt="2023-10-10T04:38:43.662" v="1338" actId="255"/>
          <ac:spMkLst>
            <pc:docMk/>
            <pc:sldMk cId="3170280394" sldId="290"/>
            <ac:spMk id="25" creationId="{5058AE03-D409-0714-CCED-4548A9C92023}"/>
          </ac:spMkLst>
        </pc:spChg>
      </pc:sldChg>
      <pc:sldChg chg="del">
        <pc:chgData name="Alka Kumari" userId="b89fd9e346250fd6" providerId="LiveId" clId="{5222B0E3-1E78-46B7-86C7-B4AFBC29BDD8}" dt="2023-10-10T05:48:17.930" v="2809" actId="2696"/>
        <pc:sldMkLst>
          <pc:docMk/>
          <pc:sldMk cId="249904479" sldId="291"/>
        </pc:sldMkLst>
      </pc:sldChg>
      <pc:sldChg chg="delSp modSp mod ord">
        <pc:chgData name="Alka Kumari" userId="b89fd9e346250fd6" providerId="LiveId" clId="{5222B0E3-1E78-46B7-86C7-B4AFBC29BDD8}" dt="2023-10-18T20:29:45.593" v="3103" actId="20577"/>
        <pc:sldMkLst>
          <pc:docMk/>
          <pc:sldMk cId="94818171" sldId="292"/>
        </pc:sldMkLst>
        <pc:spChg chg="mod">
          <ac:chgData name="Alka Kumari" userId="b89fd9e346250fd6" providerId="LiveId" clId="{5222B0E3-1E78-46B7-86C7-B4AFBC29BDD8}" dt="2023-10-10T05:25:23.386" v="2070" actId="255"/>
          <ac:spMkLst>
            <pc:docMk/>
            <pc:sldMk cId="94818171" sldId="292"/>
            <ac:spMk id="2" creationId="{B83F7D2E-080D-DBDD-73C4-3C38A2B77908}"/>
          </ac:spMkLst>
        </pc:spChg>
        <pc:spChg chg="mod">
          <ac:chgData name="Alka Kumari" userId="b89fd9e346250fd6" providerId="LiveId" clId="{5222B0E3-1E78-46B7-86C7-B4AFBC29BDD8}" dt="2023-10-18T20:29:45.593" v="3103" actId="20577"/>
          <ac:spMkLst>
            <pc:docMk/>
            <pc:sldMk cId="94818171" sldId="292"/>
            <ac:spMk id="3" creationId="{2BE8FDE3-DBA4-6A04-C75D-E56FE92EF368}"/>
          </ac:spMkLst>
        </pc:spChg>
        <pc:spChg chg="del">
          <ac:chgData name="Alka Kumari" userId="b89fd9e346250fd6" providerId="LiveId" clId="{5222B0E3-1E78-46B7-86C7-B4AFBC29BDD8}" dt="2023-10-10T05:25:02.604" v="2059" actId="478"/>
          <ac:spMkLst>
            <pc:docMk/>
            <pc:sldMk cId="94818171" sldId="292"/>
            <ac:spMk id="4" creationId="{D5BA2433-990B-A170-369A-3DF4A9B33BFA}"/>
          </ac:spMkLst>
        </pc:spChg>
      </pc:sldChg>
      <pc:sldChg chg="modSp mod">
        <pc:chgData name="Alka Kumari" userId="b89fd9e346250fd6" providerId="LiveId" clId="{5222B0E3-1E78-46B7-86C7-B4AFBC29BDD8}" dt="2023-10-10T05:48:39.250" v="2824" actId="14100"/>
        <pc:sldMkLst>
          <pc:docMk/>
          <pc:sldMk cId="1003962426" sldId="293"/>
        </pc:sldMkLst>
        <pc:spChg chg="mod">
          <ac:chgData name="Alka Kumari" userId="b89fd9e346250fd6" providerId="LiveId" clId="{5222B0E3-1E78-46B7-86C7-B4AFBC29BDD8}" dt="2023-10-10T05:48:39.250" v="2824" actId="14100"/>
          <ac:spMkLst>
            <pc:docMk/>
            <pc:sldMk cId="1003962426" sldId="293"/>
            <ac:spMk id="3" creationId="{B787DFD8-D262-D485-B1F2-817C5A0928C5}"/>
          </ac:spMkLst>
        </pc:spChg>
      </pc:sldChg>
      <pc:sldChg chg="modSp del mod">
        <pc:chgData name="Alka Kumari" userId="b89fd9e346250fd6" providerId="LiveId" clId="{5222B0E3-1E78-46B7-86C7-B4AFBC29BDD8}" dt="2023-10-10T03:11:55.041" v="35" actId="47"/>
        <pc:sldMkLst>
          <pc:docMk/>
          <pc:sldMk cId="2655706861" sldId="294"/>
        </pc:sldMkLst>
        <pc:spChg chg="mod">
          <ac:chgData name="Alka Kumari" userId="b89fd9e346250fd6" providerId="LiveId" clId="{5222B0E3-1E78-46B7-86C7-B4AFBC29BDD8}" dt="2023-10-10T03:09:53.589" v="31" actId="20577"/>
          <ac:spMkLst>
            <pc:docMk/>
            <pc:sldMk cId="2655706861" sldId="294"/>
            <ac:spMk id="3" creationId="{1E0B8C4B-3A3C-9FD1-59FB-1666C1F09376}"/>
          </ac:spMkLst>
        </pc:spChg>
      </pc:sldChg>
      <pc:sldChg chg="addSp delSp modSp add mod modClrScheme chgLayout modNotesTx">
        <pc:chgData name="Alka Kumari" userId="b89fd9e346250fd6" providerId="LiveId" clId="{5222B0E3-1E78-46B7-86C7-B4AFBC29BDD8}" dt="2023-10-18T19:43:33.419" v="3046" actId="1076"/>
        <pc:sldMkLst>
          <pc:docMk/>
          <pc:sldMk cId="858342114" sldId="295"/>
        </pc:sldMkLst>
        <pc:spChg chg="mod">
          <ac:chgData name="Alka Kumari" userId="b89fd9e346250fd6" providerId="LiveId" clId="{5222B0E3-1E78-46B7-86C7-B4AFBC29BDD8}" dt="2023-10-10T04:39:38.982" v="1345" actId="27636"/>
          <ac:spMkLst>
            <pc:docMk/>
            <pc:sldMk cId="858342114" sldId="295"/>
            <ac:spMk id="2" creationId="{4A940BC6-9DA0-FB4D-8879-DC8B3958C07C}"/>
          </ac:spMkLst>
        </pc:spChg>
        <pc:spChg chg="mod">
          <ac:chgData name="Alka Kumari" userId="b89fd9e346250fd6" providerId="LiveId" clId="{5222B0E3-1E78-46B7-86C7-B4AFBC29BDD8}" dt="2023-10-18T19:43:33.419" v="3046" actId="1076"/>
          <ac:spMkLst>
            <pc:docMk/>
            <pc:sldMk cId="858342114" sldId="295"/>
            <ac:spMk id="3" creationId="{1E0B8C4B-3A3C-9FD1-59FB-1666C1F09376}"/>
          </ac:spMkLst>
        </pc:spChg>
        <pc:spChg chg="mod">
          <ac:chgData name="Alka Kumari" userId="b89fd9e346250fd6" providerId="LiveId" clId="{5222B0E3-1E78-46B7-86C7-B4AFBC29BDD8}" dt="2023-10-10T04:07:44.880" v="651" actId="26606"/>
          <ac:spMkLst>
            <pc:docMk/>
            <pc:sldMk cId="858342114" sldId="295"/>
            <ac:spMk id="15" creationId="{7FC3FD3F-45EE-74E3-AD64-441303B83EF3}"/>
          </ac:spMkLst>
        </pc:spChg>
        <pc:spChg chg="add del mod">
          <ac:chgData name="Alka Kumari" userId="b89fd9e346250fd6" providerId="LiveId" clId="{5222B0E3-1E78-46B7-86C7-B4AFBC29BDD8}" dt="2023-10-10T04:08:03.936" v="654" actId="478"/>
          <ac:spMkLst>
            <pc:docMk/>
            <pc:sldMk cId="858342114" sldId="295"/>
            <ac:spMk id="20" creationId="{A0993FC4-49BB-2A3A-8270-6B04BA3D62A0}"/>
          </ac:spMkLst>
        </pc:spChg>
        <pc:picChg chg="add mod">
          <ac:chgData name="Alka Kumari" userId="b89fd9e346250fd6" providerId="LiveId" clId="{5222B0E3-1E78-46B7-86C7-B4AFBC29BDD8}" dt="2023-10-10T04:07:51.901" v="652" actId="14100"/>
          <ac:picMkLst>
            <pc:docMk/>
            <pc:sldMk cId="858342114" sldId="295"/>
            <ac:picMk id="4" creationId="{FC92B15D-624C-6AB2-060A-9B10ECA1E703}"/>
          </ac:picMkLst>
        </pc:picChg>
      </pc:sldChg>
      <pc:sldChg chg="modSp add mod">
        <pc:chgData name="Alka Kumari" userId="b89fd9e346250fd6" providerId="LiveId" clId="{5222B0E3-1E78-46B7-86C7-B4AFBC29BDD8}" dt="2023-10-10T21:47:43.090" v="2973" actId="6549"/>
        <pc:sldMkLst>
          <pc:docMk/>
          <pc:sldMk cId="2049686008" sldId="296"/>
        </pc:sldMkLst>
        <pc:spChg chg="mod">
          <ac:chgData name="Alka Kumari" userId="b89fd9e346250fd6" providerId="LiveId" clId="{5222B0E3-1E78-46B7-86C7-B4AFBC29BDD8}" dt="2023-10-10T21:47:43.090" v="2973" actId="6549"/>
          <ac:spMkLst>
            <pc:docMk/>
            <pc:sldMk cId="2049686008" sldId="296"/>
            <ac:spMk id="9" creationId="{1E464F6E-D34B-E14F-E16D-67F80D3093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dirty="0"/>
              <a:t>For example: </a:t>
            </a:r>
            <a:r>
              <a:rPr lang="en-US" sz="1800" b="0" i="0" u="none" strike="noStrike" baseline="0" dirty="0">
                <a:latin typeface="NimbusRomNo9L-Regu"/>
              </a:rPr>
              <a:t>For instance, in a study of how heights vary by gender, inferential uncertainty captures how precisely one has estimated the average height of men and women based on the set of</a:t>
            </a:r>
          </a:p>
          <a:p>
            <a:pPr algn="l"/>
            <a:r>
              <a:rPr lang="en-US" sz="1800" b="0" i="0" u="none" strike="noStrike" baseline="0" dirty="0">
                <a:latin typeface="NimbusRomNo9L-Regu"/>
              </a:rPr>
              <a:t>measurements that were made. With a large enough sample, one can very precisely estimate the average height within each group. But this does not change the fact that there is a good</a:t>
            </a:r>
          </a:p>
          <a:p>
            <a:pPr algn="l"/>
            <a:r>
              <a:rPr lang="en-US" sz="1800" b="0" i="0" u="none" strike="noStrike" baseline="0" dirty="0">
                <a:latin typeface="NimbusRomNo9L-Regu"/>
              </a:rPr>
              <a:t>deal of outcome uncertainty, as individual heights within each group vary substantially around their respective averages.</a:t>
            </a:r>
            <a:endParaRPr lang="en-US" dirty="0"/>
          </a:p>
        </p:txBody>
      </p:sp>
    </p:spTree>
    <p:extLst>
      <p:ext uri="{BB962C8B-B14F-4D97-AF65-F5344CB8AC3E}">
        <p14:creationId xmlns:p14="http://schemas.microsoft.com/office/powerpoint/2010/main" val="220648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endParaRPr lang="en-US" dirty="0"/>
          </a:p>
        </p:txBody>
      </p:sp>
    </p:spTree>
    <p:extLst>
      <p:ext uri="{BB962C8B-B14F-4D97-AF65-F5344CB8AC3E}">
        <p14:creationId xmlns:p14="http://schemas.microsoft.com/office/powerpoint/2010/main" val="154599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27000" y="575325"/>
            <a:ext cx="9841831" cy="1267325"/>
          </a:xfrm>
        </p:spPr>
        <p:txBody>
          <a:bodyPr/>
          <a:lstStyle/>
          <a:p>
            <a:pPr algn="l"/>
            <a:r>
              <a:rPr lang="en-US" sz="1800" b="1" i="0" u="none" strike="noStrike" baseline="0" dirty="0"/>
              <a:t>How Visualizing Inferential Uncertainty Can Mislead</a:t>
            </a:r>
            <a:br>
              <a:rPr lang="en-US" sz="1800" b="1" i="0" u="none" strike="noStrike" baseline="0" dirty="0"/>
            </a:br>
            <a:r>
              <a:rPr lang="en-US" sz="1800" b="1" i="0" u="none" strike="noStrike" baseline="0" dirty="0"/>
              <a:t>Readers About Treatment Effects in Scientific Results</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5324054" y="3489161"/>
            <a:ext cx="3493008" cy="1644724"/>
          </a:xfrm>
        </p:spPr>
        <p:txBody>
          <a:bodyPr/>
          <a:lstStyle/>
          <a:p>
            <a:r>
              <a:rPr lang="en-US" sz="1800" b="0" i="0" u="none" strike="noStrike" baseline="0" dirty="0">
                <a:latin typeface="Arial" panose="020B0604020202020204" pitchFamily="34" charset="0"/>
                <a:cs typeface="Arial" panose="020B0604020202020204" pitchFamily="34" charset="0"/>
              </a:rPr>
              <a:t>Jake M. </a:t>
            </a:r>
            <a:r>
              <a:rPr lang="en-US" sz="1800" b="0" i="0" u="none" strike="noStrike" baseline="0" dirty="0" err="1">
                <a:latin typeface="Arial" panose="020B0604020202020204" pitchFamily="34" charset="0"/>
                <a:cs typeface="Arial" panose="020B0604020202020204" pitchFamily="34" charset="0"/>
              </a:rPr>
              <a:t>Hofman</a:t>
            </a:r>
            <a:r>
              <a:rPr lang="en-US" sz="1800" b="0" i="0" u="none" strike="noStrike" baseline="0" dirty="0">
                <a:latin typeface="Arial" panose="020B0604020202020204" pitchFamily="34" charset="0"/>
                <a:cs typeface="Arial" panose="020B0604020202020204" pitchFamily="34" charset="0"/>
              </a:rPr>
              <a:t>, </a:t>
            </a:r>
          </a:p>
          <a:p>
            <a:r>
              <a:rPr lang="en-US" sz="1800" b="0" i="0" u="none" strike="noStrike" baseline="0" dirty="0">
                <a:latin typeface="Arial" panose="020B0604020202020204" pitchFamily="34" charset="0"/>
                <a:cs typeface="Arial" panose="020B0604020202020204" pitchFamily="34" charset="0"/>
              </a:rPr>
              <a:t>Daniel G. Goldstein</a:t>
            </a:r>
            <a:r>
              <a:rPr lang="en-US" sz="1800" dirty="0">
                <a:latin typeface="Arial" panose="020B0604020202020204" pitchFamily="34" charset="0"/>
                <a:cs typeface="Arial" panose="020B0604020202020204" pitchFamily="34" charset="0"/>
              </a:rPr>
              <a:t>, </a:t>
            </a:r>
          </a:p>
          <a:p>
            <a:r>
              <a:rPr lang="en-US" sz="1800" b="0" i="0" u="none" strike="noStrike" baseline="0" dirty="0">
                <a:latin typeface="Arial" panose="020B0604020202020204" pitchFamily="34" charset="0"/>
                <a:cs typeface="Arial" panose="020B0604020202020204" pitchFamily="34" charset="0"/>
              </a:rPr>
              <a:t>Jessica </a:t>
            </a:r>
            <a:r>
              <a:rPr lang="en-US" sz="1800" b="0" i="0" u="none" strike="noStrike" baseline="0" dirty="0" err="1">
                <a:latin typeface="Arial" panose="020B0604020202020204" pitchFamily="34" charset="0"/>
                <a:cs typeface="Arial" panose="020B0604020202020204" pitchFamily="34" charset="0"/>
              </a:rPr>
              <a:t>Hullman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610699"/>
            <a:ext cx="5693664" cy="3122168"/>
          </a:xfrm>
        </p:spPr>
        <p:txBody>
          <a:bodyPr>
            <a:normAutofit lnSpcReduction="10000"/>
          </a:bodyPr>
          <a:lstStyle/>
          <a:p>
            <a:r>
              <a:rPr lang="en-US" dirty="0"/>
              <a:t>Introduction​</a:t>
            </a:r>
          </a:p>
          <a:p>
            <a:r>
              <a:rPr lang="en-US" dirty="0"/>
              <a:t>Experiment 1</a:t>
            </a:r>
          </a:p>
          <a:p>
            <a:r>
              <a:rPr lang="en-US" dirty="0"/>
              <a:t>Result 1</a:t>
            </a:r>
          </a:p>
          <a:p>
            <a:r>
              <a:rPr lang="en-US" dirty="0"/>
              <a:t>Experiment2</a:t>
            </a:r>
          </a:p>
          <a:p>
            <a:r>
              <a:rPr lang="en-US" dirty="0"/>
              <a:t>Result 2</a:t>
            </a:r>
          </a:p>
          <a:p>
            <a:r>
              <a:rPr lang="en-US" dirty="0"/>
              <a:t>Questions​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82654" y="498059"/>
            <a:ext cx="6767512" cy="773780"/>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13747" y="1667934"/>
            <a:ext cx="7277342" cy="4893734"/>
          </a:xfrm>
        </p:spPr>
        <p:txBody>
          <a:bodyPr>
            <a:normAutofit/>
          </a:bodyPr>
          <a:lstStyle/>
          <a:p>
            <a:pPr marL="285750" indent="-285750" algn="l">
              <a:buFont typeface="Arial" panose="020B0604020202020204" pitchFamily="34" charset="0"/>
              <a:buChar char="•"/>
            </a:pPr>
            <a:r>
              <a:rPr lang="en-US" sz="1600" b="0" i="0" u="none" strike="noStrike" baseline="0" dirty="0">
                <a:latin typeface="Arial" panose="020B0604020202020204" pitchFamily="34" charset="0"/>
                <a:cs typeface="Arial" panose="020B0604020202020204" pitchFamily="34" charset="0"/>
              </a:rPr>
              <a:t>When presenting visualizations of experimental results, scientists often chose to display either inferential uncertainty (i.e., the precision of statistical estimates) or outcome uncertainty(i.e., the predictability of individual outcomes). </a:t>
            </a:r>
          </a:p>
          <a:p>
            <a:pPr marL="285750" indent="-285750" algn="l">
              <a:buFont typeface="Arial" panose="020B0604020202020204" pitchFamily="34" charset="0"/>
              <a:buChar char="•"/>
            </a:pPr>
            <a:endParaRPr lang="en-US" sz="1600" b="0" i="0" u="none" strike="noStrike" baseline="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u="none" strike="noStrike" baseline="0" dirty="0">
                <a:latin typeface="Arial" panose="020B0604020202020204" pitchFamily="34" charset="0"/>
                <a:cs typeface="Arial" panose="020B0604020202020204" pitchFamily="34" charset="0"/>
              </a:rPr>
              <a:t>A distinguishing feature between the two is that inferential uncertainty can be reduced by collecting and analyzing more data, whereas outcome uncertainty cannot.</a:t>
            </a:r>
          </a:p>
          <a:p>
            <a:pPr algn="l"/>
            <a:endParaRPr lang="en-US" sz="16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u="none" strike="noStrike" baseline="0" dirty="0">
                <a:latin typeface="Arial" panose="020B0604020202020204" pitchFamily="34" charset="0"/>
                <a:cs typeface="Arial" panose="020B0604020202020204" pitchFamily="34" charset="0"/>
              </a:rPr>
              <a:t>Here, </a:t>
            </a:r>
            <a:r>
              <a:rPr lang="en-US" sz="1600" dirty="0">
                <a:latin typeface="Arial" panose="020B0604020202020204" pitchFamily="34" charset="0"/>
                <a:cs typeface="Arial" panose="020B0604020202020204" pitchFamily="34" charset="0"/>
              </a:rPr>
              <a:t>the research </a:t>
            </a:r>
            <a:r>
              <a:rPr lang="en-US" sz="1600" b="0" i="0" u="none" strike="noStrike" baseline="0" dirty="0">
                <a:latin typeface="Arial" panose="020B0604020202020204" pitchFamily="34" charset="0"/>
                <a:cs typeface="Arial" panose="020B0604020202020204" pitchFamily="34" charset="0"/>
              </a:rPr>
              <a:t>shows that this can lead to sizable misperceptions about the implications of scientific results or how does this choice impact readers beliefs about the treatments. </a:t>
            </a:r>
          </a:p>
          <a:p>
            <a:pPr marL="285750" indent="-285750" algn="l">
              <a:buFont typeface="Arial" panose="020B0604020202020204" pitchFamily="34" charset="0"/>
              <a:buChar char="•"/>
            </a:pPr>
            <a:endParaRPr lang="en-US" sz="1600" b="0" i="0" u="none" strike="noStrike" baseline="0" dirty="0">
              <a:latin typeface="Arial" panose="020B0604020202020204" pitchFamily="34" charset="0"/>
              <a:cs typeface="Arial" panose="020B0604020202020204" pitchFamily="34" charset="0"/>
            </a:endParaRPr>
          </a:p>
          <a:p>
            <a:pPr algn="l"/>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is best for the readers, 2 experiments were performed </a:t>
            </a:r>
            <a:r>
              <a:rPr lang="en-US" sz="1600" b="0" i="0" u="none" strike="noStrike" baseline="0" dirty="0">
                <a:latin typeface="Arial" panose="020B0604020202020204" pitchFamily="34" charset="0"/>
                <a:cs typeface="Arial" panose="020B0604020202020204" pitchFamily="34" charset="0"/>
              </a:rPr>
              <a:t>comparing 95% confidence intervals (means and standard errors) to 95% prediction intervals (means and standard deviations).</a:t>
            </a:r>
          </a:p>
          <a:p>
            <a:pPr marL="285750" indent="-285750" algn="l">
              <a:buFont typeface="Arial" panose="020B0604020202020204" pitchFamily="34" charset="0"/>
              <a:buChar char="•"/>
            </a:pPr>
            <a:endParaRPr lang="en-US" sz="16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lgn="l"/>
            <a:endParaRPr lang="en-US" sz="1600" dirty="0">
              <a:solidFill>
                <a:srgbClr val="262626"/>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rgbClr val="2626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58801" y="457199"/>
            <a:ext cx="3295947" cy="727419"/>
          </a:xfrm>
        </p:spPr>
        <p:txBody>
          <a:bodyPr anchor="b">
            <a:normAutofit/>
          </a:bodyPr>
          <a:lstStyle/>
          <a:p>
            <a:r>
              <a:rPr lang="en-US" sz="2800" dirty="0"/>
              <a:t>Experiment:1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4</a:t>
            </a:fld>
            <a:endParaRPr lang="en-US" sz="110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body" sz="half" idx="2"/>
          </p:nvPr>
        </p:nvSpPr>
        <p:spPr>
          <a:xfrm>
            <a:off x="558801" y="1507068"/>
            <a:ext cx="6114374" cy="4712516"/>
          </a:xfrm>
        </p:spPr>
        <p:txBody>
          <a:bodyPr>
            <a:normAutofit/>
          </a:bodyPr>
          <a:lstStyle/>
          <a:p>
            <a:pPr>
              <a:lnSpc>
                <a:spcPct val="90000"/>
              </a:lnSpc>
            </a:pPr>
            <a:r>
              <a:rPr lang="en-US" sz="1400" b="0" i="0" u="none" strike="noStrike" baseline="0" dirty="0">
                <a:latin typeface="Arial" panose="020B0604020202020204" pitchFamily="34" charset="0"/>
                <a:cs typeface="Arial" panose="020B0604020202020204" pitchFamily="34" charset="0"/>
              </a:rPr>
              <a:t>The 1</a:t>
            </a:r>
            <a:r>
              <a:rPr lang="en-US" sz="1400" b="0" i="0" u="none" strike="noStrike" baseline="30000" dirty="0">
                <a:latin typeface="Arial" panose="020B0604020202020204" pitchFamily="34" charset="0"/>
                <a:cs typeface="Arial" panose="020B0604020202020204" pitchFamily="34" charset="0"/>
              </a:rPr>
              <a:t>st</a:t>
            </a:r>
            <a:r>
              <a:rPr lang="en-US" sz="1400" b="0" i="0" u="none" strike="noStrike" baseline="0" dirty="0">
                <a:latin typeface="Arial" panose="020B0604020202020204" pitchFamily="34" charset="0"/>
                <a:cs typeface="Arial" panose="020B0604020202020204" pitchFamily="34" charset="0"/>
              </a:rPr>
              <a:t> experiment was designed to measure the </a:t>
            </a:r>
            <a:r>
              <a:rPr lang="en-US" sz="1400" dirty="0">
                <a:latin typeface="Arial" panose="020B0604020202020204" pitchFamily="34" charset="0"/>
                <a:cs typeface="Arial" panose="020B0604020202020204" pitchFamily="34" charset="0"/>
              </a:rPr>
              <a:t>difference in how people perceive the same effect when it is communicated in one of two conventional methods (a) Inferential Uncertainty (population mean) and (b) Outcome Uncertainty (variation of outcomes around that mean).</a:t>
            </a:r>
          </a:p>
          <a:p>
            <a:pPr>
              <a:lnSpc>
                <a:spcPct val="90000"/>
              </a:lnSpc>
            </a:pPr>
            <a:endParaRPr lang="en-US" sz="1400" dirty="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The experiment was performed over 2400 people. </a:t>
            </a:r>
          </a:p>
          <a:p>
            <a:pPr>
              <a:lnSpc>
                <a:spcPct val="90000"/>
              </a:lnSpc>
            </a:pPr>
            <a:endParaRPr lang="en-US" sz="1400" dirty="0">
              <a:latin typeface="Arial" panose="020B0604020202020204" pitchFamily="34" charset="0"/>
              <a:cs typeface="Arial" panose="020B0604020202020204" pitchFamily="34" charset="0"/>
            </a:endParaRPr>
          </a:p>
          <a:p>
            <a:pPr>
              <a:lnSpc>
                <a:spcPct val="90000"/>
              </a:lnSpc>
            </a:pPr>
            <a:r>
              <a:rPr lang="en-US" sz="1400" b="0" i="0" u="none" strike="noStrike" baseline="0" dirty="0">
                <a:latin typeface="Arial" panose="020B0604020202020204" pitchFamily="34" charset="0"/>
                <a:cs typeface="Arial" panose="020B0604020202020204" pitchFamily="34" charset="0"/>
              </a:rPr>
              <a:t>Participants were told that they were athletes competing in a boulder sliding game, playing against an equally skilled competitor named </a:t>
            </a:r>
            <a:r>
              <a:rPr lang="en-US" sz="1400" b="0" i="0" u="none" strike="noStrike" baseline="0" dirty="0" err="1">
                <a:latin typeface="Arial" panose="020B0604020202020204" pitchFamily="34" charset="0"/>
                <a:cs typeface="Arial" panose="020B0604020202020204" pitchFamily="34" charset="0"/>
              </a:rPr>
              <a:t>Blorg</a:t>
            </a:r>
            <a:r>
              <a:rPr lang="en-US" sz="1400" b="0" i="0" u="none" strike="noStrike" baseline="0" dirty="0">
                <a:latin typeface="Arial" panose="020B0604020202020204" pitchFamily="34" charset="0"/>
                <a:cs typeface="Arial" panose="020B0604020202020204" pitchFamily="34" charset="0"/>
              </a:rPr>
              <a:t>. The goal of the game is to slide a boulder on ice farther than the opponent’s boulder. There is an all-or-nothing 250 Ice Dollar prize for the </a:t>
            </a:r>
            <a:r>
              <a:rPr lang="en-US" sz="1400" dirty="0">
                <a:latin typeface="Arial" panose="020B0604020202020204" pitchFamily="34" charset="0"/>
                <a:cs typeface="Arial" panose="020B0604020202020204" pitchFamily="34" charset="0"/>
              </a:rPr>
              <a:t>contestant who slides their boulder the farthest. </a:t>
            </a:r>
          </a:p>
          <a:p>
            <a:pPr>
              <a:lnSpc>
                <a:spcPct val="90000"/>
              </a:lnSpc>
            </a:pPr>
            <a:endParaRPr lang="en-US" sz="1400" dirty="0">
              <a:latin typeface="Arial" panose="020B0604020202020204" pitchFamily="34" charset="0"/>
              <a:cs typeface="Arial" panose="020B0604020202020204" pitchFamily="34" charset="0"/>
            </a:endParaRPr>
          </a:p>
          <a:p>
            <a:pPr>
              <a:lnSpc>
                <a:spcPct val="90000"/>
              </a:lnSpc>
            </a:pPr>
            <a:r>
              <a:rPr lang="en-US" sz="1400" dirty="0">
                <a:latin typeface="Arial" panose="020B0604020202020204" pitchFamily="34" charset="0"/>
                <a:cs typeface="Arial" panose="020B0604020202020204" pitchFamily="34" charset="0"/>
              </a:rPr>
              <a:t>Participants were given the opportunity to rent a superior boulder (i.e., undergo a treatment) that is expected (but not guaranteed) to increase their sliding distance for their next and final competition.</a:t>
            </a:r>
          </a:p>
          <a:p>
            <a:pPr>
              <a:lnSpc>
                <a:spcPct val="90000"/>
              </a:lnSpc>
            </a:pPr>
            <a:endParaRPr lang="en-US" sz="1400" b="0" i="0" u="none" strike="noStrike" baseline="0" dirty="0">
              <a:latin typeface="Arial" panose="020B0604020202020204" pitchFamily="34" charset="0"/>
              <a:cs typeface="Arial" panose="020B0604020202020204" pitchFamily="34" charset="0"/>
            </a:endParaRPr>
          </a:p>
          <a:p>
            <a:pPr>
              <a:lnSpc>
                <a:spcPct val="90000"/>
              </a:lnSpc>
            </a:pPr>
            <a:endParaRPr lang="en-US" sz="1100" b="0" i="0" u="none" strike="noStrike" baseline="0" dirty="0"/>
          </a:p>
        </p:txBody>
      </p:sp>
      <p:pic>
        <p:nvPicPr>
          <p:cNvPr id="4" name="Picture 3">
            <a:extLst>
              <a:ext uri="{FF2B5EF4-FFF2-40B4-BE49-F238E27FC236}">
                <a16:creationId xmlns:a16="http://schemas.microsoft.com/office/drawing/2014/main" id="{FC92B15D-624C-6AB2-060A-9B10ECA1E703}"/>
              </a:ext>
            </a:extLst>
          </p:cNvPr>
          <p:cNvPicPr>
            <a:picLocks noChangeAspect="1"/>
          </p:cNvPicPr>
          <p:nvPr/>
        </p:nvPicPr>
        <p:blipFill rotWithShape="1">
          <a:blip r:embed="rId3"/>
          <a:srcRect l="4585" r="19509" b="2"/>
          <a:stretch/>
        </p:blipFill>
        <p:spPr>
          <a:xfrm>
            <a:off x="6968573" y="741459"/>
            <a:ext cx="4457453" cy="3655443"/>
          </a:xfrm>
          <a:prstGeom prst="rect">
            <a:avLst/>
          </a:prstGeom>
          <a:noFill/>
        </p:spPr>
      </p:pic>
    </p:spTree>
    <p:extLst>
      <p:ext uri="{BB962C8B-B14F-4D97-AF65-F5344CB8AC3E}">
        <p14:creationId xmlns:p14="http://schemas.microsoft.com/office/powerpoint/2010/main" val="85834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55B630E0-A58D-653A-C930-F40F700C065C}"/>
              </a:ext>
            </a:extLst>
          </p:cNvPr>
          <p:cNvSpPr>
            <a:spLocks noGrp="1"/>
          </p:cNvSpPr>
          <p:nvPr>
            <p:ph type="title"/>
          </p:nvPr>
        </p:nvSpPr>
        <p:spPr>
          <a:xfrm>
            <a:off x="-367669" y="1328186"/>
            <a:ext cx="2887385" cy="620414"/>
          </a:xfrm>
        </p:spPr>
        <p:txBody>
          <a:bodyPr/>
          <a:lstStyle/>
          <a:p>
            <a:r>
              <a:rPr lang="en-US" sz="2800" dirty="0">
                <a:cs typeface="Arial" panose="020B0604020202020204" pitchFamily="34" charset="0"/>
              </a:rPr>
              <a:t>Result:1</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nchor="ctr">
            <a:noAutofit/>
          </a:bodyPr>
          <a:lstStyle/>
          <a:p>
            <a:pPr>
              <a:lnSpc>
                <a:spcPct val="90000"/>
              </a:lnSpc>
              <a:spcAft>
                <a:spcPts val="600"/>
              </a:spcAft>
            </a:pPr>
            <a:fld id="{48F63A3B-78C7-47BE-AE5E-E10140E04643}" type="slidenum">
              <a:rPr lang="en-US" sz="1600" smtClean="0">
                <a:latin typeface="Arial" panose="020B0604020202020204" pitchFamily="34" charset="0"/>
              </a:rPr>
              <a:pPr>
                <a:lnSpc>
                  <a:spcPct val="90000"/>
                </a:lnSpc>
                <a:spcAft>
                  <a:spcPts val="600"/>
                </a:spcAft>
              </a:pPr>
              <a:t>5</a:t>
            </a:fld>
            <a:endParaRPr lang="en-US" sz="1600">
              <a:latin typeface="Arial" panose="020B0604020202020204" pitchFamily="34" charset="0"/>
            </a:endParaRPr>
          </a:p>
        </p:txBody>
      </p:sp>
      <p:sp>
        <p:nvSpPr>
          <p:cNvPr id="9" name="Content Placeholder 8">
            <a:extLst>
              <a:ext uri="{FF2B5EF4-FFF2-40B4-BE49-F238E27FC236}">
                <a16:creationId xmlns:a16="http://schemas.microsoft.com/office/drawing/2014/main" id="{1E464F6E-D34B-E14F-E16D-67F80D3093FE}"/>
              </a:ext>
            </a:extLst>
          </p:cNvPr>
          <p:cNvSpPr>
            <a:spLocks noGrp="1"/>
          </p:cNvSpPr>
          <p:nvPr>
            <p:ph type="body" sz="half" idx="2"/>
          </p:nvPr>
        </p:nvSpPr>
        <p:spPr>
          <a:xfrm>
            <a:off x="233463" y="2052536"/>
            <a:ext cx="5617003" cy="4552545"/>
          </a:xfrm>
        </p:spPr>
        <p:txBody>
          <a:bodyPr>
            <a:normAutofit/>
          </a:bodyPr>
          <a:lstStyle/>
          <a:p>
            <a:r>
              <a:rPr lang="en-US" b="0" i="0" u="none" strike="noStrike" baseline="0" dirty="0">
                <a:latin typeface="Arial" panose="020B0604020202020204" pitchFamily="34" charset="0"/>
                <a:cs typeface="Arial" panose="020B0604020202020204" pitchFamily="34" charset="0"/>
              </a:rPr>
              <a:t>They were then shown a visualization that provided statistics about both the standard and superior boulders with an accompanying caption.</a:t>
            </a:r>
          </a:p>
          <a:p>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We see that participants were willing to pay substantially more on average for the treatment when the visualization emphasized inferential uncertainty.</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With that, it can be concluded that readers are expected to invest more on an experiment that has a higher mean irrespective of that the average could change or differ with just one +</a:t>
            </a:r>
            <a:r>
              <a:rPr lang="en-US" dirty="0" err="1">
                <a:latin typeface="Arial" panose="020B0604020202020204" pitchFamily="34" charset="0"/>
                <a:cs typeface="Arial" panose="020B0604020202020204" pitchFamily="34" charset="0"/>
              </a:rPr>
              <a:t>ve</a:t>
            </a:r>
            <a:r>
              <a:rPr lang="en-US" dirty="0">
                <a:latin typeface="Arial" panose="020B0604020202020204" pitchFamily="34" charset="0"/>
                <a:cs typeface="Arial" panose="020B0604020202020204" pitchFamily="34" charset="0"/>
              </a:rPr>
              <a:t> or –</a:t>
            </a:r>
            <a:r>
              <a:rPr lang="en-US" dirty="0" err="1">
                <a:latin typeface="Arial" panose="020B0604020202020204" pitchFamily="34" charset="0"/>
                <a:cs typeface="Arial" panose="020B0604020202020204" pitchFamily="34" charset="0"/>
              </a:rPr>
              <a:t>ve</a:t>
            </a:r>
            <a:r>
              <a:rPr lang="en-US" dirty="0">
                <a:latin typeface="Arial" panose="020B0604020202020204" pitchFamily="34" charset="0"/>
                <a:cs typeface="Arial" panose="020B0604020202020204" pitchFamily="34" charset="0"/>
              </a:rPr>
              <a:t> case of an individual. </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Hence, the visualizations used by scientist can often mislead and thus it is preferred to use the Inferential uncertainty and outcome uncertainty side by side with extra captions/text so that a reader can make an informed choice.  </a:t>
            </a:r>
          </a:p>
        </p:txBody>
      </p:sp>
      <p:pic>
        <p:nvPicPr>
          <p:cNvPr id="15" name="Picture 14">
            <a:extLst>
              <a:ext uri="{FF2B5EF4-FFF2-40B4-BE49-F238E27FC236}">
                <a16:creationId xmlns:a16="http://schemas.microsoft.com/office/drawing/2014/main" id="{7EFED506-7CB8-F0A2-BF88-C5475C670ACE}"/>
              </a:ext>
            </a:extLst>
          </p:cNvPr>
          <p:cNvPicPr>
            <a:picLocks noChangeAspect="1"/>
          </p:cNvPicPr>
          <p:nvPr/>
        </p:nvPicPr>
        <p:blipFill>
          <a:blip r:embed="rId2"/>
          <a:stretch>
            <a:fillRect/>
          </a:stretch>
        </p:blipFill>
        <p:spPr>
          <a:xfrm>
            <a:off x="6002283" y="342989"/>
            <a:ext cx="5708992" cy="4781281"/>
          </a:xfrm>
          <a:prstGeom prst="rect">
            <a:avLst/>
          </a:prstGeom>
          <a:noFill/>
        </p:spPr>
      </p:pic>
    </p:spTree>
    <p:extLst>
      <p:ext uri="{BB962C8B-B14F-4D97-AF65-F5344CB8AC3E}">
        <p14:creationId xmlns:p14="http://schemas.microsoft.com/office/powerpoint/2010/main" val="204968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06276" y="760969"/>
            <a:ext cx="4761992" cy="730504"/>
          </a:xfrm>
        </p:spPr>
        <p:txBody>
          <a:bodyPr/>
          <a:lstStyle/>
          <a:p>
            <a:r>
              <a:rPr lang="en-US" sz="2800" dirty="0">
                <a:cs typeface="Arial" panose="020B0604020202020204" pitchFamily="34" charset="0"/>
              </a:rPr>
              <a:t>Experiment: 2</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z="1600" smtClean="0">
                <a:latin typeface="Arial" panose="020B0604020202020204" pitchFamily="34" charset="0"/>
              </a:rPr>
              <a:pPr/>
              <a:t>6</a:t>
            </a:fld>
            <a:endParaRPr lang="en-US" sz="1600" dirty="0">
              <a:latin typeface="Arial" panose="020B0604020202020204" pitchFamily="34" charset="0"/>
            </a:endParaRP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5096934" y="1905000"/>
            <a:ext cx="5677160" cy="4775433"/>
          </a:xfrm>
        </p:spPr>
        <p:txBody>
          <a:bodyPr>
            <a:normAutofit/>
          </a:bodyPr>
          <a:lstStyle/>
          <a:p>
            <a:pPr marL="0" indent="0">
              <a:buNone/>
            </a:pPr>
            <a:r>
              <a:rPr lang="en-US" sz="1600" dirty="0">
                <a:latin typeface="Arial" panose="020B0604020202020204" pitchFamily="34" charset="0"/>
                <a:cs typeface="Arial" panose="020B0604020202020204" pitchFamily="34" charset="0"/>
              </a:rPr>
              <a:t>At this point, we all understand how crucial it is to create an accurate and effective visualization to provide the data to audiences.</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From experiment 1 we understand that showing data with inferential uncertainty or with outcome uncertainty has their own shortcomings. In Experiment 2, scientists have tried to give 2 alternate visualizations.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015574" y="83657"/>
            <a:ext cx="2217907" cy="618045"/>
          </a:xfrm>
        </p:spPr>
        <p:txBody>
          <a:bodyPr/>
          <a:lstStyle/>
          <a:p>
            <a:r>
              <a:rPr lang="en-US" sz="2800" dirty="0"/>
              <a:t>Result: 2</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2099733" y="4470399"/>
            <a:ext cx="9441288" cy="2243667"/>
          </a:xfrm>
        </p:spPr>
        <p:txBody>
          <a:bodyPr>
            <a:normAutofit/>
          </a:bodyPr>
          <a:lstStyle/>
          <a:p>
            <a:pPr marL="285750" lvl="0" indent="-285750" algn="l">
              <a:buFont typeface="Arial" panose="020B0604020202020204" pitchFamily="34" charset="0"/>
              <a:buChar char="•"/>
            </a:pPr>
            <a:r>
              <a:rPr lang="en-US" sz="1400" dirty="0">
                <a:latin typeface="Arial" panose="020B0604020202020204" pitchFamily="34" charset="0"/>
                <a:cs typeface="Arial" panose="020B0604020202020204" pitchFamily="34" charset="0"/>
              </a:rPr>
              <a:t>The first alternative visualization is shown in Figure (c), where error bars depict 95% CIs, but the vertical axis has been rescaled to accommodate 95% PIs. This relatively simple modification is similar to intentionally extending the y-axis range to include zero—as visualization experts sometimes advise—but has the benefit of conveying information about both inferential uncertainty, through the error bars, and outcome uncertainty, through the axis range.</a:t>
            </a:r>
          </a:p>
          <a:p>
            <a:pPr marL="285750" lvl="0" indent="-285750" algn="l">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u="none" strike="noStrike" baseline="0" dirty="0">
                <a:latin typeface="Arial" panose="020B0604020202020204" pitchFamily="34" charset="0"/>
                <a:cs typeface="Arial" panose="020B0604020202020204" pitchFamily="34" charset="0"/>
              </a:rPr>
              <a:t>The second alternative visualization is HOPs (</a:t>
            </a:r>
            <a:r>
              <a:rPr lang="en-US" sz="1400" dirty="0">
                <a:latin typeface="Arial" panose="020B0604020202020204" pitchFamily="34" charset="0"/>
                <a:cs typeface="Arial" panose="020B0604020202020204" pitchFamily="34" charset="0"/>
              </a:rPr>
              <a:t>Hypothetical Outcome Plots), </a:t>
            </a:r>
            <a:r>
              <a:rPr lang="en-US" sz="1400" b="0" i="0" u="none" strike="noStrike" baseline="0" dirty="0">
                <a:latin typeface="Arial" panose="020B0604020202020204" pitchFamily="34" charset="0"/>
                <a:cs typeface="Arial" panose="020B0604020202020204" pitchFamily="34" charset="0"/>
              </a:rPr>
              <a:t>which show uncertainty through a series of animated frames that depict samples from underlying distributions</a:t>
            </a:r>
            <a:r>
              <a:rPr lang="en-US" sz="1400" dirty="0">
                <a:latin typeface="Arial" panose="020B0604020202020204" pitchFamily="34" charset="0"/>
                <a:cs typeface="Arial" panose="020B0604020202020204" pitchFamily="34" charset="0"/>
              </a:rPr>
              <a:t>. The fraction of frames that samples from one distribution dominate samples from another. They are optimized for the task, providing a useful comparison point for readers. </a:t>
            </a:r>
          </a:p>
        </p:txBody>
      </p:sp>
      <p:pic>
        <p:nvPicPr>
          <p:cNvPr id="21" name="Picture 20">
            <a:extLst>
              <a:ext uri="{FF2B5EF4-FFF2-40B4-BE49-F238E27FC236}">
                <a16:creationId xmlns:a16="http://schemas.microsoft.com/office/drawing/2014/main" id="{974B647F-AA78-6155-2010-08544A75F5C9}"/>
              </a:ext>
            </a:extLst>
          </p:cNvPr>
          <p:cNvPicPr>
            <a:picLocks noChangeAspect="1"/>
          </p:cNvPicPr>
          <p:nvPr/>
        </p:nvPicPr>
        <p:blipFill>
          <a:blip r:embed="rId2"/>
          <a:stretch>
            <a:fillRect/>
          </a:stretch>
        </p:blipFill>
        <p:spPr>
          <a:xfrm>
            <a:off x="2037747" y="1257468"/>
            <a:ext cx="9574199" cy="2777939"/>
          </a:xfrm>
          <a:prstGeom prst="rect">
            <a:avLst/>
          </a:prstGeom>
        </p:spPr>
      </p:pic>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1"/>
            <a:ext cx="4071408" cy="576502"/>
          </a:xfrm>
        </p:spPr>
        <p:txBody>
          <a:bodyPr/>
          <a:lstStyle/>
          <a:p>
            <a:r>
              <a:rPr lang="en-US" sz="2800" dirty="0"/>
              <a:t>Questions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47800" y="1778001"/>
            <a:ext cx="6588760" cy="3671648"/>
          </a:xfrm>
        </p:spPr>
        <p:txBody>
          <a:bodyPr>
            <a:normAutofit/>
          </a:bodyPr>
          <a:lstStyle/>
          <a:p>
            <a:pPr marL="342900" indent="-342900">
              <a:buAutoNum type="arabicPeriod"/>
            </a:pPr>
            <a:r>
              <a:rPr lang="en-US" sz="1600" dirty="0">
                <a:latin typeface="Arial" panose="020B0604020202020204" pitchFamily="34" charset="0"/>
                <a:cs typeface="Arial" panose="020B0604020202020204" pitchFamily="34" charset="0"/>
              </a:rPr>
              <a:t>Did anyone had a similar experience or encountered an identical  challenge while looking for a treatment result or research?</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cs typeface="Arial" panose="020B0604020202020204" pitchFamily="34" charset="0"/>
              </a:rPr>
              <a:t>Any suggestions with respect to the Experiment 2, to make the health-related data more accessible and easier to understand?</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cs typeface="Arial" panose="020B0604020202020204" pitchFamily="34" charset="0"/>
              </a:rPr>
              <a:t>Do you agree that a layman might not be able to decode the data filled with technicalities (e.g., words like standard errors, mean, standard deviation)? Does it make reding articles like these difficult?</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970866" y="2781762"/>
            <a:ext cx="2125133" cy="2379518"/>
          </a:xfrm>
        </p:spPr>
        <p:txBody>
          <a:bodyPr>
            <a:normAutofit/>
          </a:bodyPr>
          <a:lstStyle/>
          <a:p>
            <a:r>
              <a:rPr lang="en-US" dirty="0"/>
              <a:t>- Alka Kumari</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{E278876B-8E0C-4D54-A463-5C5987434256}tf78438558_win32</Template>
  <TotalTime>2826</TotalTime>
  <Words>840</Words>
  <Application>Microsoft Office PowerPoint</Application>
  <PresentationFormat>Widescreen</PresentationFormat>
  <Paragraphs>64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NimbusRomNo9L-Regu</vt:lpstr>
      <vt:lpstr>Sabon Next LT</vt:lpstr>
      <vt:lpstr>Custom</vt:lpstr>
      <vt:lpstr>How Visualizing Inferential Uncertainty Can Mislead Readers About Treatment Effects in Scientific Results</vt:lpstr>
      <vt:lpstr>PowerPoint Presentation</vt:lpstr>
      <vt:lpstr>introduction</vt:lpstr>
      <vt:lpstr>Experiment:1 </vt:lpstr>
      <vt:lpstr>Result:1</vt:lpstr>
      <vt:lpstr>Experiment: 2</vt:lpstr>
      <vt:lpstr>Result: 2</vt:lpstr>
      <vt:lpstr>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Visualizing Inferential Uncertainty Can Mislead Readers About Treatment Effects in Scientific Results</dc:title>
  <dc:subject/>
  <dc:creator>Alka Kumari</dc:creator>
  <cp:lastModifiedBy>Alka Kumari</cp:lastModifiedBy>
  <cp:revision>1</cp:revision>
  <dcterms:created xsi:type="dcterms:W3CDTF">2023-10-09T01:48:17Z</dcterms:created>
  <dcterms:modified xsi:type="dcterms:W3CDTF">2023-10-18T20:29:53Z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