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3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61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181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0343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70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80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26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5944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437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108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4997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80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3C88-9D98-4EDF-97D2-34CDD5CD6CD1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72AB-517A-4ED5-8093-B1B05D0BE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118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933AA2-199C-4D18-8040-B3EB5FF7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 чём мы закончили?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3CACCF9-6550-4C60-B4EE-A6F0B83C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 что мы (не) помним?</a:t>
            </a:r>
          </a:p>
        </p:txBody>
      </p:sp>
    </p:spTree>
    <p:extLst>
      <p:ext uri="{BB962C8B-B14F-4D97-AF65-F5344CB8AC3E}">
        <p14:creationId xmlns:p14="http://schemas.microsoft.com/office/powerpoint/2010/main" xmlns="" val="350741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DC6440-9769-42E0-9C54-876CC24B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089ECC65-0EE5-4270-99A9-F1916890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64925" y="1"/>
            <a:ext cx="6327076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132ABC1-ED4C-4D54-A437-FDFD882720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11015"/>
            <a:ext cx="5917169" cy="65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48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6FC08F-8F71-44D7-8CDE-241EEBBB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C44FE2-B79B-4B1C-85F5-55FAED5A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8F9B30C5-5BE3-4ED5-AB2E-2FDBA9F249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06" y="448469"/>
            <a:ext cx="11925338" cy="55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077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3BDFD1-57DD-47DA-8B00-A0E35E3C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91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/>
              <a:t>Наши задачи на сегодня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527E70E6-7E88-4425-BDB3-EFE089ABB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2054" y="999771"/>
            <a:ext cx="11207891" cy="63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8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9AB2D1-FDED-483B-88A4-983D350A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4" y="2306467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/>
              <a:t>Как бы вы это сделали, используя знания, которыми вы владеете?</a:t>
            </a:r>
          </a:p>
        </p:txBody>
      </p:sp>
    </p:spTree>
    <p:extLst>
      <p:ext uri="{BB962C8B-B14F-4D97-AF65-F5344CB8AC3E}">
        <p14:creationId xmlns:p14="http://schemas.microsoft.com/office/powerpoint/2010/main" xmlns="" val="2723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4D39F0F-DC0D-4F74-A43B-5A5B8F63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545" y="151545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/>
              <a:t>Структура </a:t>
            </a:r>
            <a:r>
              <a:rPr lang="en-US" sz="8000" dirty="0"/>
              <a:t>html </a:t>
            </a:r>
            <a:r>
              <a:rPr lang="ru-RU" sz="8000" dirty="0"/>
              <a:t>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F4FCE2-E4F7-4DF6-AC93-9B2F3272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695365F-E6B3-4C86-9C30-04358F2ADF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855" y="1477108"/>
            <a:ext cx="11936445" cy="516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3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CEBAB1-606C-4F91-9582-56F7E934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73206C-DD07-48C3-9A64-56DFF1F8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2023852-6506-4A0E-9836-3C93C14E3C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40327" y="26215"/>
            <a:ext cx="6937717" cy="68055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BD9A804-FC57-4AD1-947A-45C3C728BB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5695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534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920" y="2111629"/>
            <a:ext cx="10515600" cy="1325563"/>
          </a:xfrm>
        </p:spPr>
        <p:txBody>
          <a:bodyPr>
            <a:noAutofit/>
          </a:bodyPr>
          <a:lstStyle/>
          <a:p>
            <a:r>
              <a:rPr lang="ru-RU" sz="6000" dirty="0" smtClean="0"/>
              <a:t>Задание, используя ваши знания, поставить блоки в строку</a:t>
            </a:r>
            <a:endParaRPr lang="ru-RU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13FA741-1198-43C3-A804-AA5B592AB8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53819"/>
            <a:ext cx="11848876" cy="43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579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3CC6C4-4A4E-4ECA-BE80-5860FE44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Делаем галерею!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xmlns="" id="{F8A438E2-5467-4AC7-8E36-728E86AC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26954" y="1351463"/>
            <a:ext cx="11911336" cy="66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071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F1FF14-536E-49BE-88E5-3806A330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A11528-85B1-49B1-9ADC-6EC27E5E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2D566ED-0F29-4744-A1BC-D16D97FC90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525" y="1670856"/>
            <a:ext cx="11592949" cy="33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250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46</Words>
  <Application>Microsoft Office PowerPoint</Application>
  <PresentationFormat>Произвольный</PresentationFormat>
  <Paragraphs>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На чём мы закончили?</vt:lpstr>
      <vt:lpstr>Наши задачи на сегодня</vt:lpstr>
      <vt:lpstr>Как бы вы это сделали, используя знания, которыми вы владеете?</vt:lpstr>
      <vt:lpstr>Структура html кода</vt:lpstr>
      <vt:lpstr>Слайд 5</vt:lpstr>
      <vt:lpstr>Задание, используя ваши знания, поставить блоки в строку</vt:lpstr>
      <vt:lpstr>Слайд 7</vt:lpstr>
      <vt:lpstr>Делаем галерею! 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 чём мы закончили?</dc:title>
  <dc:creator>Ученик</dc:creator>
  <cp:lastModifiedBy>Prog</cp:lastModifiedBy>
  <cp:revision>8</cp:revision>
  <dcterms:created xsi:type="dcterms:W3CDTF">2022-06-16T10:41:47Z</dcterms:created>
  <dcterms:modified xsi:type="dcterms:W3CDTF">2022-06-16T14:51:55Z</dcterms:modified>
</cp:coreProperties>
</file>