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Default Extension="svg" ContentType="image/svg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61" r:id="rId7"/>
    <p:sldId id="265" r:id="rId8"/>
    <p:sldId id="269" r:id="rId9"/>
    <p:sldId id="270" r:id="rId10"/>
    <p:sldId id="271" r:id="rId11"/>
    <p:sldId id="272" r:id="rId12"/>
    <p:sldId id="277" r:id="rId13"/>
    <p:sldId id="278" r:id="rId14"/>
    <p:sldId id="279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49B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3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6F4274-170C-4079-99B9-DE5C6C5DBFC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9495ED4-50EA-4424-8DB3-DC990E03DAC6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IN" sz="1800" b="0" dirty="0">
              <a:solidFill>
                <a:schemeClr val="tx1"/>
              </a:solidFill>
            </a:rPr>
            <a:t>Aim</a:t>
          </a:r>
          <a:endParaRPr lang="en-US" sz="1800" b="0" dirty="0">
            <a:solidFill>
              <a:schemeClr val="tx1"/>
            </a:solidFill>
          </a:endParaRPr>
        </a:p>
      </dgm:t>
    </dgm:pt>
    <dgm:pt modelId="{A2AC2A18-EC07-4F73-86CC-4EEE7953AD80}" type="parTrans" cxnId="{4A9EFCA2-6AB5-452A-B11B-2938D3E4E417}">
      <dgm:prSet/>
      <dgm:spPr/>
      <dgm:t>
        <a:bodyPr/>
        <a:lstStyle/>
        <a:p>
          <a:endParaRPr lang="en-US"/>
        </a:p>
      </dgm:t>
    </dgm:pt>
    <dgm:pt modelId="{DDEBEEF2-0D93-433B-A074-711BF0076D3B}" type="sibTrans" cxnId="{4A9EFCA2-6AB5-452A-B11B-2938D3E4E417}">
      <dgm:prSet/>
      <dgm:spPr/>
      <dgm:t>
        <a:bodyPr/>
        <a:lstStyle/>
        <a:p>
          <a:endParaRPr lang="en-US"/>
        </a:p>
      </dgm:t>
    </dgm:pt>
    <dgm:pt modelId="{CF047848-8420-46C0-8706-4C417B49EA2C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IN" sz="1800" b="0" dirty="0">
              <a:solidFill>
                <a:schemeClr val="tx1"/>
              </a:solidFill>
            </a:rPr>
            <a:t>About dataset</a:t>
          </a:r>
          <a:endParaRPr lang="en-US" sz="1800" b="0" dirty="0">
            <a:solidFill>
              <a:schemeClr val="tx1"/>
            </a:solidFill>
          </a:endParaRPr>
        </a:p>
      </dgm:t>
    </dgm:pt>
    <dgm:pt modelId="{752079EA-5993-46E1-A31C-E88028616126}" type="parTrans" cxnId="{06B39511-2886-4513-BCBE-CD1A8A47EF19}">
      <dgm:prSet/>
      <dgm:spPr/>
      <dgm:t>
        <a:bodyPr/>
        <a:lstStyle/>
        <a:p>
          <a:endParaRPr lang="en-US"/>
        </a:p>
      </dgm:t>
    </dgm:pt>
    <dgm:pt modelId="{9F1739C6-8F75-42D1-BDF1-5EDE407E0330}" type="sibTrans" cxnId="{06B39511-2886-4513-BCBE-CD1A8A47EF19}">
      <dgm:prSet/>
      <dgm:spPr/>
      <dgm:t>
        <a:bodyPr/>
        <a:lstStyle/>
        <a:p>
          <a:endParaRPr lang="en-US"/>
        </a:p>
      </dgm:t>
    </dgm:pt>
    <dgm:pt modelId="{E688806B-5A2B-47CA-AFAE-85AE50ABDF57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IN" sz="1800" b="0" dirty="0">
              <a:solidFill>
                <a:schemeClr val="tx1"/>
              </a:solidFill>
            </a:rPr>
            <a:t>Import necessary packages</a:t>
          </a:r>
          <a:endParaRPr lang="en-US" sz="1800" b="0" dirty="0">
            <a:solidFill>
              <a:schemeClr val="tx1"/>
            </a:solidFill>
          </a:endParaRPr>
        </a:p>
      </dgm:t>
    </dgm:pt>
    <dgm:pt modelId="{ED0E67DD-0957-4978-9D82-150A4B047E68}" type="parTrans" cxnId="{2D54AE16-C850-4BF7-ADFE-EE6EF5689B12}">
      <dgm:prSet/>
      <dgm:spPr/>
      <dgm:t>
        <a:bodyPr/>
        <a:lstStyle/>
        <a:p>
          <a:endParaRPr lang="en-US"/>
        </a:p>
      </dgm:t>
    </dgm:pt>
    <dgm:pt modelId="{B24FF3AC-7B93-49F4-8C2A-352D13D61070}" type="sibTrans" cxnId="{2D54AE16-C850-4BF7-ADFE-EE6EF5689B12}">
      <dgm:prSet/>
      <dgm:spPr/>
      <dgm:t>
        <a:bodyPr/>
        <a:lstStyle/>
        <a:p>
          <a:endParaRPr lang="en-US"/>
        </a:p>
      </dgm:t>
    </dgm:pt>
    <dgm:pt modelId="{0BA050D7-B8F9-49E5-B5DF-07AECEEAE0AE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IN" sz="1800" b="0" dirty="0">
              <a:solidFill>
                <a:schemeClr val="tx1"/>
              </a:solidFill>
            </a:rPr>
            <a:t>Basic pre-processing</a:t>
          </a:r>
          <a:endParaRPr lang="en-US" sz="1800" b="0" dirty="0">
            <a:solidFill>
              <a:schemeClr val="tx1"/>
            </a:solidFill>
          </a:endParaRPr>
        </a:p>
      </dgm:t>
    </dgm:pt>
    <dgm:pt modelId="{898A5C4E-F236-46A4-873E-A62D0DCA647A}" type="parTrans" cxnId="{D7137FE1-EA7F-4A32-8FB8-B45CF26D8D66}">
      <dgm:prSet/>
      <dgm:spPr/>
      <dgm:t>
        <a:bodyPr/>
        <a:lstStyle/>
        <a:p>
          <a:endParaRPr lang="en-US"/>
        </a:p>
      </dgm:t>
    </dgm:pt>
    <dgm:pt modelId="{212860BD-22DD-41DD-AF99-5C75F36D801B}" type="sibTrans" cxnId="{D7137FE1-EA7F-4A32-8FB8-B45CF26D8D66}">
      <dgm:prSet/>
      <dgm:spPr/>
      <dgm:t>
        <a:bodyPr/>
        <a:lstStyle/>
        <a:p>
          <a:endParaRPr lang="en-US"/>
        </a:p>
      </dgm:t>
    </dgm:pt>
    <dgm:pt modelId="{7403E1AC-5EB7-40F2-B425-634450C30904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IN" sz="1800" b="0" dirty="0">
              <a:solidFill>
                <a:schemeClr val="tx1"/>
              </a:solidFill>
            </a:rPr>
            <a:t>Exploratory data analysis</a:t>
          </a:r>
          <a:endParaRPr lang="en-US" sz="1800" b="0" dirty="0">
            <a:solidFill>
              <a:schemeClr val="tx1"/>
            </a:solidFill>
          </a:endParaRPr>
        </a:p>
      </dgm:t>
    </dgm:pt>
    <dgm:pt modelId="{1F26F0BD-5FC3-495B-AA98-9E2E989D7884}" type="parTrans" cxnId="{9280590E-21BD-4ED7-BF0A-CD1FFC8EA0BE}">
      <dgm:prSet/>
      <dgm:spPr/>
      <dgm:t>
        <a:bodyPr/>
        <a:lstStyle/>
        <a:p>
          <a:endParaRPr lang="en-US"/>
        </a:p>
      </dgm:t>
    </dgm:pt>
    <dgm:pt modelId="{304730E5-BE39-4EAE-A983-52B09B6465CB}" type="sibTrans" cxnId="{9280590E-21BD-4ED7-BF0A-CD1FFC8EA0BE}">
      <dgm:prSet/>
      <dgm:spPr/>
      <dgm:t>
        <a:bodyPr/>
        <a:lstStyle/>
        <a:p>
          <a:endParaRPr lang="en-US"/>
        </a:p>
      </dgm:t>
    </dgm:pt>
    <dgm:pt modelId="{0D9E77BB-9055-40E3-BD48-E8D30B79F1C2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IN" sz="1800" b="0" dirty="0">
              <a:solidFill>
                <a:schemeClr val="tx1"/>
              </a:solidFill>
            </a:rPr>
            <a:t>Detection and removing outliers</a:t>
          </a:r>
          <a:endParaRPr lang="en-US" sz="1800" b="0" dirty="0">
            <a:solidFill>
              <a:schemeClr val="tx1"/>
            </a:solidFill>
          </a:endParaRPr>
        </a:p>
      </dgm:t>
    </dgm:pt>
    <dgm:pt modelId="{686DE04B-0169-4AEA-AD00-6D98F5F8AAFE}" type="parTrans" cxnId="{DC5B1DFA-CD6F-4999-9A76-98852ECBBFAD}">
      <dgm:prSet/>
      <dgm:spPr/>
      <dgm:t>
        <a:bodyPr/>
        <a:lstStyle/>
        <a:p>
          <a:endParaRPr lang="en-US"/>
        </a:p>
      </dgm:t>
    </dgm:pt>
    <dgm:pt modelId="{066EE9B5-9D33-4547-B884-5A7EA1115E0C}" type="sibTrans" cxnId="{DC5B1DFA-CD6F-4999-9A76-98852ECBBFAD}">
      <dgm:prSet/>
      <dgm:spPr/>
      <dgm:t>
        <a:bodyPr/>
        <a:lstStyle/>
        <a:p>
          <a:endParaRPr lang="en-US"/>
        </a:p>
      </dgm:t>
    </dgm:pt>
    <dgm:pt modelId="{2E889595-D0A6-4931-813B-AF3C8E436C66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800" b="0" dirty="0">
              <a:solidFill>
                <a:schemeClr val="tx1"/>
              </a:solidFill>
            </a:rPr>
            <a:t>K fold cross validation</a:t>
          </a:r>
        </a:p>
      </dgm:t>
    </dgm:pt>
    <dgm:pt modelId="{3E968E3B-7916-4DCC-A2AB-B2AC49602E23}" type="parTrans" cxnId="{5820F143-7A2D-469A-AF0F-A523FB83F77D}">
      <dgm:prSet/>
      <dgm:spPr/>
      <dgm:t>
        <a:bodyPr/>
        <a:lstStyle/>
        <a:p>
          <a:endParaRPr lang="en-IN"/>
        </a:p>
      </dgm:t>
    </dgm:pt>
    <dgm:pt modelId="{66D65EDF-CF6D-4829-B18E-2D82D3022E2E}" type="sibTrans" cxnId="{5820F143-7A2D-469A-AF0F-A523FB83F77D}">
      <dgm:prSet/>
      <dgm:spPr/>
      <dgm:t>
        <a:bodyPr/>
        <a:lstStyle/>
        <a:p>
          <a:endParaRPr lang="en-IN"/>
        </a:p>
      </dgm:t>
    </dgm:pt>
    <dgm:pt modelId="{28BEE695-4A69-4BC4-BEF8-373CB499D40C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800" b="0" dirty="0" smtClean="0">
              <a:solidFill>
                <a:schemeClr val="tx1"/>
              </a:solidFill>
            </a:rPr>
            <a:t>Logistics Regression</a:t>
          </a:r>
          <a:endParaRPr lang="en-US" sz="1800" b="0" dirty="0">
            <a:solidFill>
              <a:schemeClr val="tx1"/>
            </a:solidFill>
          </a:endParaRPr>
        </a:p>
      </dgm:t>
    </dgm:pt>
    <dgm:pt modelId="{61E8F875-C5D9-4C2A-B983-DF04639D817D}" type="parTrans" cxnId="{95BF4C75-ED1D-49DC-908C-ED55A6B664C0}">
      <dgm:prSet/>
      <dgm:spPr/>
      <dgm:t>
        <a:bodyPr/>
        <a:lstStyle/>
        <a:p>
          <a:endParaRPr lang="en-IN"/>
        </a:p>
      </dgm:t>
    </dgm:pt>
    <dgm:pt modelId="{FD05336C-BD40-4410-9DFE-C02848145AF2}" type="sibTrans" cxnId="{95BF4C75-ED1D-49DC-908C-ED55A6B664C0}">
      <dgm:prSet/>
      <dgm:spPr/>
      <dgm:t>
        <a:bodyPr/>
        <a:lstStyle/>
        <a:p>
          <a:endParaRPr lang="en-IN"/>
        </a:p>
      </dgm:t>
    </dgm:pt>
    <dgm:pt modelId="{255BF129-2B42-4E06-973F-E5B72E21DA60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800" b="0" dirty="0" smtClean="0">
              <a:solidFill>
                <a:schemeClr val="tx1"/>
              </a:solidFill>
            </a:rPr>
            <a:t>Random Forest Classifier</a:t>
          </a:r>
          <a:endParaRPr lang="en-US" sz="1800" b="0" dirty="0">
            <a:solidFill>
              <a:schemeClr val="tx1"/>
            </a:solidFill>
          </a:endParaRPr>
        </a:p>
      </dgm:t>
    </dgm:pt>
    <dgm:pt modelId="{5EF2CA80-EDC7-45A4-976F-5B733B51B41A}" type="parTrans" cxnId="{4F4D9A62-B9F0-4DD3-AF52-76A92D06D11C}">
      <dgm:prSet/>
      <dgm:spPr/>
      <dgm:t>
        <a:bodyPr/>
        <a:lstStyle/>
        <a:p>
          <a:endParaRPr lang="en-IN"/>
        </a:p>
      </dgm:t>
    </dgm:pt>
    <dgm:pt modelId="{721F1CBB-AAD9-44F7-8B67-7217A388C2BD}" type="sibTrans" cxnId="{4F4D9A62-B9F0-4DD3-AF52-76A92D06D11C}">
      <dgm:prSet/>
      <dgm:spPr/>
      <dgm:t>
        <a:bodyPr/>
        <a:lstStyle/>
        <a:p>
          <a:endParaRPr lang="en-IN"/>
        </a:p>
      </dgm:t>
    </dgm:pt>
    <dgm:pt modelId="{4D084330-A8D3-4F00-AFED-2DAB11C6543E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800" b="0" dirty="0" err="1" smtClean="0">
              <a:solidFill>
                <a:schemeClr val="tx1"/>
              </a:solidFill>
            </a:rPr>
            <a:t>Hyperparameter</a:t>
          </a:r>
          <a:r>
            <a:rPr lang="en-US" sz="1800" b="0" dirty="0" smtClean="0">
              <a:solidFill>
                <a:schemeClr val="tx1"/>
              </a:solidFill>
            </a:rPr>
            <a:t> Tuning</a:t>
          </a:r>
          <a:endParaRPr lang="en-US" sz="1800" b="0" dirty="0">
            <a:solidFill>
              <a:schemeClr val="tx1"/>
            </a:solidFill>
          </a:endParaRPr>
        </a:p>
      </dgm:t>
    </dgm:pt>
    <dgm:pt modelId="{46CDDA85-A825-49F5-B3E6-01C880EDFCC1}" type="parTrans" cxnId="{65EB3986-09E3-4E94-AC6A-50152DF1A2E0}">
      <dgm:prSet/>
      <dgm:spPr/>
      <dgm:t>
        <a:bodyPr/>
        <a:lstStyle/>
        <a:p>
          <a:endParaRPr lang="en-IN"/>
        </a:p>
      </dgm:t>
    </dgm:pt>
    <dgm:pt modelId="{CABC1702-B22C-4EB4-B46D-0CC090D5F066}" type="sibTrans" cxnId="{65EB3986-09E3-4E94-AC6A-50152DF1A2E0}">
      <dgm:prSet/>
      <dgm:spPr/>
      <dgm:t>
        <a:bodyPr/>
        <a:lstStyle/>
        <a:p>
          <a:endParaRPr lang="en-IN"/>
        </a:p>
      </dgm:t>
    </dgm:pt>
    <dgm:pt modelId="{B0923196-8CF8-41A4-AF93-C47B2AF1559D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800" b="0" dirty="0" err="1">
              <a:solidFill>
                <a:schemeClr val="tx1"/>
              </a:solidFill>
            </a:rPr>
            <a:t>Xg</a:t>
          </a:r>
          <a:r>
            <a:rPr lang="en-US" sz="1800" b="0" dirty="0">
              <a:solidFill>
                <a:schemeClr val="tx1"/>
              </a:solidFill>
            </a:rPr>
            <a:t> Boost </a:t>
          </a:r>
          <a:r>
            <a:rPr lang="en-US" sz="1800" b="0" dirty="0" smtClean="0">
              <a:solidFill>
                <a:schemeClr val="tx1"/>
              </a:solidFill>
            </a:rPr>
            <a:t>classifier</a:t>
          </a:r>
          <a:endParaRPr lang="en-US" sz="1800" b="0" dirty="0">
            <a:solidFill>
              <a:schemeClr val="tx1"/>
            </a:solidFill>
          </a:endParaRPr>
        </a:p>
      </dgm:t>
    </dgm:pt>
    <dgm:pt modelId="{0879FCDD-A60D-4CAD-9A00-0C8B1C633879}" type="parTrans" cxnId="{4D748509-42A6-4209-B2B3-717612338CA7}">
      <dgm:prSet/>
      <dgm:spPr/>
      <dgm:t>
        <a:bodyPr/>
        <a:lstStyle/>
        <a:p>
          <a:endParaRPr lang="en-IN"/>
        </a:p>
      </dgm:t>
    </dgm:pt>
    <dgm:pt modelId="{04915BEE-FAF4-4185-9C31-B2C6E1798156}" type="sibTrans" cxnId="{4D748509-42A6-4209-B2B3-717612338CA7}">
      <dgm:prSet/>
      <dgm:spPr/>
      <dgm:t>
        <a:bodyPr/>
        <a:lstStyle/>
        <a:p>
          <a:endParaRPr lang="en-IN"/>
        </a:p>
      </dgm:t>
    </dgm:pt>
    <dgm:pt modelId="{8F296CD2-6D35-49F4-A626-0FEBAA5E8582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800" b="0" dirty="0" smtClean="0">
              <a:solidFill>
                <a:schemeClr val="tx1"/>
              </a:solidFill>
            </a:rPr>
            <a:t>Model performance </a:t>
          </a:r>
          <a:endParaRPr lang="en-US" sz="1800" b="0" dirty="0">
            <a:solidFill>
              <a:schemeClr val="tx1"/>
            </a:solidFill>
          </a:endParaRPr>
        </a:p>
      </dgm:t>
    </dgm:pt>
    <dgm:pt modelId="{C05163E4-5D9D-44A1-A8D6-2646A7972ADD}" type="sibTrans" cxnId="{4F8197A1-A7C1-445E-AE5C-127ECF0F64C8}">
      <dgm:prSet/>
      <dgm:spPr/>
      <dgm:t>
        <a:bodyPr/>
        <a:lstStyle/>
        <a:p>
          <a:endParaRPr lang="en-IN"/>
        </a:p>
      </dgm:t>
    </dgm:pt>
    <dgm:pt modelId="{645E3C81-8263-4009-8427-7B83C0CA35F3}" type="parTrans" cxnId="{4F8197A1-A7C1-445E-AE5C-127ECF0F64C8}">
      <dgm:prSet/>
      <dgm:spPr/>
      <dgm:t>
        <a:bodyPr/>
        <a:lstStyle/>
        <a:p>
          <a:endParaRPr lang="en-IN"/>
        </a:p>
      </dgm:t>
    </dgm:pt>
    <dgm:pt modelId="{DC87D2A8-30BD-4DDB-A16A-7937E47BF0D8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800" b="0" dirty="0" err="1" smtClean="0">
              <a:solidFill>
                <a:schemeClr val="tx1"/>
              </a:solidFill>
            </a:rPr>
            <a:t>Anova</a:t>
          </a:r>
          <a:r>
            <a:rPr lang="en-US" sz="1800" b="0" dirty="0" smtClean="0">
              <a:solidFill>
                <a:schemeClr val="tx1"/>
              </a:solidFill>
            </a:rPr>
            <a:t> and Chi square test</a:t>
          </a:r>
          <a:endParaRPr lang="en-US" sz="1800" b="0" dirty="0">
            <a:solidFill>
              <a:schemeClr val="tx1"/>
            </a:solidFill>
          </a:endParaRPr>
        </a:p>
      </dgm:t>
    </dgm:pt>
    <dgm:pt modelId="{B43092BB-3530-447C-99CA-EC934D276359}" type="parTrans" cxnId="{D0D1DFAF-B09F-498D-B469-7A5A59CF7316}">
      <dgm:prSet/>
      <dgm:spPr/>
    </dgm:pt>
    <dgm:pt modelId="{819DF58B-3E08-4983-93D9-B97F09E8DFF2}" type="sibTrans" cxnId="{D0D1DFAF-B09F-498D-B469-7A5A59CF7316}">
      <dgm:prSet/>
      <dgm:spPr/>
    </dgm:pt>
    <dgm:pt modelId="{2E89E8DB-F162-4DFD-8FAC-3F47C3C7191F}" type="pres">
      <dgm:prSet presAssocID="{236F4274-170C-4079-99B9-DE5C6C5DBF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6E341B9-65BD-41BB-A72A-1FE5F188CC62}" type="pres">
      <dgm:prSet presAssocID="{99495ED4-50EA-4424-8DB3-DC990E03DAC6}" presName="parentText" presStyleLbl="node1" presStyleIdx="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264E2E-8069-4168-86BC-6C8CCE4EF81F}" type="pres">
      <dgm:prSet presAssocID="{DDEBEEF2-0D93-433B-A074-711BF0076D3B}" presName="spacer" presStyleCnt="0"/>
      <dgm:spPr/>
    </dgm:pt>
    <dgm:pt modelId="{E166C9A5-B0AA-4B39-9955-8CAAF6C968FD}" type="pres">
      <dgm:prSet presAssocID="{CF047848-8420-46C0-8706-4C417B49EA2C}" presName="parentText" presStyleLbl="node1" presStyleIdx="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167D2E-7B00-4FB4-AEF5-D9799E39C04A}" type="pres">
      <dgm:prSet presAssocID="{9F1739C6-8F75-42D1-BDF1-5EDE407E0330}" presName="spacer" presStyleCnt="0"/>
      <dgm:spPr/>
    </dgm:pt>
    <dgm:pt modelId="{D36D0122-1D32-45F2-951B-AF8727E38DF8}" type="pres">
      <dgm:prSet presAssocID="{E688806B-5A2B-47CA-AFAE-85AE50ABDF57}" presName="parentText" presStyleLbl="node1" presStyleIdx="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62144D2-E933-4156-A929-004C0EC88EEF}" type="pres">
      <dgm:prSet presAssocID="{B24FF3AC-7B93-49F4-8C2A-352D13D61070}" presName="spacer" presStyleCnt="0"/>
      <dgm:spPr/>
    </dgm:pt>
    <dgm:pt modelId="{23EB3ACE-B24A-42E1-BD0B-CDCF6A911BC2}" type="pres">
      <dgm:prSet presAssocID="{0BA050D7-B8F9-49E5-B5DF-07AECEEAE0AE}" presName="parentText" presStyleLbl="node1" presStyleIdx="3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807668F-47DD-4E59-9FDC-DB51A3250555}" type="pres">
      <dgm:prSet presAssocID="{212860BD-22DD-41DD-AF99-5C75F36D801B}" presName="spacer" presStyleCnt="0"/>
      <dgm:spPr/>
    </dgm:pt>
    <dgm:pt modelId="{08005E53-8BDB-4858-AE4C-D16A5D75ED9C}" type="pres">
      <dgm:prSet presAssocID="{7403E1AC-5EB7-40F2-B425-634450C30904}" presName="parentText" presStyleLbl="node1" presStyleIdx="4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686652-ECCE-44D5-B529-255915EE47F2}" type="pres">
      <dgm:prSet presAssocID="{304730E5-BE39-4EAE-A983-52B09B6465CB}" presName="spacer" presStyleCnt="0"/>
      <dgm:spPr/>
    </dgm:pt>
    <dgm:pt modelId="{29E0B012-2EB8-4990-93E0-A33AAD261908}" type="pres">
      <dgm:prSet presAssocID="{DC87D2A8-30BD-4DDB-A16A-7937E47BF0D8}" presName="parentText" presStyleLbl="node1" presStyleIdx="5" presStyleCnt="13" custLinFactY="89843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643CFA5-1A38-49EE-9EBD-F5F740EEC4BF}" type="pres">
      <dgm:prSet presAssocID="{819DF58B-3E08-4983-93D9-B97F09E8DFF2}" presName="spacer" presStyleCnt="0"/>
      <dgm:spPr/>
    </dgm:pt>
    <dgm:pt modelId="{8747BA4F-94C9-4A9E-A7A6-CF38704DA5CB}" type="pres">
      <dgm:prSet presAssocID="{0D9E77BB-9055-40E3-BD48-E8D30B79F1C2}" presName="parentText" presStyleLbl="node1" presStyleIdx="6" presStyleCnt="13" custLinFactY="-108137" custLinFactNeighborX="-169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B09B1B-9E7B-4F5C-9E4E-0BDF5CB2EB72}" type="pres">
      <dgm:prSet presAssocID="{066EE9B5-9D33-4547-B884-5A7EA1115E0C}" presName="spacer" presStyleCnt="0"/>
      <dgm:spPr/>
    </dgm:pt>
    <dgm:pt modelId="{81A7C494-CA81-4213-A30C-211F2626D441}" type="pres">
      <dgm:prSet presAssocID="{2E889595-D0A6-4931-813B-AF3C8E436C66}" presName="parentText" presStyleLbl="node1" presStyleIdx="7" presStyleCnt="13" custLinFactY="77375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1C78D10-F475-4C4A-9487-DB06817B1B1E}" type="pres">
      <dgm:prSet presAssocID="{66D65EDF-CF6D-4829-B18E-2D82D3022E2E}" presName="spacer" presStyleCnt="0"/>
      <dgm:spPr/>
    </dgm:pt>
    <dgm:pt modelId="{288273CD-1E47-44F9-B89B-9D5F6EF3ED88}" type="pres">
      <dgm:prSet presAssocID="{28BEE695-4A69-4BC4-BEF8-373CB499D40C}" presName="parentText" presStyleLbl="node1" presStyleIdx="8" presStyleCnt="13" custLinFactY="-120566" custLinFactNeighborX="169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CE189A2-0C9E-471B-8F4E-0CC183BDF3D7}" type="pres">
      <dgm:prSet presAssocID="{FD05336C-BD40-4410-9DFE-C02848145AF2}" presName="spacer" presStyleCnt="0"/>
      <dgm:spPr/>
    </dgm:pt>
    <dgm:pt modelId="{713B0E45-9B4C-408C-B43F-F6131E982A4C}" type="pres">
      <dgm:prSet presAssocID="{255BF129-2B42-4E06-973F-E5B72E21DA60}" presName="parentText" presStyleLbl="node1" presStyleIdx="9" presStyleCnt="13" custLinFactY="-12118" custLinFactNeighborX="16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DCF91D0-943D-4D31-9495-C680F3D110E1}" type="pres">
      <dgm:prSet presAssocID="{721F1CBB-AAD9-44F7-8B67-7217A388C2BD}" presName="spacer" presStyleCnt="0"/>
      <dgm:spPr/>
    </dgm:pt>
    <dgm:pt modelId="{73253F4D-A646-41DF-A3E6-987340A94984}" type="pres">
      <dgm:prSet presAssocID="{4D084330-A8D3-4F00-AFED-2DAB11C6543E}" presName="parentText" presStyleLbl="node1" presStyleIdx="10" presStyleCnt="13" custLinFactY="-9157" custLinFactNeighborX="16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12F7329-2F3B-4139-9151-2945F5A2D06D}" type="pres">
      <dgm:prSet presAssocID="{CABC1702-B22C-4EB4-B46D-0CC090D5F066}" presName="spacer" presStyleCnt="0"/>
      <dgm:spPr/>
    </dgm:pt>
    <dgm:pt modelId="{C36CD586-4B2E-4A74-90AB-9F2E54C1278A}" type="pres">
      <dgm:prSet presAssocID="{B0923196-8CF8-41A4-AF93-C47B2AF1559D}" presName="parentText" presStyleLbl="node1" presStyleIdx="11" presStyleCnt="13" custLinFactY="-16163" custLinFactNeighborX="84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4A6D82B-5CB2-4814-8B9C-037626FAE85E}" type="pres">
      <dgm:prSet presAssocID="{04915BEE-FAF4-4185-9C31-B2C6E1798156}" presName="spacer" presStyleCnt="0"/>
      <dgm:spPr/>
    </dgm:pt>
    <dgm:pt modelId="{3F04B76F-3EBB-43EC-A422-B301D12722B1}" type="pres">
      <dgm:prSet presAssocID="{8F296CD2-6D35-49F4-A626-0FEBAA5E8582}" presName="parentText" presStyleLbl="node1" presStyleIdx="12" presStyleCnt="13" custLinFactY="-11442" custLinFactNeighborX="50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A440D41-1B27-471B-B937-5533219CC3AC}" type="presOf" srcId="{255BF129-2B42-4E06-973F-E5B72E21DA60}" destId="{713B0E45-9B4C-408C-B43F-F6131E982A4C}" srcOrd="0" destOrd="0" presId="urn:microsoft.com/office/officeart/2005/8/layout/vList2"/>
    <dgm:cxn modelId="{D4665270-374D-4402-958D-5DB42C07E5C5}" type="presOf" srcId="{28BEE695-4A69-4BC4-BEF8-373CB499D40C}" destId="{288273CD-1E47-44F9-B89B-9D5F6EF3ED88}" srcOrd="0" destOrd="0" presId="urn:microsoft.com/office/officeart/2005/8/layout/vList2"/>
    <dgm:cxn modelId="{5820F143-7A2D-469A-AF0F-A523FB83F77D}" srcId="{236F4274-170C-4079-99B9-DE5C6C5DBFC0}" destId="{2E889595-D0A6-4931-813B-AF3C8E436C66}" srcOrd="7" destOrd="0" parTransId="{3E968E3B-7916-4DCC-A2AB-B2AC49602E23}" sibTransId="{66D65EDF-CF6D-4829-B18E-2D82D3022E2E}"/>
    <dgm:cxn modelId="{D0D1DFAF-B09F-498D-B469-7A5A59CF7316}" srcId="{236F4274-170C-4079-99B9-DE5C6C5DBFC0}" destId="{DC87D2A8-30BD-4DDB-A16A-7937E47BF0D8}" srcOrd="5" destOrd="0" parTransId="{B43092BB-3530-447C-99CA-EC934D276359}" sibTransId="{819DF58B-3E08-4983-93D9-B97F09E8DFF2}"/>
    <dgm:cxn modelId="{2D54AE16-C850-4BF7-ADFE-EE6EF5689B12}" srcId="{236F4274-170C-4079-99B9-DE5C6C5DBFC0}" destId="{E688806B-5A2B-47CA-AFAE-85AE50ABDF57}" srcOrd="2" destOrd="0" parTransId="{ED0E67DD-0957-4978-9D82-150A4B047E68}" sibTransId="{B24FF3AC-7B93-49F4-8C2A-352D13D61070}"/>
    <dgm:cxn modelId="{9280590E-21BD-4ED7-BF0A-CD1FFC8EA0BE}" srcId="{236F4274-170C-4079-99B9-DE5C6C5DBFC0}" destId="{7403E1AC-5EB7-40F2-B425-634450C30904}" srcOrd="4" destOrd="0" parTransId="{1F26F0BD-5FC3-495B-AA98-9E2E989D7884}" sibTransId="{304730E5-BE39-4EAE-A983-52B09B6465CB}"/>
    <dgm:cxn modelId="{E86B5284-E514-47C0-94FF-989E68EF2C66}" type="presOf" srcId="{4D084330-A8D3-4F00-AFED-2DAB11C6543E}" destId="{73253F4D-A646-41DF-A3E6-987340A94984}" srcOrd="0" destOrd="0" presId="urn:microsoft.com/office/officeart/2005/8/layout/vList2"/>
    <dgm:cxn modelId="{4D748509-42A6-4209-B2B3-717612338CA7}" srcId="{236F4274-170C-4079-99B9-DE5C6C5DBFC0}" destId="{B0923196-8CF8-41A4-AF93-C47B2AF1559D}" srcOrd="11" destOrd="0" parTransId="{0879FCDD-A60D-4CAD-9A00-0C8B1C633879}" sibTransId="{04915BEE-FAF4-4185-9C31-B2C6E1798156}"/>
    <dgm:cxn modelId="{0EC55D52-DC15-49ED-88B3-6EC9E67734B1}" type="presOf" srcId="{0BA050D7-B8F9-49E5-B5DF-07AECEEAE0AE}" destId="{23EB3ACE-B24A-42E1-BD0B-CDCF6A911BC2}" srcOrd="0" destOrd="0" presId="urn:microsoft.com/office/officeart/2005/8/layout/vList2"/>
    <dgm:cxn modelId="{87453691-DC74-4270-95BF-021D3FD28205}" type="presOf" srcId="{E688806B-5A2B-47CA-AFAE-85AE50ABDF57}" destId="{D36D0122-1D32-45F2-951B-AF8727E38DF8}" srcOrd="0" destOrd="0" presId="urn:microsoft.com/office/officeart/2005/8/layout/vList2"/>
    <dgm:cxn modelId="{DC5B1DFA-CD6F-4999-9A76-98852ECBBFAD}" srcId="{236F4274-170C-4079-99B9-DE5C6C5DBFC0}" destId="{0D9E77BB-9055-40E3-BD48-E8D30B79F1C2}" srcOrd="6" destOrd="0" parTransId="{686DE04B-0169-4AEA-AD00-6D98F5F8AAFE}" sibTransId="{066EE9B5-9D33-4547-B884-5A7EA1115E0C}"/>
    <dgm:cxn modelId="{0B40BB31-78A3-4C8A-9512-02C833B034B2}" type="presOf" srcId="{DC87D2A8-30BD-4DDB-A16A-7937E47BF0D8}" destId="{29E0B012-2EB8-4990-93E0-A33AAD261908}" srcOrd="0" destOrd="0" presId="urn:microsoft.com/office/officeart/2005/8/layout/vList2"/>
    <dgm:cxn modelId="{65EB3986-09E3-4E94-AC6A-50152DF1A2E0}" srcId="{236F4274-170C-4079-99B9-DE5C6C5DBFC0}" destId="{4D084330-A8D3-4F00-AFED-2DAB11C6543E}" srcOrd="10" destOrd="0" parTransId="{46CDDA85-A825-49F5-B3E6-01C880EDFCC1}" sibTransId="{CABC1702-B22C-4EB4-B46D-0CC090D5F066}"/>
    <dgm:cxn modelId="{4F8197A1-A7C1-445E-AE5C-127ECF0F64C8}" srcId="{236F4274-170C-4079-99B9-DE5C6C5DBFC0}" destId="{8F296CD2-6D35-49F4-A626-0FEBAA5E8582}" srcOrd="12" destOrd="0" parTransId="{645E3C81-8263-4009-8427-7B83C0CA35F3}" sibTransId="{C05163E4-5D9D-44A1-A8D6-2646A7972ADD}"/>
    <dgm:cxn modelId="{83C87DAC-AADB-4DB9-BC30-8D2D9BD834C3}" type="presOf" srcId="{7403E1AC-5EB7-40F2-B425-634450C30904}" destId="{08005E53-8BDB-4858-AE4C-D16A5D75ED9C}" srcOrd="0" destOrd="0" presId="urn:microsoft.com/office/officeart/2005/8/layout/vList2"/>
    <dgm:cxn modelId="{4A9EFCA2-6AB5-452A-B11B-2938D3E4E417}" srcId="{236F4274-170C-4079-99B9-DE5C6C5DBFC0}" destId="{99495ED4-50EA-4424-8DB3-DC990E03DAC6}" srcOrd="0" destOrd="0" parTransId="{A2AC2A18-EC07-4F73-86CC-4EEE7953AD80}" sibTransId="{DDEBEEF2-0D93-433B-A074-711BF0076D3B}"/>
    <dgm:cxn modelId="{4F4D9A62-B9F0-4DD3-AF52-76A92D06D11C}" srcId="{236F4274-170C-4079-99B9-DE5C6C5DBFC0}" destId="{255BF129-2B42-4E06-973F-E5B72E21DA60}" srcOrd="9" destOrd="0" parTransId="{5EF2CA80-EDC7-45A4-976F-5B733B51B41A}" sibTransId="{721F1CBB-AAD9-44F7-8B67-7217A388C2BD}"/>
    <dgm:cxn modelId="{06B39511-2886-4513-BCBE-CD1A8A47EF19}" srcId="{236F4274-170C-4079-99B9-DE5C6C5DBFC0}" destId="{CF047848-8420-46C0-8706-4C417B49EA2C}" srcOrd="1" destOrd="0" parTransId="{752079EA-5993-46E1-A31C-E88028616126}" sibTransId="{9F1739C6-8F75-42D1-BDF1-5EDE407E0330}"/>
    <dgm:cxn modelId="{951BFD01-2C09-4A3D-80B6-ADF09663A560}" type="presOf" srcId="{CF047848-8420-46C0-8706-4C417B49EA2C}" destId="{E166C9A5-B0AA-4B39-9955-8CAAF6C968FD}" srcOrd="0" destOrd="0" presId="urn:microsoft.com/office/officeart/2005/8/layout/vList2"/>
    <dgm:cxn modelId="{63749BE4-80A0-42AC-BB75-37884466B76A}" type="presOf" srcId="{2E889595-D0A6-4931-813B-AF3C8E436C66}" destId="{81A7C494-CA81-4213-A30C-211F2626D441}" srcOrd="0" destOrd="0" presId="urn:microsoft.com/office/officeart/2005/8/layout/vList2"/>
    <dgm:cxn modelId="{242CE3BA-45A6-453F-879B-FD3309C8A28F}" type="presOf" srcId="{236F4274-170C-4079-99B9-DE5C6C5DBFC0}" destId="{2E89E8DB-F162-4DFD-8FAC-3F47C3C7191F}" srcOrd="0" destOrd="0" presId="urn:microsoft.com/office/officeart/2005/8/layout/vList2"/>
    <dgm:cxn modelId="{C80E2458-6498-4BD9-A0CD-70E5C927DD2F}" type="presOf" srcId="{0D9E77BB-9055-40E3-BD48-E8D30B79F1C2}" destId="{8747BA4F-94C9-4A9E-A7A6-CF38704DA5CB}" srcOrd="0" destOrd="0" presId="urn:microsoft.com/office/officeart/2005/8/layout/vList2"/>
    <dgm:cxn modelId="{95BF4C75-ED1D-49DC-908C-ED55A6B664C0}" srcId="{236F4274-170C-4079-99B9-DE5C6C5DBFC0}" destId="{28BEE695-4A69-4BC4-BEF8-373CB499D40C}" srcOrd="8" destOrd="0" parTransId="{61E8F875-C5D9-4C2A-B983-DF04639D817D}" sibTransId="{FD05336C-BD40-4410-9DFE-C02848145AF2}"/>
    <dgm:cxn modelId="{1F230B6C-219A-4A95-BA77-A0A608836EB4}" type="presOf" srcId="{99495ED4-50EA-4424-8DB3-DC990E03DAC6}" destId="{B6E341B9-65BD-41BB-A72A-1FE5F188CC62}" srcOrd="0" destOrd="0" presId="urn:microsoft.com/office/officeart/2005/8/layout/vList2"/>
    <dgm:cxn modelId="{D7137FE1-EA7F-4A32-8FB8-B45CF26D8D66}" srcId="{236F4274-170C-4079-99B9-DE5C6C5DBFC0}" destId="{0BA050D7-B8F9-49E5-B5DF-07AECEEAE0AE}" srcOrd="3" destOrd="0" parTransId="{898A5C4E-F236-46A4-873E-A62D0DCA647A}" sibTransId="{212860BD-22DD-41DD-AF99-5C75F36D801B}"/>
    <dgm:cxn modelId="{16B0A9C1-CC2A-49E0-AF1A-0BABA51AF567}" type="presOf" srcId="{8F296CD2-6D35-49F4-A626-0FEBAA5E8582}" destId="{3F04B76F-3EBB-43EC-A422-B301D12722B1}" srcOrd="0" destOrd="0" presId="urn:microsoft.com/office/officeart/2005/8/layout/vList2"/>
    <dgm:cxn modelId="{5978EE29-087A-481E-AF93-290B77F0D2DE}" type="presOf" srcId="{B0923196-8CF8-41A4-AF93-C47B2AF1559D}" destId="{C36CD586-4B2E-4A74-90AB-9F2E54C1278A}" srcOrd="0" destOrd="0" presId="urn:microsoft.com/office/officeart/2005/8/layout/vList2"/>
    <dgm:cxn modelId="{E9122C02-9334-4616-9BFA-B40BE11AF7A3}" type="presParOf" srcId="{2E89E8DB-F162-4DFD-8FAC-3F47C3C7191F}" destId="{B6E341B9-65BD-41BB-A72A-1FE5F188CC62}" srcOrd="0" destOrd="0" presId="urn:microsoft.com/office/officeart/2005/8/layout/vList2"/>
    <dgm:cxn modelId="{45C603AD-7D25-4432-9FC9-1A0643184C92}" type="presParOf" srcId="{2E89E8DB-F162-4DFD-8FAC-3F47C3C7191F}" destId="{92264E2E-8069-4168-86BC-6C8CCE4EF81F}" srcOrd="1" destOrd="0" presId="urn:microsoft.com/office/officeart/2005/8/layout/vList2"/>
    <dgm:cxn modelId="{6CAC6980-2741-4CCE-ADDA-A266181CBEE2}" type="presParOf" srcId="{2E89E8DB-F162-4DFD-8FAC-3F47C3C7191F}" destId="{E166C9A5-B0AA-4B39-9955-8CAAF6C968FD}" srcOrd="2" destOrd="0" presId="urn:microsoft.com/office/officeart/2005/8/layout/vList2"/>
    <dgm:cxn modelId="{34A1EE5D-1C68-4D89-BA4B-8DBCFC612734}" type="presParOf" srcId="{2E89E8DB-F162-4DFD-8FAC-3F47C3C7191F}" destId="{DE167D2E-7B00-4FB4-AEF5-D9799E39C04A}" srcOrd="3" destOrd="0" presId="urn:microsoft.com/office/officeart/2005/8/layout/vList2"/>
    <dgm:cxn modelId="{561A0992-8E50-49E1-A91D-5CFD8D5B6011}" type="presParOf" srcId="{2E89E8DB-F162-4DFD-8FAC-3F47C3C7191F}" destId="{D36D0122-1D32-45F2-951B-AF8727E38DF8}" srcOrd="4" destOrd="0" presId="urn:microsoft.com/office/officeart/2005/8/layout/vList2"/>
    <dgm:cxn modelId="{278180BA-4E88-4F9F-BDE5-42E5C02821C3}" type="presParOf" srcId="{2E89E8DB-F162-4DFD-8FAC-3F47C3C7191F}" destId="{F62144D2-E933-4156-A929-004C0EC88EEF}" srcOrd="5" destOrd="0" presId="urn:microsoft.com/office/officeart/2005/8/layout/vList2"/>
    <dgm:cxn modelId="{4B9F6E86-A241-4851-B328-135B9E060600}" type="presParOf" srcId="{2E89E8DB-F162-4DFD-8FAC-3F47C3C7191F}" destId="{23EB3ACE-B24A-42E1-BD0B-CDCF6A911BC2}" srcOrd="6" destOrd="0" presId="urn:microsoft.com/office/officeart/2005/8/layout/vList2"/>
    <dgm:cxn modelId="{25068170-E64B-4A48-8F43-E88ED4D1D44E}" type="presParOf" srcId="{2E89E8DB-F162-4DFD-8FAC-3F47C3C7191F}" destId="{8807668F-47DD-4E59-9FDC-DB51A3250555}" srcOrd="7" destOrd="0" presId="urn:microsoft.com/office/officeart/2005/8/layout/vList2"/>
    <dgm:cxn modelId="{394DE6EA-720C-4005-B4AE-FA18B4365C7D}" type="presParOf" srcId="{2E89E8DB-F162-4DFD-8FAC-3F47C3C7191F}" destId="{08005E53-8BDB-4858-AE4C-D16A5D75ED9C}" srcOrd="8" destOrd="0" presId="urn:microsoft.com/office/officeart/2005/8/layout/vList2"/>
    <dgm:cxn modelId="{EB29A76B-C12E-49B1-8765-6AE443F4BD0D}" type="presParOf" srcId="{2E89E8DB-F162-4DFD-8FAC-3F47C3C7191F}" destId="{4D686652-ECCE-44D5-B529-255915EE47F2}" srcOrd="9" destOrd="0" presId="urn:microsoft.com/office/officeart/2005/8/layout/vList2"/>
    <dgm:cxn modelId="{118E2DA5-76DD-4561-8207-6A3E42E6AB56}" type="presParOf" srcId="{2E89E8DB-F162-4DFD-8FAC-3F47C3C7191F}" destId="{29E0B012-2EB8-4990-93E0-A33AAD261908}" srcOrd="10" destOrd="0" presId="urn:microsoft.com/office/officeart/2005/8/layout/vList2"/>
    <dgm:cxn modelId="{88696D13-3E52-4B30-857C-0A0E8D51FF14}" type="presParOf" srcId="{2E89E8DB-F162-4DFD-8FAC-3F47C3C7191F}" destId="{3643CFA5-1A38-49EE-9EBD-F5F740EEC4BF}" srcOrd="11" destOrd="0" presId="urn:microsoft.com/office/officeart/2005/8/layout/vList2"/>
    <dgm:cxn modelId="{BDF8DFA3-3C25-45B6-9E84-883D33D7C2B3}" type="presParOf" srcId="{2E89E8DB-F162-4DFD-8FAC-3F47C3C7191F}" destId="{8747BA4F-94C9-4A9E-A7A6-CF38704DA5CB}" srcOrd="12" destOrd="0" presId="urn:microsoft.com/office/officeart/2005/8/layout/vList2"/>
    <dgm:cxn modelId="{E36B5140-D9CC-42D5-8CBF-526FB1319F13}" type="presParOf" srcId="{2E89E8DB-F162-4DFD-8FAC-3F47C3C7191F}" destId="{A9B09B1B-9E7B-4F5C-9E4E-0BDF5CB2EB72}" srcOrd="13" destOrd="0" presId="urn:microsoft.com/office/officeart/2005/8/layout/vList2"/>
    <dgm:cxn modelId="{9C848224-095D-4E0F-BC53-5906592F1834}" type="presParOf" srcId="{2E89E8DB-F162-4DFD-8FAC-3F47C3C7191F}" destId="{81A7C494-CA81-4213-A30C-211F2626D441}" srcOrd="14" destOrd="0" presId="urn:microsoft.com/office/officeart/2005/8/layout/vList2"/>
    <dgm:cxn modelId="{E9614E37-6F0B-46A0-A6E8-D0F4D781AFA0}" type="presParOf" srcId="{2E89E8DB-F162-4DFD-8FAC-3F47C3C7191F}" destId="{D1C78D10-F475-4C4A-9487-DB06817B1B1E}" srcOrd="15" destOrd="0" presId="urn:microsoft.com/office/officeart/2005/8/layout/vList2"/>
    <dgm:cxn modelId="{6AA3DEE0-6599-4C80-B4F3-E167BBE2A3FA}" type="presParOf" srcId="{2E89E8DB-F162-4DFD-8FAC-3F47C3C7191F}" destId="{288273CD-1E47-44F9-B89B-9D5F6EF3ED88}" srcOrd="16" destOrd="0" presId="urn:microsoft.com/office/officeart/2005/8/layout/vList2"/>
    <dgm:cxn modelId="{DF02E376-13BC-4FA7-9D38-9694F90BB621}" type="presParOf" srcId="{2E89E8DB-F162-4DFD-8FAC-3F47C3C7191F}" destId="{ECE189A2-0C9E-471B-8F4E-0CC183BDF3D7}" srcOrd="17" destOrd="0" presId="urn:microsoft.com/office/officeart/2005/8/layout/vList2"/>
    <dgm:cxn modelId="{E5A477C7-F300-4856-AE00-65DA900D4897}" type="presParOf" srcId="{2E89E8DB-F162-4DFD-8FAC-3F47C3C7191F}" destId="{713B0E45-9B4C-408C-B43F-F6131E982A4C}" srcOrd="18" destOrd="0" presId="urn:microsoft.com/office/officeart/2005/8/layout/vList2"/>
    <dgm:cxn modelId="{897D41FB-5984-45F2-A512-7876B0E259AA}" type="presParOf" srcId="{2E89E8DB-F162-4DFD-8FAC-3F47C3C7191F}" destId="{DDCF91D0-943D-4D31-9495-C680F3D110E1}" srcOrd="19" destOrd="0" presId="urn:microsoft.com/office/officeart/2005/8/layout/vList2"/>
    <dgm:cxn modelId="{3D3C471E-1259-4317-8149-5A41330E7197}" type="presParOf" srcId="{2E89E8DB-F162-4DFD-8FAC-3F47C3C7191F}" destId="{73253F4D-A646-41DF-A3E6-987340A94984}" srcOrd="20" destOrd="0" presId="urn:microsoft.com/office/officeart/2005/8/layout/vList2"/>
    <dgm:cxn modelId="{63B7C570-F877-41BF-A2F6-0F7720F6626A}" type="presParOf" srcId="{2E89E8DB-F162-4DFD-8FAC-3F47C3C7191F}" destId="{B12F7329-2F3B-4139-9151-2945F5A2D06D}" srcOrd="21" destOrd="0" presId="urn:microsoft.com/office/officeart/2005/8/layout/vList2"/>
    <dgm:cxn modelId="{E3755C32-4C7B-449A-8640-6A6AE0275A7A}" type="presParOf" srcId="{2E89E8DB-F162-4DFD-8FAC-3F47C3C7191F}" destId="{C36CD586-4B2E-4A74-90AB-9F2E54C1278A}" srcOrd="22" destOrd="0" presId="urn:microsoft.com/office/officeart/2005/8/layout/vList2"/>
    <dgm:cxn modelId="{058BCBA6-48CB-45FA-BE22-E6461D254281}" type="presParOf" srcId="{2E89E8DB-F162-4DFD-8FAC-3F47C3C7191F}" destId="{54A6D82B-5CB2-4814-8B9C-037626FAE85E}" srcOrd="23" destOrd="0" presId="urn:microsoft.com/office/officeart/2005/8/layout/vList2"/>
    <dgm:cxn modelId="{729C3ABE-7A11-4F5C-B85C-FB18999C18C0}" type="presParOf" srcId="{2E89E8DB-F162-4DFD-8FAC-3F47C3C7191F}" destId="{3F04B76F-3EBB-43EC-A422-B301D12722B1}" srcOrd="24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C8BC4A-3ED8-46CC-AF9D-5C2B8C4BFE84}" type="doc">
      <dgm:prSet loTypeId="urn:microsoft.com/office/officeart/2005/8/layout/vList5" loCatId="list" qsTypeId="urn:microsoft.com/office/officeart/2005/8/quickstyle/simple5" qsCatId="simple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14B78186-669D-488D-8D84-AC1A05F87CA2}">
      <dgm:prSet custT="1"/>
      <dgm:spPr/>
      <dgm:t>
        <a:bodyPr/>
        <a:lstStyle/>
        <a:p>
          <a:pPr algn="ctr"/>
          <a:r>
            <a:rPr lang="en-IN" sz="2400"/>
            <a:t>To find the discrepancies in data.</a:t>
          </a:r>
          <a:endParaRPr lang="en-US" sz="2400"/>
        </a:p>
      </dgm:t>
    </dgm:pt>
    <dgm:pt modelId="{4EA93288-D341-4EE1-8989-3A5555D0E242}" type="parTrans" cxnId="{F084A6E9-16E2-4019-9639-5A2A488EF7B3}">
      <dgm:prSet/>
      <dgm:spPr/>
      <dgm:t>
        <a:bodyPr/>
        <a:lstStyle/>
        <a:p>
          <a:pPr algn="ctr"/>
          <a:endParaRPr lang="en-US"/>
        </a:p>
      </dgm:t>
    </dgm:pt>
    <dgm:pt modelId="{4EC62080-99AF-4718-A350-E93008027664}" type="sibTrans" cxnId="{F084A6E9-16E2-4019-9639-5A2A488EF7B3}">
      <dgm:prSet/>
      <dgm:spPr/>
      <dgm:t>
        <a:bodyPr/>
        <a:lstStyle/>
        <a:p>
          <a:pPr algn="ctr"/>
          <a:endParaRPr lang="en-US"/>
        </a:p>
      </dgm:t>
    </dgm:pt>
    <dgm:pt modelId="{A30BCEF9-A8D6-45AA-9E67-F08719D614DC}">
      <dgm:prSet custT="1"/>
      <dgm:spPr/>
      <dgm:t>
        <a:bodyPr/>
        <a:lstStyle/>
        <a:p>
          <a:pPr algn="ctr"/>
          <a:r>
            <a:rPr lang="en-IN" sz="2400" dirty="0"/>
            <a:t>To find relationship across various factors.</a:t>
          </a:r>
          <a:endParaRPr lang="en-US" sz="2400" dirty="0"/>
        </a:p>
      </dgm:t>
    </dgm:pt>
    <dgm:pt modelId="{3BD49B43-4973-4489-AB75-FCFF48555AE2}" type="parTrans" cxnId="{54653549-A7D3-40F4-A65C-2F6C9AEBE686}">
      <dgm:prSet/>
      <dgm:spPr/>
      <dgm:t>
        <a:bodyPr/>
        <a:lstStyle/>
        <a:p>
          <a:pPr algn="ctr"/>
          <a:endParaRPr lang="en-US"/>
        </a:p>
      </dgm:t>
    </dgm:pt>
    <dgm:pt modelId="{556E30F3-7879-415C-8869-E3D13227432F}" type="sibTrans" cxnId="{54653549-A7D3-40F4-A65C-2F6C9AEBE686}">
      <dgm:prSet/>
      <dgm:spPr/>
      <dgm:t>
        <a:bodyPr/>
        <a:lstStyle/>
        <a:p>
          <a:pPr algn="ctr"/>
          <a:endParaRPr lang="en-US"/>
        </a:p>
      </dgm:t>
    </dgm:pt>
    <dgm:pt modelId="{B9F79B93-1BC9-4699-8953-CD973CB01FCB}">
      <dgm:prSet custT="1"/>
      <dgm:spPr/>
      <dgm:t>
        <a:bodyPr/>
        <a:lstStyle/>
        <a:p>
          <a:pPr algn="ctr"/>
          <a:r>
            <a:rPr lang="en-IN" sz="2400" dirty="0"/>
            <a:t>To pre-process the data and remove outliers.</a:t>
          </a:r>
          <a:endParaRPr lang="en-US" sz="2400" dirty="0"/>
        </a:p>
      </dgm:t>
    </dgm:pt>
    <dgm:pt modelId="{69BF11C4-5D44-4272-88C1-4404DD102103}" type="parTrans" cxnId="{75E669FC-2BD6-4328-BE89-7F5C0D808F5B}">
      <dgm:prSet/>
      <dgm:spPr/>
      <dgm:t>
        <a:bodyPr/>
        <a:lstStyle/>
        <a:p>
          <a:pPr algn="ctr"/>
          <a:endParaRPr lang="en-US"/>
        </a:p>
      </dgm:t>
    </dgm:pt>
    <dgm:pt modelId="{2875A302-8827-412A-8E2C-A976B4AF38D6}" type="sibTrans" cxnId="{75E669FC-2BD6-4328-BE89-7F5C0D808F5B}">
      <dgm:prSet/>
      <dgm:spPr/>
      <dgm:t>
        <a:bodyPr/>
        <a:lstStyle/>
        <a:p>
          <a:pPr algn="ctr"/>
          <a:endParaRPr lang="en-US"/>
        </a:p>
      </dgm:t>
    </dgm:pt>
    <dgm:pt modelId="{1D6EC87F-0A59-45D2-9F41-9C0FFA9F8231}">
      <dgm:prSet custT="1"/>
      <dgm:spPr/>
      <dgm:t>
        <a:bodyPr/>
        <a:lstStyle/>
        <a:p>
          <a:pPr algn="ctr"/>
          <a:r>
            <a:rPr lang="en-IN" sz="2400" dirty="0"/>
            <a:t>To gather the best model performance.</a:t>
          </a:r>
          <a:endParaRPr lang="en-US" sz="2400" dirty="0"/>
        </a:p>
      </dgm:t>
    </dgm:pt>
    <dgm:pt modelId="{F37F03CD-75B8-437E-99B7-53F9B08CE7E6}" type="parTrans" cxnId="{CEE7CC3D-253F-43D4-856E-6EA71714B579}">
      <dgm:prSet/>
      <dgm:spPr/>
      <dgm:t>
        <a:bodyPr/>
        <a:lstStyle/>
        <a:p>
          <a:pPr algn="ctr"/>
          <a:endParaRPr lang="en-US"/>
        </a:p>
      </dgm:t>
    </dgm:pt>
    <dgm:pt modelId="{2666094B-3214-423A-BE9D-71CE60142C67}" type="sibTrans" cxnId="{CEE7CC3D-253F-43D4-856E-6EA71714B579}">
      <dgm:prSet/>
      <dgm:spPr/>
      <dgm:t>
        <a:bodyPr/>
        <a:lstStyle/>
        <a:p>
          <a:pPr algn="ctr"/>
          <a:endParaRPr lang="en-US"/>
        </a:p>
      </dgm:t>
    </dgm:pt>
    <dgm:pt modelId="{A7AE57A4-C63A-47C1-B736-6297526073FE}">
      <dgm:prSet custT="1"/>
      <dgm:spPr/>
      <dgm:t>
        <a:bodyPr/>
        <a:lstStyle/>
        <a:p>
          <a:pPr algn="ctr"/>
          <a:r>
            <a:rPr lang="en-US" sz="2400" dirty="0"/>
            <a:t>Compare models with various performance Metrics.</a:t>
          </a:r>
        </a:p>
      </dgm:t>
    </dgm:pt>
    <dgm:pt modelId="{136A0D0A-ADAF-4F4C-ABE6-106464EA7678}" type="parTrans" cxnId="{C53ED4AD-E368-4D65-9AFA-1DED16410278}">
      <dgm:prSet/>
      <dgm:spPr/>
      <dgm:t>
        <a:bodyPr/>
        <a:lstStyle/>
        <a:p>
          <a:pPr algn="ctr"/>
          <a:endParaRPr lang="en-US"/>
        </a:p>
      </dgm:t>
    </dgm:pt>
    <dgm:pt modelId="{EEC9F0EB-71B4-40D6-972E-87665A6B3EC2}" type="sibTrans" cxnId="{C53ED4AD-E368-4D65-9AFA-1DED16410278}">
      <dgm:prSet/>
      <dgm:spPr/>
      <dgm:t>
        <a:bodyPr/>
        <a:lstStyle/>
        <a:p>
          <a:pPr algn="ctr"/>
          <a:endParaRPr lang="en-US"/>
        </a:p>
      </dgm:t>
    </dgm:pt>
    <dgm:pt modelId="{B753D501-FCA9-4954-88E4-8E496EB0D402}" type="pres">
      <dgm:prSet presAssocID="{3FC8BC4A-3ED8-46CC-AF9D-5C2B8C4BFE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1082954-19B8-4272-9901-528696E69FF7}" type="pres">
      <dgm:prSet presAssocID="{14B78186-669D-488D-8D84-AC1A05F87CA2}" presName="linNode" presStyleCnt="0"/>
      <dgm:spPr/>
    </dgm:pt>
    <dgm:pt modelId="{61EB7950-C127-451D-995D-81E59196CA33}" type="pres">
      <dgm:prSet presAssocID="{14B78186-669D-488D-8D84-AC1A05F87CA2}" presName="parentText" presStyleLbl="node1" presStyleIdx="0" presStyleCnt="5" custScaleX="169933" custScaleY="1421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E093E5C-49BB-41EE-BD84-1E9A664DB4C0}" type="pres">
      <dgm:prSet presAssocID="{4EC62080-99AF-4718-A350-E93008027664}" presName="sp" presStyleCnt="0"/>
      <dgm:spPr/>
    </dgm:pt>
    <dgm:pt modelId="{2176357F-F30A-4833-978C-208D4501B0AF}" type="pres">
      <dgm:prSet presAssocID="{A30BCEF9-A8D6-45AA-9E67-F08719D614DC}" presName="linNode" presStyleCnt="0"/>
      <dgm:spPr/>
    </dgm:pt>
    <dgm:pt modelId="{D51CA8DD-8DEC-44BF-BD0B-41754354DFEC}" type="pres">
      <dgm:prSet presAssocID="{A30BCEF9-A8D6-45AA-9E67-F08719D614DC}" presName="parentText" presStyleLbl="node1" presStyleIdx="1" presStyleCnt="5" custScaleX="169933" custScaleY="1421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BF107CC-5E15-4D1A-B5ED-A5DED7005DD4}" type="pres">
      <dgm:prSet presAssocID="{556E30F3-7879-415C-8869-E3D13227432F}" presName="sp" presStyleCnt="0"/>
      <dgm:spPr/>
    </dgm:pt>
    <dgm:pt modelId="{4524EEF0-4D4F-484C-A8B7-9A1B41FC3910}" type="pres">
      <dgm:prSet presAssocID="{B9F79B93-1BC9-4699-8953-CD973CB01FCB}" presName="linNode" presStyleCnt="0"/>
      <dgm:spPr/>
    </dgm:pt>
    <dgm:pt modelId="{5F692266-9EC3-4DFC-8231-351527B7598B}" type="pres">
      <dgm:prSet presAssocID="{B9F79B93-1BC9-4699-8953-CD973CB01FCB}" presName="parentText" presStyleLbl="node1" presStyleIdx="2" presStyleCnt="5" custScaleX="174047" custScaleY="1421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E960EA-AC06-4807-AB25-20593367255C}" type="pres">
      <dgm:prSet presAssocID="{2875A302-8827-412A-8E2C-A976B4AF38D6}" presName="sp" presStyleCnt="0"/>
      <dgm:spPr/>
    </dgm:pt>
    <dgm:pt modelId="{BDDC319A-88C4-4DAC-9683-3F460C1C2244}" type="pres">
      <dgm:prSet presAssocID="{1D6EC87F-0A59-45D2-9F41-9C0FFA9F8231}" presName="linNode" presStyleCnt="0"/>
      <dgm:spPr/>
    </dgm:pt>
    <dgm:pt modelId="{C2118BE3-09C2-4A54-A86F-374F03EE7448}" type="pres">
      <dgm:prSet presAssocID="{1D6EC87F-0A59-45D2-9F41-9C0FFA9F8231}" presName="parentText" presStyleLbl="node1" presStyleIdx="3" presStyleCnt="5" custScaleX="169933" custScaleY="1421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2A62BD7-C62E-4BAA-B1F7-9CCCED19C343}" type="pres">
      <dgm:prSet presAssocID="{2666094B-3214-423A-BE9D-71CE60142C67}" presName="sp" presStyleCnt="0"/>
      <dgm:spPr/>
    </dgm:pt>
    <dgm:pt modelId="{80287DB9-545C-4AC4-B7C8-45ECDCC4086A}" type="pres">
      <dgm:prSet presAssocID="{A7AE57A4-C63A-47C1-B736-6297526073FE}" presName="linNode" presStyleCnt="0"/>
      <dgm:spPr/>
    </dgm:pt>
    <dgm:pt modelId="{EF916DF9-8BBD-4C4F-BDCA-C86755C9781A}" type="pres">
      <dgm:prSet presAssocID="{A7AE57A4-C63A-47C1-B736-6297526073FE}" presName="parentText" presStyleLbl="node1" presStyleIdx="4" presStyleCnt="5" custScaleX="169933" custScaleY="14212" custLinFactNeighborX="2057" custLinFactNeighborY="-104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F06708B-0132-4493-AB40-248DEF46F2F3}" type="presOf" srcId="{14B78186-669D-488D-8D84-AC1A05F87CA2}" destId="{61EB7950-C127-451D-995D-81E59196CA33}" srcOrd="0" destOrd="0" presId="urn:microsoft.com/office/officeart/2005/8/layout/vList5"/>
    <dgm:cxn modelId="{A24DEE6B-C0DD-4CC3-AE3B-EE9C45389CCC}" type="presOf" srcId="{B9F79B93-1BC9-4699-8953-CD973CB01FCB}" destId="{5F692266-9EC3-4DFC-8231-351527B7598B}" srcOrd="0" destOrd="0" presId="urn:microsoft.com/office/officeart/2005/8/layout/vList5"/>
    <dgm:cxn modelId="{75E669FC-2BD6-4328-BE89-7F5C0D808F5B}" srcId="{3FC8BC4A-3ED8-46CC-AF9D-5C2B8C4BFE84}" destId="{B9F79B93-1BC9-4699-8953-CD973CB01FCB}" srcOrd="2" destOrd="0" parTransId="{69BF11C4-5D44-4272-88C1-4404DD102103}" sibTransId="{2875A302-8827-412A-8E2C-A976B4AF38D6}"/>
    <dgm:cxn modelId="{F084A6E9-16E2-4019-9639-5A2A488EF7B3}" srcId="{3FC8BC4A-3ED8-46CC-AF9D-5C2B8C4BFE84}" destId="{14B78186-669D-488D-8D84-AC1A05F87CA2}" srcOrd="0" destOrd="0" parTransId="{4EA93288-D341-4EE1-8989-3A5555D0E242}" sibTransId="{4EC62080-99AF-4718-A350-E93008027664}"/>
    <dgm:cxn modelId="{54653549-A7D3-40F4-A65C-2F6C9AEBE686}" srcId="{3FC8BC4A-3ED8-46CC-AF9D-5C2B8C4BFE84}" destId="{A30BCEF9-A8D6-45AA-9E67-F08719D614DC}" srcOrd="1" destOrd="0" parTransId="{3BD49B43-4973-4489-AB75-FCFF48555AE2}" sibTransId="{556E30F3-7879-415C-8869-E3D13227432F}"/>
    <dgm:cxn modelId="{CEE7CC3D-253F-43D4-856E-6EA71714B579}" srcId="{3FC8BC4A-3ED8-46CC-AF9D-5C2B8C4BFE84}" destId="{1D6EC87F-0A59-45D2-9F41-9C0FFA9F8231}" srcOrd="3" destOrd="0" parTransId="{F37F03CD-75B8-437E-99B7-53F9B08CE7E6}" sibTransId="{2666094B-3214-423A-BE9D-71CE60142C67}"/>
    <dgm:cxn modelId="{9F322792-0B1D-4C3E-8091-95D54F2DAE22}" type="presOf" srcId="{A30BCEF9-A8D6-45AA-9E67-F08719D614DC}" destId="{D51CA8DD-8DEC-44BF-BD0B-41754354DFEC}" srcOrd="0" destOrd="0" presId="urn:microsoft.com/office/officeart/2005/8/layout/vList5"/>
    <dgm:cxn modelId="{C53ED4AD-E368-4D65-9AFA-1DED16410278}" srcId="{3FC8BC4A-3ED8-46CC-AF9D-5C2B8C4BFE84}" destId="{A7AE57A4-C63A-47C1-B736-6297526073FE}" srcOrd="4" destOrd="0" parTransId="{136A0D0A-ADAF-4F4C-ABE6-106464EA7678}" sibTransId="{EEC9F0EB-71B4-40D6-972E-87665A6B3EC2}"/>
    <dgm:cxn modelId="{6BA060A1-0439-433A-B278-DA4B73AD55C4}" type="presOf" srcId="{A7AE57A4-C63A-47C1-B736-6297526073FE}" destId="{EF916DF9-8BBD-4C4F-BDCA-C86755C9781A}" srcOrd="0" destOrd="0" presId="urn:microsoft.com/office/officeart/2005/8/layout/vList5"/>
    <dgm:cxn modelId="{6E121CB8-8008-4439-81F2-DD63F4DAACDE}" type="presOf" srcId="{3FC8BC4A-3ED8-46CC-AF9D-5C2B8C4BFE84}" destId="{B753D501-FCA9-4954-88E4-8E496EB0D402}" srcOrd="0" destOrd="0" presId="urn:microsoft.com/office/officeart/2005/8/layout/vList5"/>
    <dgm:cxn modelId="{EF792E16-4DAB-4DA7-B8AD-0B8B916A3ACE}" type="presOf" srcId="{1D6EC87F-0A59-45D2-9F41-9C0FFA9F8231}" destId="{C2118BE3-09C2-4A54-A86F-374F03EE7448}" srcOrd="0" destOrd="0" presId="urn:microsoft.com/office/officeart/2005/8/layout/vList5"/>
    <dgm:cxn modelId="{A0742D5C-0919-4F7F-8D83-4C3BFA5A8A81}" type="presParOf" srcId="{B753D501-FCA9-4954-88E4-8E496EB0D402}" destId="{A1082954-19B8-4272-9901-528696E69FF7}" srcOrd="0" destOrd="0" presId="urn:microsoft.com/office/officeart/2005/8/layout/vList5"/>
    <dgm:cxn modelId="{15637830-26D7-4043-8BBA-A3AB94D9609A}" type="presParOf" srcId="{A1082954-19B8-4272-9901-528696E69FF7}" destId="{61EB7950-C127-451D-995D-81E59196CA33}" srcOrd="0" destOrd="0" presId="urn:microsoft.com/office/officeart/2005/8/layout/vList5"/>
    <dgm:cxn modelId="{BD213EA7-1E51-4FF4-87DE-13DAE5BC1A5D}" type="presParOf" srcId="{B753D501-FCA9-4954-88E4-8E496EB0D402}" destId="{EE093E5C-49BB-41EE-BD84-1E9A664DB4C0}" srcOrd="1" destOrd="0" presId="urn:microsoft.com/office/officeart/2005/8/layout/vList5"/>
    <dgm:cxn modelId="{639778F5-81DA-4AA3-AB9C-14956313D08E}" type="presParOf" srcId="{B753D501-FCA9-4954-88E4-8E496EB0D402}" destId="{2176357F-F30A-4833-978C-208D4501B0AF}" srcOrd="2" destOrd="0" presId="urn:microsoft.com/office/officeart/2005/8/layout/vList5"/>
    <dgm:cxn modelId="{CCC334B8-D826-46DA-955A-DAB83D2A56AA}" type="presParOf" srcId="{2176357F-F30A-4833-978C-208D4501B0AF}" destId="{D51CA8DD-8DEC-44BF-BD0B-41754354DFEC}" srcOrd="0" destOrd="0" presId="urn:microsoft.com/office/officeart/2005/8/layout/vList5"/>
    <dgm:cxn modelId="{CC621284-7CFE-4586-8094-23F2B436BB3B}" type="presParOf" srcId="{B753D501-FCA9-4954-88E4-8E496EB0D402}" destId="{1BF107CC-5E15-4D1A-B5ED-A5DED7005DD4}" srcOrd="3" destOrd="0" presId="urn:microsoft.com/office/officeart/2005/8/layout/vList5"/>
    <dgm:cxn modelId="{4DD68F19-93BC-4883-83AD-4A99B6BA60DC}" type="presParOf" srcId="{B753D501-FCA9-4954-88E4-8E496EB0D402}" destId="{4524EEF0-4D4F-484C-A8B7-9A1B41FC3910}" srcOrd="4" destOrd="0" presId="urn:microsoft.com/office/officeart/2005/8/layout/vList5"/>
    <dgm:cxn modelId="{8B37A1BD-917B-4F92-98B5-4C24FABB1B40}" type="presParOf" srcId="{4524EEF0-4D4F-484C-A8B7-9A1B41FC3910}" destId="{5F692266-9EC3-4DFC-8231-351527B7598B}" srcOrd="0" destOrd="0" presId="urn:microsoft.com/office/officeart/2005/8/layout/vList5"/>
    <dgm:cxn modelId="{61CF6DC9-6740-4830-9844-7DAE8CE7CEBB}" type="presParOf" srcId="{B753D501-FCA9-4954-88E4-8E496EB0D402}" destId="{6AE960EA-AC06-4807-AB25-20593367255C}" srcOrd="5" destOrd="0" presId="urn:microsoft.com/office/officeart/2005/8/layout/vList5"/>
    <dgm:cxn modelId="{80820058-7BA9-4C8E-89CB-04CDFC7DE520}" type="presParOf" srcId="{B753D501-FCA9-4954-88E4-8E496EB0D402}" destId="{BDDC319A-88C4-4DAC-9683-3F460C1C2244}" srcOrd="6" destOrd="0" presId="urn:microsoft.com/office/officeart/2005/8/layout/vList5"/>
    <dgm:cxn modelId="{612E46EB-4EE0-4B0F-9818-F96045D87CEE}" type="presParOf" srcId="{BDDC319A-88C4-4DAC-9683-3F460C1C2244}" destId="{C2118BE3-09C2-4A54-A86F-374F03EE7448}" srcOrd="0" destOrd="0" presId="urn:microsoft.com/office/officeart/2005/8/layout/vList5"/>
    <dgm:cxn modelId="{9CF39EA6-0FAB-4389-9F07-52FF95079682}" type="presParOf" srcId="{B753D501-FCA9-4954-88E4-8E496EB0D402}" destId="{42A62BD7-C62E-4BAA-B1F7-9CCCED19C343}" srcOrd="7" destOrd="0" presId="urn:microsoft.com/office/officeart/2005/8/layout/vList5"/>
    <dgm:cxn modelId="{A15749BF-2C76-4BC4-9833-4AE8D5247D0F}" type="presParOf" srcId="{B753D501-FCA9-4954-88E4-8E496EB0D402}" destId="{80287DB9-545C-4AC4-B7C8-45ECDCC4086A}" srcOrd="8" destOrd="0" presId="urn:microsoft.com/office/officeart/2005/8/layout/vList5"/>
    <dgm:cxn modelId="{3B53324A-6445-4CCB-9384-51EF7C4DB0C2}" type="presParOf" srcId="{80287DB9-545C-4AC4-B7C8-45ECDCC4086A}" destId="{EF916DF9-8BBD-4C4F-BDCA-C86755C9781A}" srcOrd="0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3E61AE-C743-49B9-A200-0EAA72AD52E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00271DD-862B-4CDB-A71C-E95FAF972D15}">
      <dgm:prSet/>
      <dgm:spPr/>
      <dgm:t>
        <a:bodyPr/>
        <a:lstStyle/>
        <a:p>
          <a:r>
            <a:rPr lang="en-IN"/>
            <a:t>We used pandas to convert the csv file for processing.</a:t>
          </a:r>
          <a:endParaRPr lang="en-US"/>
        </a:p>
      </dgm:t>
    </dgm:pt>
    <dgm:pt modelId="{B29E236D-9974-468F-9C52-BEC37DE7F0C1}" type="parTrans" cxnId="{974E1D08-C99E-468A-9825-D9DF892F517D}">
      <dgm:prSet/>
      <dgm:spPr/>
      <dgm:t>
        <a:bodyPr/>
        <a:lstStyle/>
        <a:p>
          <a:endParaRPr lang="en-US"/>
        </a:p>
      </dgm:t>
    </dgm:pt>
    <dgm:pt modelId="{2F7CF145-E216-43C7-A60E-072D16662CDA}" type="sibTrans" cxnId="{974E1D08-C99E-468A-9825-D9DF892F517D}">
      <dgm:prSet/>
      <dgm:spPr/>
      <dgm:t>
        <a:bodyPr/>
        <a:lstStyle/>
        <a:p>
          <a:endParaRPr lang="en-US"/>
        </a:p>
      </dgm:t>
    </dgm:pt>
    <dgm:pt modelId="{EE2E710D-2079-4AC3-96AE-C36A934617D6}">
      <dgm:prSet/>
      <dgm:spPr/>
      <dgm:t>
        <a:bodyPr/>
        <a:lstStyle/>
        <a:p>
          <a:r>
            <a:rPr lang="en-IN" dirty="0" err="1"/>
            <a:t>Sklearn</a:t>
          </a:r>
          <a:r>
            <a:rPr lang="en-IN" dirty="0"/>
            <a:t> as we all know houses many levels of different machine learning models .</a:t>
          </a:r>
          <a:endParaRPr lang="en-US" dirty="0"/>
        </a:p>
      </dgm:t>
    </dgm:pt>
    <dgm:pt modelId="{5C46DE51-7286-4CDF-A461-D0CA12E18320}" type="parTrans" cxnId="{FB0C57EE-AB30-41D2-BD41-5695217368B8}">
      <dgm:prSet/>
      <dgm:spPr/>
      <dgm:t>
        <a:bodyPr/>
        <a:lstStyle/>
        <a:p>
          <a:endParaRPr lang="en-US"/>
        </a:p>
      </dgm:t>
    </dgm:pt>
    <dgm:pt modelId="{F39A08CF-C420-4355-A7D1-9984AAF0AC96}" type="sibTrans" cxnId="{FB0C57EE-AB30-41D2-BD41-5695217368B8}">
      <dgm:prSet/>
      <dgm:spPr/>
      <dgm:t>
        <a:bodyPr/>
        <a:lstStyle/>
        <a:p>
          <a:endParaRPr lang="en-US"/>
        </a:p>
      </dgm:t>
    </dgm:pt>
    <dgm:pt modelId="{C7522B69-9794-4FEA-96F0-9FD16DB29E70}">
      <dgm:prSet/>
      <dgm:spPr/>
      <dgm:t>
        <a:bodyPr/>
        <a:lstStyle/>
        <a:p>
          <a:r>
            <a:rPr lang="en-IN" dirty="0"/>
            <a:t>We employed matplotlib and sea born for plotting the graphs and other visualization processes.</a:t>
          </a:r>
          <a:endParaRPr lang="en-US" dirty="0"/>
        </a:p>
      </dgm:t>
    </dgm:pt>
    <dgm:pt modelId="{FF4AC942-B265-43FB-BF54-4D09C9C7305A}" type="parTrans" cxnId="{D9014785-1508-4079-BEA9-768D9F8C3F87}">
      <dgm:prSet/>
      <dgm:spPr/>
      <dgm:t>
        <a:bodyPr/>
        <a:lstStyle/>
        <a:p>
          <a:endParaRPr lang="en-US"/>
        </a:p>
      </dgm:t>
    </dgm:pt>
    <dgm:pt modelId="{078100EC-D18B-44AE-9B57-B9B8D28A19FD}" type="sibTrans" cxnId="{D9014785-1508-4079-BEA9-768D9F8C3F87}">
      <dgm:prSet/>
      <dgm:spPr/>
      <dgm:t>
        <a:bodyPr/>
        <a:lstStyle/>
        <a:p>
          <a:endParaRPr lang="en-US"/>
        </a:p>
      </dgm:t>
    </dgm:pt>
    <dgm:pt modelId="{CE7B5753-AC0B-41E9-AF2E-7B70A56E3B0A}" type="pres">
      <dgm:prSet presAssocID="{533E61AE-C743-49B9-A200-0EAA72AD52E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D9F4201-1007-424E-A96C-28F692FEB4F7}" type="pres">
      <dgm:prSet presAssocID="{C00271DD-862B-4CDB-A71C-E95FAF972D1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86FE78-749E-48CA-B41E-C129336EC80D}" type="pres">
      <dgm:prSet presAssocID="{2F7CF145-E216-43C7-A60E-072D16662CDA}" presName="spacer" presStyleCnt="0"/>
      <dgm:spPr/>
    </dgm:pt>
    <dgm:pt modelId="{73D32A05-9416-497D-A1AF-F35EA3D7E560}" type="pres">
      <dgm:prSet presAssocID="{EE2E710D-2079-4AC3-96AE-C36A934617D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A0B216A-B469-4A01-A2F5-71233E8F8612}" type="pres">
      <dgm:prSet presAssocID="{F39A08CF-C420-4355-A7D1-9984AAF0AC96}" presName="spacer" presStyleCnt="0"/>
      <dgm:spPr/>
    </dgm:pt>
    <dgm:pt modelId="{D0DE1B1E-F688-4153-B6AF-9EFF8D06C51A}" type="pres">
      <dgm:prSet presAssocID="{C7522B69-9794-4FEA-96F0-9FD16DB29E70}" presName="parentText" presStyleLbl="node1" presStyleIdx="2" presStyleCnt="3" custLinFactNeighborY="-1598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B0C57EE-AB30-41D2-BD41-5695217368B8}" srcId="{533E61AE-C743-49B9-A200-0EAA72AD52E2}" destId="{EE2E710D-2079-4AC3-96AE-C36A934617D6}" srcOrd="1" destOrd="0" parTransId="{5C46DE51-7286-4CDF-A461-D0CA12E18320}" sibTransId="{F39A08CF-C420-4355-A7D1-9984AAF0AC96}"/>
    <dgm:cxn modelId="{9B38C4C7-CA73-4746-BA4B-DBB2AC50BBF7}" type="presOf" srcId="{C7522B69-9794-4FEA-96F0-9FD16DB29E70}" destId="{D0DE1B1E-F688-4153-B6AF-9EFF8D06C51A}" srcOrd="0" destOrd="0" presId="urn:microsoft.com/office/officeart/2005/8/layout/vList2"/>
    <dgm:cxn modelId="{6EDED2B2-3DDC-4F4F-B40A-925902779C0C}" type="presOf" srcId="{C00271DD-862B-4CDB-A71C-E95FAF972D15}" destId="{AD9F4201-1007-424E-A96C-28F692FEB4F7}" srcOrd="0" destOrd="0" presId="urn:microsoft.com/office/officeart/2005/8/layout/vList2"/>
    <dgm:cxn modelId="{D9014785-1508-4079-BEA9-768D9F8C3F87}" srcId="{533E61AE-C743-49B9-A200-0EAA72AD52E2}" destId="{C7522B69-9794-4FEA-96F0-9FD16DB29E70}" srcOrd="2" destOrd="0" parTransId="{FF4AC942-B265-43FB-BF54-4D09C9C7305A}" sibTransId="{078100EC-D18B-44AE-9B57-B9B8D28A19FD}"/>
    <dgm:cxn modelId="{A5B2043D-E8F6-4AD7-A63A-406F87FDE1D7}" type="presOf" srcId="{533E61AE-C743-49B9-A200-0EAA72AD52E2}" destId="{CE7B5753-AC0B-41E9-AF2E-7B70A56E3B0A}" srcOrd="0" destOrd="0" presId="urn:microsoft.com/office/officeart/2005/8/layout/vList2"/>
    <dgm:cxn modelId="{974E1D08-C99E-468A-9825-D9DF892F517D}" srcId="{533E61AE-C743-49B9-A200-0EAA72AD52E2}" destId="{C00271DD-862B-4CDB-A71C-E95FAF972D15}" srcOrd="0" destOrd="0" parTransId="{B29E236D-9974-468F-9C52-BEC37DE7F0C1}" sibTransId="{2F7CF145-E216-43C7-A60E-072D16662CDA}"/>
    <dgm:cxn modelId="{525FDC58-CA7B-42AA-BA07-2DF01621E010}" type="presOf" srcId="{EE2E710D-2079-4AC3-96AE-C36A934617D6}" destId="{73D32A05-9416-497D-A1AF-F35EA3D7E560}" srcOrd="0" destOrd="0" presId="urn:microsoft.com/office/officeart/2005/8/layout/vList2"/>
    <dgm:cxn modelId="{CBC648C2-CDB3-4F99-85DD-F53A1FFE32C0}" type="presParOf" srcId="{CE7B5753-AC0B-41E9-AF2E-7B70A56E3B0A}" destId="{AD9F4201-1007-424E-A96C-28F692FEB4F7}" srcOrd="0" destOrd="0" presId="urn:microsoft.com/office/officeart/2005/8/layout/vList2"/>
    <dgm:cxn modelId="{A1458DC9-5104-43EB-AE26-D3EFEC3B0B1C}" type="presParOf" srcId="{CE7B5753-AC0B-41E9-AF2E-7B70A56E3B0A}" destId="{4D86FE78-749E-48CA-B41E-C129336EC80D}" srcOrd="1" destOrd="0" presId="urn:microsoft.com/office/officeart/2005/8/layout/vList2"/>
    <dgm:cxn modelId="{17566D2D-EBD5-4A63-9ADF-07C58E1A5E78}" type="presParOf" srcId="{CE7B5753-AC0B-41E9-AF2E-7B70A56E3B0A}" destId="{73D32A05-9416-497D-A1AF-F35EA3D7E560}" srcOrd="2" destOrd="0" presId="urn:microsoft.com/office/officeart/2005/8/layout/vList2"/>
    <dgm:cxn modelId="{F6DD7209-3E92-48D6-8C02-0F178C8B481B}" type="presParOf" srcId="{CE7B5753-AC0B-41E9-AF2E-7B70A56E3B0A}" destId="{0A0B216A-B469-4A01-A2F5-71233E8F8612}" srcOrd="3" destOrd="0" presId="urn:microsoft.com/office/officeart/2005/8/layout/vList2"/>
    <dgm:cxn modelId="{BDDA5D48-2B5E-4E0E-AF84-D0456670C26A}" type="presParOf" srcId="{CE7B5753-AC0B-41E9-AF2E-7B70A56E3B0A}" destId="{D0DE1B1E-F688-4153-B6AF-9EFF8D06C51A}" srcOrd="4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DCE808-1ABF-4D00-BDE4-E3FDC78CCC1A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A8A3ABF-9AFF-4673-B4DD-319D59F8D816}">
      <dgm:prSet custT="1"/>
      <dgm:spPr/>
      <dgm:t>
        <a:bodyPr/>
        <a:lstStyle/>
        <a:p>
          <a:r>
            <a:rPr lang="en-US" sz="1800" dirty="0" smtClean="0"/>
            <a:t>Features </a:t>
          </a:r>
          <a:r>
            <a:rPr lang="en-US" sz="1800" dirty="0" err="1" smtClean="0"/>
            <a:t>fc</a:t>
          </a:r>
          <a:r>
            <a:rPr lang="en-US" sz="1800" dirty="0" smtClean="0"/>
            <a:t> and </a:t>
          </a:r>
          <a:r>
            <a:rPr lang="en-US" sz="1800" dirty="0" err="1" smtClean="0"/>
            <a:t>px_height</a:t>
          </a:r>
          <a:r>
            <a:rPr lang="en-US" sz="1800" dirty="0" smtClean="0"/>
            <a:t> has outliers so we remove and clean with specific value.</a:t>
          </a:r>
          <a:endParaRPr lang="en-US" sz="1800" dirty="0"/>
        </a:p>
      </dgm:t>
    </dgm:pt>
    <dgm:pt modelId="{FD4656B0-913F-4466-81C8-99D54F1A7D3C}" type="parTrans" cxnId="{5F42531E-9555-4159-8F87-835B3EC05AE3}">
      <dgm:prSet/>
      <dgm:spPr/>
      <dgm:t>
        <a:bodyPr/>
        <a:lstStyle/>
        <a:p>
          <a:endParaRPr lang="en-US"/>
        </a:p>
      </dgm:t>
    </dgm:pt>
    <dgm:pt modelId="{B0E42D69-412A-4357-9834-10445CFD0B54}" type="sibTrans" cxnId="{5F42531E-9555-4159-8F87-835B3EC05AE3}">
      <dgm:prSet/>
      <dgm:spPr/>
      <dgm:t>
        <a:bodyPr/>
        <a:lstStyle/>
        <a:p>
          <a:endParaRPr lang="en-US"/>
        </a:p>
      </dgm:t>
    </dgm:pt>
    <dgm:pt modelId="{B8819D71-6870-497A-9283-08B16EB66C1A}">
      <dgm:prSet custT="1"/>
      <dgm:spPr/>
      <dgm:t>
        <a:bodyPr/>
        <a:lstStyle/>
        <a:p>
          <a:r>
            <a:rPr lang="en-IN" sz="1800" smtClean="0"/>
            <a:t>LR=(Q1 - 1.5 * IQR)</a:t>
          </a:r>
          <a:endParaRPr lang="en-US" sz="1800" dirty="0"/>
        </a:p>
      </dgm:t>
    </dgm:pt>
    <dgm:pt modelId="{EAA1D40D-92E7-4DD0-9D7F-05F9606EB4AA}" type="parTrans" cxnId="{FB98FF86-0D48-44F8-B447-91FDD041A70C}">
      <dgm:prSet/>
      <dgm:spPr/>
    </dgm:pt>
    <dgm:pt modelId="{47EE5A4A-AF28-4E5E-83C8-5C7C87A09A5F}" type="sibTrans" cxnId="{FB98FF86-0D48-44F8-B447-91FDD041A70C}">
      <dgm:prSet/>
      <dgm:spPr/>
    </dgm:pt>
    <dgm:pt modelId="{7DAD2B79-26C1-44E5-AF33-E47EDE94682B}">
      <dgm:prSet custT="1"/>
      <dgm:spPr/>
      <dgm:t>
        <a:bodyPr/>
        <a:lstStyle/>
        <a:p>
          <a:r>
            <a:rPr lang="en-IN" sz="1800" dirty="0"/>
            <a:t>UR=(Q3 + 1.5 * IQR)</a:t>
          </a:r>
          <a:endParaRPr lang="en-IN" sz="1800" dirty="0"/>
        </a:p>
      </dgm:t>
    </dgm:pt>
    <dgm:pt modelId="{0BD378D2-2D25-4831-A6D3-2FD3719E15A3}" type="parTrans" cxnId="{546B4714-9E1C-4E3B-8613-64FD8D5A4FD9}">
      <dgm:prSet/>
      <dgm:spPr/>
      <dgm:t>
        <a:bodyPr/>
        <a:lstStyle/>
        <a:p>
          <a:endParaRPr lang="en-IN"/>
        </a:p>
      </dgm:t>
    </dgm:pt>
    <dgm:pt modelId="{81A1C293-C4FA-4BB2-8898-630A97A744C2}" type="sibTrans" cxnId="{546B4714-9E1C-4E3B-8613-64FD8D5A4FD9}">
      <dgm:prSet/>
      <dgm:spPr/>
      <dgm:t>
        <a:bodyPr/>
        <a:lstStyle/>
        <a:p>
          <a:endParaRPr lang="en-IN"/>
        </a:p>
      </dgm:t>
    </dgm:pt>
    <dgm:pt modelId="{9B4199F4-A714-43D5-AD15-361A1C7E87D2}" type="pres">
      <dgm:prSet presAssocID="{08DCE808-1ABF-4D00-BDE4-E3FDC78CCC1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218F0B97-7F27-4F74-9703-A0E094E44270}" type="pres">
      <dgm:prSet presAssocID="{4A8A3ABF-9AFF-4673-B4DD-319D59F8D816}" presName="hierRoot1" presStyleCnt="0"/>
      <dgm:spPr/>
    </dgm:pt>
    <dgm:pt modelId="{328DE385-0A67-4C2D-8CEF-81BDB71465F6}" type="pres">
      <dgm:prSet presAssocID="{4A8A3ABF-9AFF-4673-B4DD-319D59F8D816}" presName="composite" presStyleCnt="0"/>
      <dgm:spPr/>
    </dgm:pt>
    <dgm:pt modelId="{CC976AB4-D4FE-44D2-AC4A-8C23C476542D}" type="pres">
      <dgm:prSet presAssocID="{4A8A3ABF-9AFF-4673-B4DD-319D59F8D816}" presName="background" presStyleLbl="node0" presStyleIdx="0" presStyleCnt="3"/>
      <dgm:spPr/>
    </dgm:pt>
    <dgm:pt modelId="{CE32AEB4-F756-4CCF-A076-7F673D16E7FE}" type="pres">
      <dgm:prSet presAssocID="{4A8A3ABF-9AFF-4673-B4DD-319D59F8D816}" presName="text" presStyleLbl="fgAcc0" presStyleIdx="0" presStyleCnt="3" custScaleX="112538" custScaleY="65657" custLinFactNeighborX="462" custLinFactNeighborY="109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1EC7122-463B-434D-9A4E-357AE4170A6A}" type="pres">
      <dgm:prSet presAssocID="{4A8A3ABF-9AFF-4673-B4DD-319D59F8D816}" presName="hierChild2" presStyleCnt="0"/>
      <dgm:spPr/>
    </dgm:pt>
    <dgm:pt modelId="{48E66D46-FB14-4CFF-8C27-2E6F260CD8A6}" type="pres">
      <dgm:prSet presAssocID="{B8819D71-6870-497A-9283-08B16EB66C1A}" presName="hierRoot1" presStyleCnt="0"/>
      <dgm:spPr/>
    </dgm:pt>
    <dgm:pt modelId="{5503B6CA-6480-4ED0-9C02-DAF9841D3A1D}" type="pres">
      <dgm:prSet presAssocID="{B8819D71-6870-497A-9283-08B16EB66C1A}" presName="composite" presStyleCnt="0"/>
      <dgm:spPr/>
    </dgm:pt>
    <dgm:pt modelId="{9BDA82E0-4B0A-48DC-8B43-8AAD99067848}" type="pres">
      <dgm:prSet presAssocID="{B8819D71-6870-497A-9283-08B16EB66C1A}" presName="background" presStyleLbl="node0" presStyleIdx="1" presStyleCnt="3"/>
      <dgm:spPr/>
    </dgm:pt>
    <dgm:pt modelId="{0DE8A2D8-E9FE-4A69-9B79-893629B18CF7}" type="pres">
      <dgm:prSet presAssocID="{B8819D71-6870-497A-9283-08B16EB66C1A}" presName="text" presStyleLbl="fgAcc0" presStyleIdx="1" presStyleCnt="3" custLinFactNeighborX="-3843" custLinFactNeighborY="-529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F0B7DED-81E0-4646-AD96-90E7D9BC51E9}" type="pres">
      <dgm:prSet presAssocID="{B8819D71-6870-497A-9283-08B16EB66C1A}" presName="hierChild2" presStyleCnt="0"/>
      <dgm:spPr/>
    </dgm:pt>
    <dgm:pt modelId="{47E66755-371D-4D93-BDEF-126C6BE9E55F}" type="pres">
      <dgm:prSet presAssocID="{7DAD2B79-26C1-44E5-AF33-E47EDE94682B}" presName="hierRoot1" presStyleCnt="0"/>
      <dgm:spPr/>
    </dgm:pt>
    <dgm:pt modelId="{02BDE64F-2704-4945-8CE1-1B92496FB02D}" type="pres">
      <dgm:prSet presAssocID="{7DAD2B79-26C1-44E5-AF33-E47EDE94682B}" presName="composite" presStyleCnt="0"/>
      <dgm:spPr/>
    </dgm:pt>
    <dgm:pt modelId="{0A8D9093-90F9-465A-973E-A61392C8171E}" type="pres">
      <dgm:prSet presAssocID="{7DAD2B79-26C1-44E5-AF33-E47EDE94682B}" presName="background" presStyleLbl="node0" presStyleIdx="2" presStyleCnt="3"/>
      <dgm:spPr/>
    </dgm:pt>
    <dgm:pt modelId="{223C06C4-C566-422B-9B5E-9051DD6C5E4B}" type="pres">
      <dgm:prSet presAssocID="{7DAD2B79-26C1-44E5-AF33-E47EDE94682B}" presName="text" presStyleLbl="fgAcc0" presStyleIdx="2" presStyleCnt="3">
        <dgm:presLayoutVars>
          <dgm:chPref val="3"/>
        </dgm:presLayoutVars>
      </dgm:prSet>
      <dgm:spPr/>
    </dgm:pt>
    <dgm:pt modelId="{934CC615-7CC5-4B07-8D9A-EB62BCA6B83C}" type="pres">
      <dgm:prSet presAssocID="{7DAD2B79-26C1-44E5-AF33-E47EDE94682B}" presName="hierChild2" presStyleCnt="0"/>
      <dgm:spPr/>
    </dgm:pt>
  </dgm:ptLst>
  <dgm:cxnLst>
    <dgm:cxn modelId="{205591D9-F539-4A51-8690-067EACF6D135}" type="presOf" srcId="{7DAD2B79-26C1-44E5-AF33-E47EDE94682B}" destId="{223C06C4-C566-422B-9B5E-9051DD6C5E4B}" srcOrd="0" destOrd="0" presId="urn:microsoft.com/office/officeart/2005/8/layout/hierarchy1"/>
    <dgm:cxn modelId="{FB98FF86-0D48-44F8-B447-91FDD041A70C}" srcId="{08DCE808-1ABF-4D00-BDE4-E3FDC78CCC1A}" destId="{B8819D71-6870-497A-9283-08B16EB66C1A}" srcOrd="1" destOrd="0" parTransId="{EAA1D40D-92E7-4DD0-9D7F-05F9606EB4AA}" sibTransId="{47EE5A4A-AF28-4E5E-83C8-5C7C87A09A5F}"/>
    <dgm:cxn modelId="{44165978-8DE3-455A-B7A8-FB38BF59B8AF}" type="presOf" srcId="{B8819D71-6870-497A-9283-08B16EB66C1A}" destId="{0DE8A2D8-E9FE-4A69-9B79-893629B18CF7}" srcOrd="0" destOrd="0" presId="urn:microsoft.com/office/officeart/2005/8/layout/hierarchy1"/>
    <dgm:cxn modelId="{5F42531E-9555-4159-8F87-835B3EC05AE3}" srcId="{08DCE808-1ABF-4D00-BDE4-E3FDC78CCC1A}" destId="{4A8A3ABF-9AFF-4673-B4DD-319D59F8D816}" srcOrd="0" destOrd="0" parTransId="{FD4656B0-913F-4466-81C8-99D54F1A7D3C}" sibTransId="{B0E42D69-412A-4357-9834-10445CFD0B54}"/>
    <dgm:cxn modelId="{56DCD160-49FF-4B24-9654-DB0C0722185B}" type="presOf" srcId="{08DCE808-1ABF-4D00-BDE4-E3FDC78CCC1A}" destId="{9B4199F4-A714-43D5-AD15-361A1C7E87D2}" srcOrd="0" destOrd="0" presId="urn:microsoft.com/office/officeart/2005/8/layout/hierarchy1"/>
    <dgm:cxn modelId="{546B4714-9E1C-4E3B-8613-64FD8D5A4FD9}" srcId="{08DCE808-1ABF-4D00-BDE4-E3FDC78CCC1A}" destId="{7DAD2B79-26C1-44E5-AF33-E47EDE94682B}" srcOrd="2" destOrd="0" parTransId="{0BD378D2-2D25-4831-A6D3-2FD3719E15A3}" sibTransId="{81A1C293-C4FA-4BB2-8898-630A97A744C2}"/>
    <dgm:cxn modelId="{43677A9D-C642-4323-9289-AF08A9AA49B1}" type="presOf" srcId="{4A8A3ABF-9AFF-4673-B4DD-319D59F8D816}" destId="{CE32AEB4-F756-4CCF-A076-7F673D16E7FE}" srcOrd="0" destOrd="0" presId="urn:microsoft.com/office/officeart/2005/8/layout/hierarchy1"/>
    <dgm:cxn modelId="{41563761-F58A-4A55-9193-CF2AE6E9FD5B}" type="presParOf" srcId="{9B4199F4-A714-43D5-AD15-361A1C7E87D2}" destId="{218F0B97-7F27-4F74-9703-A0E094E44270}" srcOrd="0" destOrd="0" presId="urn:microsoft.com/office/officeart/2005/8/layout/hierarchy1"/>
    <dgm:cxn modelId="{38F0F66D-1A92-44AD-86A3-BFD678AF5251}" type="presParOf" srcId="{218F0B97-7F27-4F74-9703-A0E094E44270}" destId="{328DE385-0A67-4C2D-8CEF-81BDB71465F6}" srcOrd="0" destOrd="0" presId="urn:microsoft.com/office/officeart/2005/8/layout/hierarchy1"/>
    <dgm:cxn modelId="{12DCE751-7212-44E5-98A9-1D0B4F89C3E0}" type="presParOf" srcId="{328DE385-0A67-4C2D-8CEF-81BDB71465F6}" destId="{CC976AB4-D4FE-44D2-AC4A-8C23C476542D}" srcOrd="0" destOrd="0" presId="urn:microsoft.com/office/officeart/2005/8/layout/hierarchy1"/>
    <dgm:cxn modelId="{5A466ACB-9AC0-425E-A9BB-47C6EA77A09E}" type="presParOf" srcId="{328DE385-0A67-4C2D-8CEF-81BDB71465F6}" destId="{CE32AEB4-F756-4CCF-A076-7F673D16E7FE}" srcOrd="1" destOrd="0" presId="urn:microsoft.com/office/officeart/2005/8/layout/hierarchy1"/>
    <dgm:cxn modelId="{282DF74F-0A76-4FBA-B8D6-790224E16EF3}" type="presParOf" srcId="{218F0B97-7F27-4F74-9703-A0E094E44270}" destId="{91EC7122-463B-434D-9A4E-357AE4170A6A}" srcOrd="1" destOrd="0" presId="urn:microsoft.com/office/officeart/2005/8/layout/hierarchy1"/>
    <dgm:cxn modelId="{A5E2D99B-E7F7-4030-934A-1FD633F80CD2}" type="presParOf" srcId="{9B4199F4-A714-43D5-AD15-361A1C7E87D2}" destId="{48E66D46-FB14-4CFF-8C27-2E6F260CD8A6}" srcOrd="1" destOrd="0" presId="urn:microsoft.com/office/officeart/2005/8/layout/hierarchy1"/>
    <dgm:cxn modelId="{DA0FF00F-0CFC-43AC-8AC3-EC7FE95B2DDE}" type="presParOf" srcId="{48E66D46-FB14-4CFF-8C27-2E6F260CD8A6}" destId="{5503B6CA-6480-4ED0-9C02-DAF9841D3A1D}" srcOrd="0" destOrd="0" presId="urn:microsoft.com/office/officeart/2005/8/layout/hierarchy1"/>
    <dgm:cxn modelId="{497E2F1D-685D-469A-92D0-60686DEFD029}" type="presParOf" srcId="{5503B6CA-6480-4ED0-9C02-DAF9841D3A1D}" destId="{9BDA82E0-4B0A-48DC-8B43-8AAD99067848}" srcOrd="0" destOrd="0" presId="urn:microsoft.com/office/officeart/2005/8/layout/hierarchy1"/>
    <dgm:cxn modelId="{61D2C4DA-3CEE-4703-8CB5-05ACB739DA0D}" type="presParOf" srcId="{5503B6CA-6480-4ED0-9C02-DAF9841D3A1D}" destId="{0DE8A2D8-E9FE-4A69-9B79-893629B18CF7}" srcOrd="1" destOrd="0" presId="urn:microsoft.com/office/officeart/2005/8/layout/hierarchy1"/>
    <dgm:cxn modelId="{697AD4E6-A945-4D84-83A7-9C7A009500A7}" type="presParOf" srcId="{48E66D46-FB14-4CFF-8C27-2E6F260CD8A6}" destId="{2F0B7DED-81E0-4646-AD96-90E7D9BC51E9}" srcOrd="1" destOrd="0" presId="urn:microsoft.com/office/officeart/2005/8/layout/hierarchy1"/>
    <dgm:cxn modelId="{5148E544-C8BD-4E34-87D1-873A7E6A1ACD}" type="presParOf" srcId="{9B4199F4-A714-43D5-AD15-361A1C7E87D2}" destId="{47E66755-371D-4D93-BDEF-126C6BE9E55F}" srcOrd="2" destOrd="0" presId="urn:microsoft.com/office/officeart/2005/8/layout/hierarchy1"/>
    <dgm:cxn modelId="{BD3A289A-233A-4B48-8987-8A5314E9E8F5}" type="presParOf" srcId="{47E66755-371D-4D93-BDEF-126C6BE9E55F}" destId="{02BDE64F-2704-4945-8CE1-1B92496FB02D}" srcOrd="0" destOrd="0" presId="urn:microsoft.com/office/officeart/2005/8/layout/hierarchy1"/>
    <dgm:cxn modelId="{A01AE336-EA15-4307-B012-795A5CFB5AF0}" type="presParOf" srcId="{02BDE64F-2704-4945-8CE1-1B92496FB02D}" destId="{0A8D9093-90F9-465A-973E-A61392C8171E}" srcOrd="0" destOrd="0" presId="urn:microsoft.com/office/officeart/2005/8/layout/hierarchy1"/>
    <dgm:cxn modelId="{94F45300-4DFD-4C6B-A944-5BDF910930B2}" type="presParOf" srcId="{02BDE64F-2704-4945-8CE1-1B92496FB02D}" destId="{223C06C4-C566-422B-9B5E-9051DD6C5E4B}" srcOrd="1" destOrd="0" presId="urn:microsoft.com/office/officeart/2005/8/layout/hierarchy1"/>
    <dgm:cxn modelId="{A60B0240-9152-4C4C-AC42-8DA0A40A2706}" type="presParOf" srcId="{47E66755-371D-4D93-BDEF-126C6BE9E55F}" destId="{934CC615-7CC5-4B07-8D9A-EB62BCA6B83C}" srcOrd="1" destOrd="0" presId="urn:microsoft.com/office/officeart/2005/8/layout/hierarchy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BD3D05-918B-4123-8A1A-1C1B7CCEED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D5119-F3B2-41EB-A63B-97A081475B86}">
      <dgm:prSet custT="1"/>
      <dgm:spPr/>
      <dgm:t>
        <a:bodyPr/>
        <a:lstStyle/>
        <a:p>
          <a:r>
            <a:rPr lang="en-IN" sz="2400" dirty="0" smtClean="0"/>
            <a:t>We also build model with only those columns which has significant difference with price range .</a:t>
          </a:r>
        </a:p>
        <a:p>
          <a:r>
            <a:rPr lang="en-US" sz="2400" dirty="0" smtClean="0"/>
            <a:t>Ram show significant impact on price range.</a:t>
          </a:r>
        </a:p>
        <a:p>
          <a:r>
            <a:rPr lang="en-US" sz="2400" dirty="0" err="1" smtClean="0"/>
            <a:t>Xgboost</a:t>
          </a:r>
          <a:r>
            <a:rPr lang="en-US" sz="2400" dirty="0" smtClean="0"/>
            <a:t> is robust method we can also used.</a:t>
          </a:r>
          <a:endParaRPr lang="en-US" sz="2400" dirty="0"/>
        </a:p>
      </dgm:t>
    </dgm:pt>
    <dgm:pt modelId="{B480C128-01DC-4952-AC3B-F67891F795CE}" type="parTrans" cxnId="{F3A7A19D-6214-4C37-9801-FEA05F613AED}">
      <dgm:prSet/>
      <dgm:spPr/>
      <dgm:t>
        <a:bodyPr/>
        <a:lstStyle/>
        <a:p>
          <a:endParaRPr lang="en-US"/>
        </a:p>
      </dgm:t>
    </dgm:pt>
    <dgm:pt modelId="{9BC3736A-837B-4EAD-8BF3-F794A4FA409E}" type="sibTrans" cxnId="{F3A7A19D-6214-4C37-9801-FEA05F613AED}">
      <dgm:prSet/>
      <dgm:spPr/>
      <dgm:t>
        <a:bodyPr/>
        <a:lstStyle/>
        <a:p>
          <a:endParaRPr lang="en-US"/>
        </a:p>
      </dgm:t>
    </dgm:pt>
    <dgm:pt modelId="{2C815991-811B-48CC-B3D4-D39726B38766}" type="pres">
      <dgm:prSet presAssocID="{A2BD3D05-918B-4123-8A1A-1C1B7CCEED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FD2016C-C2DA-4991-9202-2845446AB1F0}" type="pres">
      <dgm:prSet presAssocID="{63AD5119-F3B2-41EB-A63B-97A081475B86}" presName="parentText" presStyleLbl="node1" presStyleIdx="0" presStyleCnt="1" custLinFactNeighborX="468" custLinFactNeighborY="-9072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36AF6C3-432F-423B-B53D-F985F91CA08F}" type="presOf" srcId="{A2BD3D05-918B-4123-8A1A-1C1B7CCEEDA8}" destId="{2C815991-811B-48CC-B3D4-D39726B38766}" srcOrd="0" destOrd="0" presId="urn:microsoft.com/office/officeart/2005/8/layout/vList2"/>
    <dgm:cxn modelId="{F3A7A19D-6214-4C37-9801-FEA05F613AED}" srcId="{A2BD3D05-918B-4123-8A1A-1C1B7CCEEDA8}" destId="{63AD5119-F3B2-41EB-A63B-97A081475B86}" srcOrd="0" destOrd="0" parTransId="{B480C128-01DC-4952-AC3B-F67891F795CE}" sibTransId="{9BC3736A-837B-4EAD-8BF3-F794A4FA409E}"/>
    <dgm:cxn modelId="{321941B5-6122-4326-9514-9E3B6389E44F}" type="presOf" srcId="{63AD5119-F3B2-41EB-A63B-97A081475B86}" destId="{EFD2016C-C2DA-4991-9202-2845446AB1F0}" srcOrd="0" destOrd="0" presId="urn:microsoft.com/office/officeart/2005/8/layout/vList2"/>
    <dgm:cxn modelId="{EF5291BF-6EA3-4807-93AA-770390600623}" type="presParOf" srcId="{2C815991-811B-48CC-B3D4-D39726B38766}" destId="{EFD2016C-C2DA-4991-9202-2845446AB1F0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341B9-65BD-41BB-A72A-1FE5F188CC62}">
      <dsp:nvSpPr>
        <dsp:cNvPr id="0" name=""/>
        <dsp:cNvSpPr/>
      </dsp:nvSpPr>
      <dsp:spPr>
        <a:xfrm>
          <a:off x="0" y="323"/>
          <a:ext cx="7714917" cy="341754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kern="1200" dirty="0">
              <a:solidFill>
                <a:schemeClr val="tx1"/>
              </a:solidFill>
            </a:rPr>
            <a:t>Aim</a:t>
          </a:r>
          <a:endParaRPr lang="en-US" sz="1800" b="0" kern="1200" dirty="0">
            <a:solidFill>
              <a:schemeClr val="tx1"/>
            </a:solidFill>
          </a:endParaRPr>
        </a:p>
      </dsp:txBody>
      <dsp:txXfrm>
        <a:off x="16683" y="17006"/>
        <a:ext cx="7681551" cy="308388"/>
      </dsp:txXfrm>
    </dsp:sp>
    <dsp:sp modelId="{E166C9A5-B0AA-4B39-9955-8CAAF6C968FD}">
      <dsp:nvSpPr>
        <dsp:cNvPr id="0" name=""/>
        <dsp:cNvSpPr/>
      </dsp:nvSpPr>
      <dsp:spPr>
        <a:xfrm>
          <a:off x="0" y="353397"/>
          <a:ext cx="7714917" cy="341754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kern="1200" dirty="0">
              <a:solidFill>
                <a:schemeClr val="tx1"/>
              </a:solidFill>
            </a:rPr>
            <a:t>About dataset</a:t>
          </a:r>
          <a:endParaRPr lang="en-US" sz="1800" b="0" kern="1200" dirty="0">
            <a:solidFill>
              <a:schemeClr val="tx1"/>
            </a:solidFill>
          </a:endParaRPr>
        </a:p>
      </dsp:txBody>
      <dsp:txXfrm>
        <a:off x="16683" y="370080"/>
        <a:ext cx="7681551" cy="308388"/>
      </dsp:txXfrm>
    </dsp:sp>
    <dsp:sp modelId="{D36D0122-1D32-45F2-951B-AF8727E38DF8}">
      <dsp:nvSpPr>
        <dsp:cNvPr id="0" name=""/>
        <dsp:cNvSpPr/>
      </dsp:nvSpPr>
      <dsp:spPr>
        <a:xfrm>
          <a:off x="0" y="706472"/>
          <a:ext cx="7714917" cy="341754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kern="1200" dirty="0">
              <a:solidFill>
                <a:schemeClr val="tx1"/>
              </a:solidFill>
            </a:rPr>
            <a:t>Import necessary packages</a:t>
          </a:r>
          <a:endParaRPr lang="en-US" sz="1800" b="0" kern="1200" dirty="0">
            <a:solidFill>
              <a:schemeClr val="tx1"/>
            </a:solidFill>
          </a:endParaRPr>
        </a:p>
      </dsp:txBody>
      <dsp:txXfrm>
        <a:off x="16683" y="723155"/>
        <a:ext cx="7681551" cy="308388"/>
      </dsp:txXfrm>
    </dsp:sp>
    <dsp:sp modelId="{23EB3ACE-B24A-42E1-BD0B-CDCF6A911BC2}">
      <dsp:nvSpPr>
        <dsp:cNvPr id="0" name=""/>
        <dsp:cNvSpPr/>
      </dsp:nvSpPr>
      <dsp:spPr>
        <a:xfrm>
          <a:off x="0" y="1059546"/>
          <a:ext cx="7714917" cy="341754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kern="1200" dirty="0">
              <a:solidFill>
                <a:schemeClr val="tx1"/>
              </a:solidFill>
            </a:rPr>
            <a:t>Basic pre-processing</a:t>
          </a:r>
          <a:endParaRPr lang="en-US" sz="1800" b="0" kern="1200" dirty="0">
            <a:solidFill>
              <a:schemeClr val="tx1"/>
            </a:solidFill>
          </a:endParaRPr>
        </a:p>
      </dsp:txBody>
      <dsp:txXfrm>
        <a:off x="16683" y="1076229"/>
        <a:ext cx="7681551" cy="308388"/>
      </dsp:txXfrm>
    </dsp:sp>
    <dsp:sp modelId="{08005E53-8BDB-4858-AE4C-D16A5D75ED9C}">
      <dsp:nvSpPr>
        <dsp:cNvPr id="0" name=""/>
        <dsp:cNvSpPr/>
      </dsp:nvSpPr>
      <dsp:spPr>
        <a:xfrm>
          <a:off x="0" y="1412620"/>
          <a:ext cx="7714917" cy="341754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kern="1200" dirty="0">
              <a:solidFill>
                <a:schemeClr val="tx1"/>
              </a:solidFill>
            </a:rPr>
            <a:t>Exploratory data analysis</a:t>
          </a:r>
          <a:endParaRPr lang="en-US" sz="1800" b="0" kern="1200" dirty="0">
            <a:solidFill>
              <a:schemeClr val="tx1"/>
            </a:solidFill>
          </a:endParaRPr>
        </a:p>
      </dsp:txBody>
      <dsp:txXfrm>
        <a:off x="16683" y="1429303"/>
        <a:ext cx="7681551" cy="308388"/>
      </dsp:txXfrm>
    </dsp:sp>
    <dsp:sp modelId="{8747BA4F-94C9-4A9E-A7A6-CF38704DA5CB}">
      <dsp:nvSpPr>
        <dsp:cNvPr id="0" name=""/>
        <dsp:cNvSpPr/>
      </dsp:nvSpPr>
      <dsp:spPr>
        <a:xfrm>
          <a:off x="0" y="1765695"/>
          <a:ext cx="7714917" cy="341754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kern="1200" dirty="0">
              <a:solidFill>
                <a:schemeClr val="tx1"/>
              </a:solidFill>
            </a:rPr>
            <a:t>Detection and removing outliers</a:t>
          </a:r>
          <a:endParaRPr lang="en-US" sz="1800" b="0" kern="1200" dirty="0">
            <a:solidFill>
              <a:schemeClr val="tx1"/>
            </a:solidFill>
          </a:endParaRPr>
        </a:p>
      </dsp:txBody>
      <dsp:txXfrm>
        <a:off x="16683" y="1782378"/>
        <a:ext cx="7681551" cy="308388"/>
      </dsp:txXfrm>
    </dsp:sp>
    <dsp:sp modelId="{D48D4949-1308-42F6-BB49-F0B1D6FE9943}">
      <dsp:nvSpPr>
        <dsp:cNvPr id="0" name=""/>
        <dsp:cNvSpPr/>
      </dsp:nvSpPr>
      <dsp:spPr>
        <a:xfrm>
          <a:off x="0" y="2118769"/>
          <a:ext cx="7714917" cy="341754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</a:rPr>
            <a:t>Feature scaling</a:t>
          </a:r>
        </a:p>
      </dsp:txBody>
      <dsp:txXfrm>
        <a:off x="16683" y="2135452"/>
        <a:ext cx="7681551" cy="308388"/>
      </dsp:txXfrm>
    </dsp:sp>
    <dsp:sp modelId="{81A7C494-CA81-4213-A30C-211F2626D441}">
      <dsp:nvSpPr>
        <dsp:cNvPr id="0" name=""/>
        <dsp:cNvSpPr/>
      </dsp:nvSpPr>
      <dsp:spPr>
        <a:xfrm>
          <a:off x="0" y="2471843"/>
          <a:ext cx="7714917" cy="341754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</a:rPr>
            <a:t>K fold cross validation</a:t>
          </a:r>
        </a:p>
      </dsp:txBody>
      <dsp:txXfrm>
        <a:off x="16683" y="2488526"/>
        <a:ext cx="7681551" cy="308388"/>
      </dsp:txXfrm>
    </dsp:sp>
    <dsp:sp modelId="{288273CD-1E47-44F9-B89B-9D5F6EF3ED88}">
      <dsp:nvSpPr>
        <dsp:cNvPr id="0" name=""/>
        <dsp:cNvSpPr/>
      </dsp:nvSpPr>
      <dsp:spPr>
        <a:xfrm>
          <a:off x="0" y="2824918"/>
          <a:ext cx="7714917" cy="341754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</a:rPr>
            <a:t>Support vector regression</a:t>
          </a:r>
        </a:p>
      </dsp:txBody>
      <dsp:txXfrm>
        <a:off x="16683" y="2841601"/>
        <a:ext cx="7681551" cy="308388"/>
      </dsp:txXfrm>
    </dsp:sp>
    <dsp:sp modelId="{713B0E45-9B4C-408C-B43F-F6131E982A4C}">
      <dsp:nvSpPr>
        <dsp:cNvPr id="0" name=""/>
        <dsp:cNvSpPr/>
      </dsp:nvSpPr>
      <dsp:spPr>
        <a:xfrm>
          <a:off x="0" y="3177992"/>
          <a:ext cx="7714917" cy="341754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</a:rPr>
            <a:t>Convolutional neural network</a:t>
          </a:r>
        </a:p>
      </dsp:txBody>
      <dsp:txXfrm>
        <a:off x="16683" y="3194675"/>
        <a:ext cx="7681551" cy="308388"/>
      </dsp:txXfrm>
    </dsp:sp>
    <dsp:sp modelId="{FD62F337-98DD-4418-B6A1-5CD5DE009D3C}">
      <dsp:nvSpPr>
        <dsp:cNvPr id="0" name=""/>
        <dsp:cNvSpPr/>
      </dsp:nvSpPr>
      <dsp:spPr>
        <a:xfrm>
          <a:off x="0" y="3531066"/>
          <a:ext cx="7714917" cy="341754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</a:rPr>
            <a:t>Polynomial regression</a:t>
          </a:r>
        </a:p>
      </dsp:txBody>
      <dsp:txXfrm>
        <a:off x="16683" y="3547749"/>
        <a:ext cx="7681551" cy="308388"/>
      </dsp:txXfrm>
    </dsp:sp>
    <dsp:sp modelId="{73253F4D-A646-41DF-A3E6-987340A94984}">
      <dsp:nvSpPr>
        <dsp:cNvPr id="0" name=""/>
        <dsp:cNvSpPr/>
      </dsp:nvSpPr>
      <dsp:spPr>
        <a:xfrm>
          <a:off x="0" y="3884141"/>
          <a:ext cx="7714917" cy="341754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</a:rPr>
            <a:t>Random forest regression</a:t>
          </a:r>
        </a:p>
      </dsp:txBody>
      <dsp:txXfrm>
        <a:off x="16683" y="3900824"/>
        <a:ext cx="7681551" cy="308388"/>
      </dsp:txXfrm>
    </dsp:sp>
    <dsp:sp modelId="{C36CD586-4B2E-4A74-90AB-9F2E54C1278A}">
      <dsp:nvSpPr>
        <dsp:cNvPr id="0" name=""/>
        <dsp:cNvSpPr/>
      </dsp:nvSpPr>
      <dsp:spPr>
        <a:xfrm>
          <a:off x="0" y="4237215"/>
          <a:ext cx="7714917" cy="341754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 err="1">
              <a:solidFill>
                <a:schemeClr val="tx1"/>
              </a:solidFill>
            </a:rPr>
            <a:t>Xg</a:t>
          </a:r>
          <a:r>
            <a:rPr lang="en-US" sz="1800" b="0" kern="1200" dirty="0">
              <a:solidFill>
                <a:schemeClr val="tx1"/>
              </a:solidFill>
            </a:rPr>
            <a:t> Boost Regression</a:t>
          </a:r>
        </a:p>
      </dsp:txBody>
      <dsp:txXfrm>
        <a:off x="16683" y="4253898"/>
        <a:ext cx="7681551" cy="308388"/>
      </dsp:txXfrm>
    </dsp:sp>
    <dsp:sp modelId="{3F04B76F-3EBB-43EC-A422-B301D12722B1}">
      <dsp:nvSpPr>
        <dsp:cNvPr id="0" name=""/>
        <dsp:cNvSpPr/>
      </dsp:nvSpPr>
      <dsp:spPr>
        <a:xfrm>
          <a:off x="0" y="4590289"/>
          <a:ext cx="7714917" cy="341754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</a:rPr>
            <a:t>Model performance </a:t>
          </a:r>
        </a:p>
      </dsp:txBody>
      <dsp:txXfrm>
        <a:off x="16683" y="4606972"/>
        <a:ext cx="7681551" cy="308388"/>
      </dsp:txXfrm>
    </dsp:sp>
    <dsp:sp modelId="{775A1353-2A0A-4CB8-823C-3371DFB4B9A9}">
      <dsp:nvSpPr>
        <dsp:cNvPr id="0" name=""/>
        <dsp:cNvSpPr/>
      </dsp:nvSpPr>
      <dsp:spPr>
        <a:xfrm>
          <a:off x="0" y="4943364"/>
          <a:ext cx="7714917" cy="341754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</a:rPr>
            <a:t>Conclusion </a:t>
          </a:r>
        </a:p>
      </dsp:txBody>
      <dsp:txXfrm>
        <a:off x="16683" y="4960047"/>
        <a:ext cx="7681551" cy="308388"/>
      </dsp:txXfrm>
    </dsp:sp>
    <dsp:sp modelId="{B9719BC5-0CFC-45D8-9AE0-DE9C086D8028}">
      <dsp:nvSpPr>
        <dsp:cNvPr id="0" name=""/>
        <dsp:cNvSpPr/>
      </dsp:nvSpPr>
      <dsp:spPr>
        <a:xfrm>
          <a:off x="0" y="5296438"/>
          <a:ext cx="7714917" cy="341754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</a:rPr>
            <a:t>Further actions</a:t>
          </a:r>
        </a:p>
      </dsp:txBody>
      <dsp:txXfrm>
        <a:off x="16683" y="5313121"/>
        <a:ext cx="7681551" cy="308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B7950-C127-451D-995D-81E59196CA33}">
      <dsp:nvSpPr>
        <dsp:cNvPr id="0" name=""/>
        <dsp:cNvSpPr/>
      </dsp:nvSpPr>
      <dsp:spPr>
        <a:xfrm>
          <a:off x="1730393" y="243168"/>
          <a:ext cx="5669504" cy="76477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To find the discrepancies in data.</a:t>
          </a:r>
          <a:endParaRPr lang="en-US" sz="2400" kern="1200"/>
        </a:p>
      </dsp:txBody>
      <dsp:txXfrm>
        <a:off x="1767726" y="280501"/>
        <a:ext cx="5594838" cy="690106"/>
      </dsp:txXfrm>
    </dsp:sp>
    <dsp:sp modelId="{D51CA8DD-8DEC-44BF-BD0B-41754354DFEC}">
      <dsp:nvSpPr>
        <dsp:cNvPr id="0" name=""/>
        <dsp:cNvSpPr/>
      </dsp:nvSpPr>
      <dsp:spPr>
        <a:xfrm>
          <a:off x="1730393" y="1276999"/>
          <a:ext cx="5669504" cy="76477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To find relationship across various factors.</a:t>
          </a:r>
          <a:endParaRPr lang="en-US" sz="2400" kern="1200" dirty="0"/>
        </a:p>
      </dsp:txBody>
      <dsp:txXfrm>
        <a:off x="1767726" y="1314332"/>
        <a:ext cx="5594838" cy="690106"/>
      </dsp:txXfrm>
    </dsp:sp>
    <dsp:sp modelId="{5F692266-9EC3-4DFC-8231-351527B7598B}">
      <dsp:nvSpPr>
        <dsp:cNvPr id="0" name=""/>
        <dsp:cNvSpPr/>
      </dsp:nvSpPr>
      <dsp:spPr>
        <a:xfrm>
          <a:off x="1730393" y="2310831"/>
          <a:ext cx="5806760" cy="76477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To pre-process the data and remove outliers.</a:t>
          </a:r>
          <a:endParaRPr lang="en-US" sz="2400" kern="1200" dirty="0"/>
        </a:p>
      </dsp:txBody>
      <dsp:txXfrm>
        <a:off x="1767726" y="2348164"/>
        <a:ext cx="5732094" cy="690106"/>
      </dsp:txXfrm>
    </dsp:sp>
    <dsp:sp modelId="{C2118BE3-09C2-4A54-A86F-374F03EE7448}">
      <dsp:nvSpPr>
        <dsp:cNvPr id="0" name=""/>
        <dsp:cNvSpPr/>
      </dsp:nvSpPr>
      <dsp:spPr>
        <a:xfrm>
          <a:off x="1730393" y="3344662"/>
          <a:ext cx="5669504" cy="76477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To gather the best model performance.</a:t>
          </a:r>
          <a:endParaRPr lang="en-US" sz="2400" kern="1200" dirty="0"/>
        </a:p>
      </dsp:txBody>
      <dsp:txXfrm>
        <a:off x="1767726" y="3381995"/>
        <a:ext cx="5594838" cy="690106"/>
      </dsp:txXfrm>
    </dsp:sp>
    <dsp:sp modelId="{EF916DF9-8BBD-4C4F-BDCA-C86755C9781A}">
      <dsp:nvSpPr>
        <dsp:cNvPr id="0" name=""/>
        <dsp:cNvSpPr/>
      </dsp:nvSpPr>
      <dsp:spPr>
        <a:xfrm>
          <a:off x="1799021" y="4322529"/>
          <a:ext cx="5669504" cy="76477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Compare models with various performance Metrics.</a:t>
          </a:r>
        </a:p>
      </dsp:txBody>
      <dsp:txXfrm>
        <a:off x="1836354" y="4359862"/>
        <a:ext cx="5594838" cy="6901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9F4201-1007-424E-A96C-28F692FEB4F7}">
      <dsp:nvSpPr>
        <dsp:cNvPr id="0" name=""/>
        <dsp:cNvSpPr/>
      </dsp:nvSpPr>
      <dsp:spPr>
        <a:xfrm>
          <a:off x="0" y="114210"/>
          <a:ext cx="11049002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We used pandas to convert the csv file for processing.</a:t>
          </a:r>
          <a:endParaRPr lang="en-US" sz="2200" kern="1200"/>
        </a:p>
      </dsp:txBody>
      <dsp:txXfrm>
        <a:off x="25759" y="139969"/>
        <a:ext cx="10997484" cy="476152"/>
      </dsp:txXfrm>
    </dsp:sp>
    <dsp:sp modelId="{03F5DBF8-16EF-4310-BB9E-6637915A686A}">
      <dsp:nvSpPr>
        <dsp:cNvPr id="0" name=""/>
        <dsp:cNvSpPr/>
      </dsp:nvSpPr>
      <dsp:spPr>
        <a:xfrm>
          <a:off x="0" y="705240"/>
          <a:ext cx="11049002" cy="52767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NumPy was initialized for various reshaping needs and treating outliers.</a:t>
          </a:r>
          <a:endParaRPr lang="en-US" sz="2200" kern="1200" dirty="0"/>
        </a:p>
      </dsp:txBody>
      <dsp:txXfrm>
        <a:off x="25759" y="730999"/>
        <a:ext cx="10997484" cy="476152"/>
      </dsp:txXfrm>
    </dsp:sp>
    <dsp:sp modelId="{73D32A05-9416-497D-A1AF-F35EA3D7E560}">
      <dsp:nvSpPr>
        <dsp:cNvPr id="0" name=""/>
        <dsp:cNvSpPr/>
      </dsp:nvSpPr>
      <dsp:spPr>
        <a:xfrm>
          <a:off x="0" y="1296270"/>
          <a:ext cx="11049002" cy="52767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 err="1"/>
            <a:t>Sklearn</a:t>
          </a:r>
          <a:r>
            <a:rPr lang="en-IN" sz="2200" kern="1200" dirty="0"/>
            <a:t> as we all know houses many levels of different machine learning models .</a:t>
          </a:r>
          <a:endParaRPr lang="en-US" sz="2200" kern="1200" dirty="0"/>
        </a:p>
      </dsp:txBody>
      <dsp:txXfrm>
        <a:off x="25759" y="1322029"/>
        <a:ext cx="10997484" cy="476152"/>
      </dsp:txXfrm>
    </dsp:sp>
    <dsp:sp modelId="{D0DE1B1E-F688-4153-B6AF-9EFF8D06C51A}">
      <dsp:nvSpPr>
        <dsp:cNvPr id="0" name=""/>
        <dsp:cNvSpPr/>
      </dsp:nvSpPr>
      <dsp:spPr>
        <a:xfrm>
          <a:off x="0" y="1877172"/>
          <a:ext cx="11049002" cy="52767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We employed matplotlib and sea born for plotting the graphs and other visualization processes.</a:t>
          </a:r>
          <a:endParaRPr lang="en-US" sz="2200" kern="1200" dirty="0"/>
        </a:p>
      </dsp:txBody>
      <dsp:txXfrm>
        <a:off x="25759" y="1902931"/>
        <a:ext cx="10997484" cy="4761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76AB4-D4FE-44D2-AC4A-8C23C476542D}">
      <dsp:nvSpPr>
        <dsp:cNvPr id="0" name=""/>
        <dsp:cNvSpPr/>
      </dsp:nvSpPr>
      <dsp:spPr>
        <a:xfrm>
          <a:off x="22157" y="152773"/>
          <a:ext cx="4466510" cy="16547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2AEB4-F756-4CCF-A076-7F673D16E7FE}">
      <dsp:nvSpPr>
        <dsp:cNvPr id="0" name=""/>
        <dsp:cNvSpPr/>
      </dsp:nvSpPr>
      <dsp:spPr>
        <a:xfrm>
          <a:off x="463145" y="571711"/>
          <a:ext cx="4466510" cy="16547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As we previously discussed engine power column and engine capacity column were highly correlated to each other, we proceeded to use only engine power column for further analysis.</a:t>
          </a:r>
          <a:endParaRPr lang="en-US" sz="1800" kern="1200" dirty="0"/>
        </a:p>
      </dsp:txBody>
      <dsp:txXfrm>
        <a:off x="511610" y="620176"/>
        <a:ext cx="4369580" cy="1557787"/>
      </dsp:txXfrm>
    </dsp:sp>
    <dsp:sp modelId="{A1BD9CC7-D37D-4932-92F3-00862BCAC72F}">
      <dsp:nvSpPr>
        <dsp:cNvPr id="0" name=""/>
        <dsp:cNvSpPr/>
      </dsp:nvSpPr>
      <dsp:spPr>
        <a:xfrm>
          <a:off x="5352307" y="125302"/>
          <a:ext cx="4215557" cy="16418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D9513-E031-437F-BDFE-DDDC93845314}">
      <dsp:nvSpPr>
        <dsp:cNvPr id="0" name=""/>
        <dsp:cNvSpPr/>
      </dsp:nvSpPr>
      <dsp:spPr>
        <a:xfrm>
          <a:off x="5793295" y="544241"/>
          <a:ext cx="4215557" cy="164188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After detecting the outliers in the mileage and engine power column we removed them instead of replacing  them with their median values as it could hamper the results.</a:t>
          </a:r>
          <a:endParaRPr lang="en-US" sz="1800" kern="1200" dirty="0"/>
        </a:p>
      </dsp:txBody>
      <dsp:txXfrm>
        <a:off x="5841384" y="592330"/>
        <a:ext cx="4119379" cy="15457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2016C-C2DA-4991-9202-2845446AB1F0}">
      <dsp:nvSpPr>
        <dsp:cNvPr id="0" name=""/>
        <dsp:cNvSpPr/>
      </dsp:nvSpPr>
      <dsp:spPr>
        <a:xfrm>
          <a:off x="0" y="53741"/>
          <a:ext cx="11159836" cy="1330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The make column and the model column were removed as it would not have played a role in regression analysis.</a:t>
          </a:r>
          <a:endParaRPr lang="en-US" sz="2400" kern="1200" dirty="0"/>
        </a:p>
      </dsp:txBody>
      <dsp:txXfrm>
        <a:off x="64968" y="118709"/>
        <a:ext cx="11029900" cy="1200939"/>
      </dsp:txXfrm>
    </dsp:sp>
    <dsp:sp modelId="{B0029FC8-9788-4252-9BF5-B42ED0C6E344}">
      <dsp:nvSpPr>
        <dsp:cNvPr id="0" name=""/>
        <dsp:cNvSpPr/>
      </dsp:nvSpPr>
      <dsp:spPr>
        <a:xfrm>
          <a:off x="0" y="1571816"/>
          <a:ext cx="11159836" cy="1330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But , in real world a huge emphasis is given on the manufacturer and the model of the car and as such a tier system should be introduced were the top manufacturers and models should be placed in the topmost tier followed by the lower tier.</a:t>
          </a:r>
          <a:endParaRPr lang="en-US" sz="2400" kern="1200" dirty="0"/>
        </a:p>
      </dsp:txBody>
      <dsp:txXfrm>
        <a:off x="64968" y="1636784"/>
        <a:ext cx="11029900" cy="1200939"/>
      </dsp:txXfrm>
    </dsp:sp>
    <dsp:sp modelId="{6E42E5B2-AC52-4062-8F2C-B9A676BDF892}">
      <dsp:nvSpPr>
        <dsp:cNvPr id="0" name=""/>
        <dsp:cNvSpPr/>
      </dsp:nvSpPr>
      <dsp:spPr>
        <a:xfrm>
          <a:off x="0" y="3081418"/>
          <a:ext cx="11159836" cy="1330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Also may be new column called </a:t>
          </a:r>
          <a:r>
            <a:rPr lang="en-IN" sz="2400" kern="1200" dirty="0" err="1"/>
            <a:t>distance_travel</a:t>
          </a:r>
          <a:r>
            <a:rPr lang="en-IN" sz="2400" kern="1200" dirty="0"/>
            <a:t>  should be introduced that says about the distance in kilometres the car has travelled.</a:t>
          </a:r>
          <a:endParaRPr lang="en-US" sz="2400" kern="1200" dirty="0"/>
        </a:p>
      </dsp:txBody>
      <dsp:txXfrm>
        <a:off x="64968" y="3146386"/>
        <a:ext cx="11029900" cy="1200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9303CC-6124-4B8F-BF77-5901A7D98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F01939C-CB89-4450-9DBD-324C76D44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3FB36A-2BE7-4E99-8AC6-91C2EFD9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1123-EDF2-458C-B96C-C5855021951B}" type="datetimeFigureOut">
              <a:rPr lang="en-IN" smtClean="0"/>
              <a:pPr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5D14EE-F9E1-4003-BAF6-250ABFE8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5CCD40-DBB6-4D89-A1D0-D6510FCA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0E38-6583-4B42-A1C6-D18A2D017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2983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B93F8C-0901-4BF0-BE39-35402416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FDF8A0B-E0DC-4136-B3FF-B8CBF2F52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A82622-3899-4ECD-98E7-541151CC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1123-EDF2-458C-B96C-C5855021951B}" type="datetimeFigureOut">
              <a:rPr lang="en-IN" smtClean="0"/>
              <a:pPr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929EFB-A2D5-4024-95FC-FA325BAE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0C2676-5AAD-479F-AE9B-A6BA0D60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0E38-6583-4B42-A1C6-D18A2D017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601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04B6AF0-F979-45CB-9FC3-86342DFB4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6D2C7DC-9153-41FB-A276-43623A3BE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317E074-261B-4347-AB03-3CBA0C1DC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1123-EDF2-458C-B96C-C5855021951B}" type="datetimeFigureOut">
              <a:rPr lang="en-IN" smtClean="0"/>
              <a:pPr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6975BF-99F8-4BC4-B3DE-B68BDE0F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04FCD7-F50F-4DA9-8083-B4AE2A23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0E38-6583-4B42-A1C6-D18A2D017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9601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571CCA-466B-4A03-B4B5-2E918AE8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5DB6B0-6B1A-470D-ACEA-1879D7166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4A6395-3CBD-45B1-8568-68B02AC9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1123-EDF2-458C-B96C-C5855021951B}" type="datetimeFigureOut">
              <a:rPr lang="en-IN" smtClean="0"/>
              <a:pPr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92E4B3-DF98-4A3D-8361-5963DA0A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44412B-CA56-4FEB-9553-1A7593D5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0E38-6583-4B42-A1C6-D18A2D017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1361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E12A4C-7D2A-4111-B190-4B473CF6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686CCC-3A58-42FD-A347-B408569CB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DB1E644-CCC5-4A5E-8DD2-C9A3D8EC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1123-EDF2-458C-B96C-C5855021951B}" type="datetimeFigureOut">
              <a:rPr lang="en-IN" smtClean="0"/>
              <a:pPr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35F7FB-A5BB-4CE1-A916-598A6EBE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BB47152-EB26-4DEB-B0DF-E321D51C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0E38-6583-4B42-A1C6-D18A2D017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9668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D49C99-252E-4F9B-B2F8-C62D15BB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34F927-5C20-4E8B-876A-9DD5FB8D9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F3F7AC6-4297-4233-9D28-29D63C374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BA4F192-D523-421B-8BF5-F42A310D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1123-EDF2-458C-B96C-C5855021951B}" type="datetimeFigureOut">
              <a:rPr lang="en-IN" smtClean="0"/>
              <a:pPr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F967725-D103-45E6-9DD0-A82DA137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E08A09-73E9-4F51-A0A6-8599CFE1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0E38-6583-4B42-A1C6-D18A2D017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2268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7EFBDE-2751-41A7-A3D8-EEED53DC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8A8D771-7C6B-4BA4-8ADE-56057E1D1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249F4E6-2F2B-4761-9931-A8BC91074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85B6D3D-D70A-4C36-884F-12C285BE4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A8E8F27-909B-415F-8EF3-2551DB5A4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66B7F72-C763-48D4-A284-1955A2B7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1123-EDF2-458C-B96C-C5855021951B}" type="datetimeFigureOut">
              <a:rPr lang="en-IN" smtClean="0"/>
              <a:pPr/>
              <a:t>17-06-2021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2027CBA-23B3-4FB0-BE92-3DB8BB0B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8092523-B1BC-46FE-B746-9BB7CAFF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0E38-6583-4B42-A1C6-D18A2D017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0578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4CDCB9-7684-45A8-BDDC-36DC2F59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EDECF5A-35BE-4D10-B02B-DFD75890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1123-EDF2-458C-B96C-C5855021951B}" type="datetimeFigureOut">
              <a:rPr lang="en-IN" smtClean="0"/>
              <a:pPr/>
              <a:t>17-06-2021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E20D5E9-1889-499E-A4B1-C5500B29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88E152B-16DC-4974-BDBC-2D5FCDDF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0E38-6583-4B42-A1C6-D18A2D017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9800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992F4B8-8C19-41E3-8914-A4ABA077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1123-EDF2-458C-B96C-C5855021951B}" type="datetimeFigureOut">
              <a:rPr lang="en-IN" smtClean="0"/>
              <a:pPr/>
              <a:t>17-06-2021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39CB1B7-5AD1-49E0-AB59-37F81205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E464BA7-A0FB-4B65-AD3D-BC36ADD0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0E38-6583-4B42-A1C6-D18A2D017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614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3A16A7-BCA2-4FF4-A8D2-F2CAADF90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48EE52-1608-4491-8578-28B284B47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A36B076-A957-4729-ACF9-994552A31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052A12-2719-4EBA-87C9-273D86C7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1123-EDF2-458C-B96C-C5855021951B}" type="datetimeFigureOut">
              <a:rPr lang="en-IN" smtClean="0"/>
              <a:pPr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9F7CF97-07FB-473F-8B4D-3D1A14EC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E65762D-CC0F-4472-8FCD-DD8BF294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0E38-6583-4B42-A1C6-D18A2D017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3731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FE938E-5389-4DB4-A982-07725DA8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5EFD196-EE8E-4476-B828-D9EA9F17B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F25520F-612B-40FE-87C2-CF601C4ED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F592B77-62BB-48C2-96D9-9F0774C0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1123-EDF2-458C-B96C-C5855021951B}" type="datetimeFigureOut">
              <a:rPr lang="en-IN" smtClean="0"/>
              <a:pPr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7404234-FD53-4F02-8725-9066B1C3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65DE1C0-89B6-45B4-B9FA-A06A82E3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0E38-6583-4B42-A1C6-D18A2D017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3533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EBD51B6-A43E-4A06-88BB-28322D0D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0CB9079-4C40-4C5B-A5F9-8D733F68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8906D28-DEFD-48A5-A870-16F143EA7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41123-EDF2-458C-B96C-C5855021951B}" type="datetimeFigureOut">
              <a:rPr lang="en-IN" smtClean="0"/>
              <a:pPr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E8E551-694C-4045-A98B-6BC6DDAB4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9CC6C5-0BEB-41A8-9B8D-9E18A518E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B0E38-6583-4B42-A1C6-D18A2D017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6007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microsoft.com/office/2007/relationships/diagramDrawing" Target="../diagrams/drawing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microsoft.com/office/2007/relationships/diagramDrawing" Target="../diagrams/drawing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microsoft.com/office/2007/relationships/diagramDrawing" Target="../diagrams/drawin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B5B0058-AF13-4859-B429-4EDDE2A26F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39EC87-A865-4845-A522-14AFEFFD8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2034" y="1894187"/>
            <a:ext cx="8544991" cy="2993042"/>
          </a:xfrm>
        </p:spPr>
        <p:txBody>
          <a:bodyPr anchor="ctr">
            <a:normAutofit fontScale="90000"/>
          </a:bodyPr>
          <a:lstStyle/>
          <a:p>
            <a:r>
              <a:rPr lang="en-IN" sz="7200" dirty="0" smtClean="0">
                <a:solidFill>
                  <a:schemeClr val="bg1">
                    <a:lumMod val="95000"/>
                  </a:schemeClr>
                </a:solidFill>
              </a:rPr>
              <a:t>Mobile </a:t>
            </a:r>
            <a:r>
              <a:rPr lang="en-IN" sz="7200" dirty="0" smtClean="0">
                <a:solidFill>
                  <a:schemeClr val="bg1">
                    <a:lumMod val="95000"/>
                  </a:schemeClr>
                </a:solidFill>
              </a:rPr>
              <a:t>Price </a:t>
            </a:r>
            <a:r>
              <a:rPr lang="en-IN" sz="7200" dirty="0" smtClean="0">
                <a:solidFill>
                  <a:schemeClr val="bg1">
                    <a:lumMod val="95000"/>
                  </a:schemeClr>
                </a:solidFill>
              </a:rPr>
              <a:t>Range </a:t>
            </a:r>
            <a:r>
              <a:rPr lang="en-IN" sz="7200" dirty="0" smtClean="0">
                <a:solidFill>
                  <a:schemeClr val="bg1">
                    <a:lumMod val="95000"/>
                  </a:schemeClr>
                </a:solidFill>
              </a:rPr>
              <a:t>Classification</a:t>
            </a:r>
            <a:r>
              <a:rPr lang="en-IN" sz="7200" dirty="0" smtClean="0"/>
              <a:t/>
            </a:r>
            <a:br>
              <a:rPr lang="en-IN" sz="7200" dirty="0" smtClean="0"/>
            </a:br>
            <a:endParaRPr lang="en-IN" sz="6800" dirty="0">
              <a:solidFill>
                <a:schemeClr val="bg1"/>
              </a:solidFill>
              <a:latin typeface="Avenir Next LT Pro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1BD432D-FAB3-4B5D-BF27-4DA7C75B32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E6D6B450-4278-45B8-88C7-C061710E3C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74234A4C-A256-4139-A5F4-27078F0D67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4915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BE36C3-C4EC-4327-8AEE-0BD7B9DF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3" y="277548"/>
            <a:ext cx="7852795" cy="1325563"/>
          </a:xfrm>
        </p:spPr>
        <p:txBody>
          <a:bodyPr>
            <a:normAutofit/>
          </a:bodyPr>
          <a:lstStyle/>
          <a:p>
            <a:r>
              <a:rPr lang="en-IN" sz="6100" b="1" dirty="0" smtClean="0"/>
              <a:t>Hypothesis testing:</a:t>
            </a:r>
            <a:endParaRPr lang="en-IN" sz="61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0D2D92-260E-4947-B52F-3F9A9B37C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82" y="1342299"/>
            <a:ext cx="11637818" cy="4667250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We performed </a:t>
            </a:r>
            <a:r>
              <a:rPr lang="en-IN" dirty="0" smtClean="0">
                <a:solidFill>
                  <a:schemeClr val="bg1"/>
                </a:solidFill>
              </a:rPr>
              <a:t>chi sq test and ANOVAs test to check there relationship with dependent variable.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Chi square is performed between price range and categorical features.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Categorical features is after observing data </a:t>
            </a:r>
            <a:r>
              <a:rPr lang="en-IN" dirty="0" err="1" smtClean="0">
                <a:solidFill>
                  <a:schemeClr val="bg1"/>
                </a:solidFill>
              </a:rPr>
              <a:t>bluetooth</a:t>
            </a:r>
            <a:r>
              <a:rPr lang="en-IN" dirty="0" smtClean="0">
                <a:solidFill>
                  <a:schemeClr val="bg1"/>
                </a:solidFill>
              </a:rPr>
              <a:t>, </a:t>
            </a:r>
            <a:r>
              <a:rPr lang="en-IN" dirty="0" err="1" smtClean="0">
                <a:solidFill>
                  <a:schemeClr val="bg1"/>
                </a:solidFill>
              </a:rPr>
              <a:t>dual_sim</a:t>
            </a:r>
            <a:r>
              <a:rPr lang="en-IN" dirty="0" smtClean="0">
                <a:solidFill>
                  <a:schemeClr val="bg1"/>
                </a:solidFill>
              </a:rPr>
              <a:t>, </a:t>
            </a:r>
            <a:r>
              <a:rPr lang="en-IN" dirty="0" err="1" smtClean="0">
                <a:solidFill>
                  <a:schemeClr val="bg1"/>
                </a:solidFill>
              </a:rPr>
              <a:t>four_g</a:t>
            </a:r>
            <a:r>
              <a:rPr lang="en-IN" dirty="0" smtClean="0">
                <a:solidFill>
                  <a:schemeClr val="bg1"/>
                </a:solidFill>
              </a:rPr>
              <a:t>, </a:t>
            </a:r>
            <a:r>
              <a:rPr lang="en-IN" dirty="0" err="1" smtClean="0">
                <a:solidFill>
                  <a:schemeClr val="bg1"/>
                </a:solidFill>
              </a:rPr>
              <a:t>n_cores</a:t>
            </a:r>
            <a:r>
              <a:rPr lang="en-IN" dirty="0" smtClean="0">
                <a:solidFill>
                  <a:schemeClr val="bg1"/>
                </a:solidFill>
              </a:rPr>
              <a:t>, </a:t>
            </a:r>
            <a:r>
              <a:rPr lang="en-IN" dirty="0" err="1" smtClean="0">
                <a:solidFill>
                  <a:schemeClr val="bg1"/>
                </a:solidFill>
              </a:rPr>
              <a:t>three_g</a:t>
            </a:r>
            <a:r>
              <a:rPr lang="en-IN" dirty="0" smtClean="0">
                <a:solidFill>
                  <a:schemeClr val="bg1"/>
                </a:solidFill>
              </a:rPr>
              <a:t>, </a:t>
            </a:r>
            <a:r>
              <a:rPr lang="en-IN" dirty="0" err="1" smtClean="0">
                <a:solidFill>
                  <a:schemeClr val="bg1"/>
                </a:solidFill>
              </a:rPr>
              <a:t>touch_screen</a:t>
            </a:r>
            <a:r>
              <a:rPr lang="en-IN" dirty="0" smtClean="0">
                <a:solidFill>
                  <a:schemeClr val="bg1"/>
                </a:solidFill>
              </a:rPr>
              <a:t>, </a:t>
            </a:r>
            <a:r>
              <a:rPr lang="en-IN" dirty="0" err="1" smtClean="0">
                <a:solidFill>
                  <a:schemeClr val="bg1"/>
                </a:solidFill>
              </a:rPr>
              <a:t>wifi</a:t>
            </a:r>
            <a:r>
              <a:rPr lang="en-IN" dirty="0" smtClean="0">
                <a:solidFill>
                  <a:schemeClr val="bg1"/>
                </a:solidFill>
              </a:rPr>
              <a:t>, </a:t>
            </a:r>
            <a:r>
              <a:rPr lang="en-IN" dirty="0" err="1" smtClean="0">
                <a:solidFill>
                  <a:schemeClr val="bg1"/>
                </a:solidFill>
              </a:rPr>
              <a:t>Price_range</a:t>
            </a:r>
            <a:r>
              <a:rPr lang="en-IN" dirty="0" smtClean="0">
                <a:solidFill>
                  <a:schemeClr val="bg1"/>
                </a:solidFill>
              </a:rPr>
              <a:t> is categorical features in this </a:t>
            </a:r>
            <a:r>
              <a:rPr lang="en-IN" dirty="0" smtClean="0">
                <a:solidFill>
                  <a:schemeClr val="bg1"/>
                </a:solidFill>
              </a:rPr>
              <a:t>data.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After chi sq test performed between this features with price range we found ther</a:t>
            </a:r>
            <a:r>
              <a:rPr lang="en-US" dirty="0" smtClean="0">
                <a:solidFill>
                  <a:schemeClr val="bg1"/>
                </a:solidFill>
              </a:rPr>
              <a:t>e is no association between them.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Also performing </a:t>
            </a:r>
            <a:r>
              <a:rPr lang="en-US" dirty="0" err="1" smtClean="0">
                <a:solidFill>
                  <a:schemeClr val="bg1"/>
                </a:solidFill>
              </a:rPr>
              <a:t>Anova</a:t>
            </a:r>
            <a:r>
              <a:rPr lang="en-US" dirty="0" smtClean="0">
                <a:solidFill>
                  <a:schemeClr val="bg1"/>
                </a:solidFill>
              </a:rPr>
              <a:t> we found battery power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,ram ,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int_memory</a:t>
            </a:r>
            <a:r>
              <a:rPr lang="en-IN" dirty="0" smtClean="0">
                <a:solidFill>
                  <a:schemeClr val="bg1"/>
                </a:solidFill>
              </a:rPr>
              <a:t> , 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px_height</a:t>
            </a:r>
            <a:r>
              <a:rPr lang="en-IN" dirty="0" smtClean="0">
                <a:solidFill>
                  <a:schemeClr val="bg1"/>
                </a:solidFill>
              </a:rPr>
              <a:t> , 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px_width</a:t>
            </a:r>
            <a:r>
              <a:rPr lang="en-IN" dirty="0" smtClean="0">
                <a:solidFill>
                  <a:schemeClr val="bg1"/>
                </a:solidFill>
              </a:rPr>
              <a:t> have significant difference with price range.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36151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BE36C3-C4EC-4327-8AEE-0BD7B9DF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5" y="681037"/>
            <a:ext cx="10515600" cy="1325563"/>
          </a:xfrm>
        </p:spPr>
        <p:txBody>
          <a:bodyPr>
            <a:noAutofit/>
          </a:bodyPr>
          <a:lstStyle/>
          <a:p>
            <a:r>
              <a:rPr lang="en-IN" sz="6100" b="1" i="0" dirty="0">
                <a:solidFill>
                  <a:srgbClr val="212121"/>
                </a:solidFill>
                <a:effectLst/>
              </a:rPr>
              <a:t>K-FOLD CROSS </a:t>
            </a:r>
            <a:r>
              <a:rPr lang="en-IN" sz="6100" b="1" i="0" dirty="0" smtClean="0">
                <a:solidFill>
                  <a:srgbClr val="212121"/>
                </a:solidFill>
                <a:effectLst/>
              </a:rPr>
              <a:t>VALIDATION AND STANDARDISATION:</a:t>
            </a:r>
            <a:r>
              <a:rPr lang="en-IN" sz="6100" b="1" i="0" dirty="0">
                <a:solidFill>
                  <a:srgbClr val="212121"/>
                </a:solidFill>
                <a:effectLst/>
              </a:rPr>
              <a:t/>
            </a:r>
            <a:br>
              <a:rPr lang="en-IN" sz="6100" b="1" i="0" dirty="0">
                <a:solidFill>
                  <a:srgbClr val="212121"/>
                </a:solidFill>
                <a:effectLst/>
              </a:rPr>
            </a:br>
            <a:endParaRPr lang="en-IN" sz="61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0D2D92-260E-4947-B52F-3F9A9B37C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955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/>
            </a:r>
            <a:br>
              <a:rPr lang="en-IN" sz="24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endParaRPr lang="en-IN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9628" y="1794237"/>
            <a:ext cx="10495869" cy="459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68062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BE36C3-C4EC-4327-8AEE-0BD7B9D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100" b="1" dirty="0"/>
              <a:t>MODEL PERFORMANCE 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="" xmlns:a16="http://schemas.microsoft.com/office/drawing/2014/main" id="{4E53415B-1B99-46C6-A2A6-02B99BA9DD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476800743"/>
              </p:ext>
            </p:extLst>
          </p:nvPr>
        </p:nvGraphicFramePr>
        <p:xfrm>
          <a:off x="746765" y="1375912"/>
          <a:ext cx="10515595" cy="4757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424">
                  <a:extLst>
                    <a:ext uri="{9D8B030D-6E8A-4147-A177-3AD203B41FA5}">
                      <a16:colId xmlns="" xmlns:a16="http://schemas.microsoft.com/office/drawing/2014/main" val="2385152529"/>
                    </a:ext>
                  </a:extLst>
                </a:gridCol>
                <a:gridCol w="1926775">
                  <a:extLst>
                    <a:ext uri="{9D8B030D-6E8A-4147-A177-3AD203B41FA5}">
                      <a16:colId xmlns="" xmlns:a16="http://schemas.microsoft.com/office/drawing/2014/main" val="419799462"/>
                    </a:ext>
                  </a:extLst>
                </a:gridCol>
                <a:gridCol w="2297098">
                  <a:extLst>
                    <a:ext uri="{9D8B030D-6E8A-4147-A177-3AD203B41FA5}">
                      <a16:colId xmlns="" xmlns:a16="http://schemas.microsoft.com/office/drawing/2014/main" val="1747367814"/>
                    </a:ext>
                  </a:extLst>
                </a:gridCol>
                <a:gridCol w="1535837">
                  <a:extLst>
                    <a:ext uri="{9D8B030D-6E8A-4147-A177-3AD203B41FA5}">
                      <a16:colId xmlns="" xmlns:a16="http://schemas.microsoft.com/office/drawing/2014/main" val="4173287219"/>
                    </a:ext>
                  </a:extLst>
                </a:gridCol>
                <a:gridCol w="1518082">
                  <a:extLst>
                    <a:ext uri="{9D8B030D-6E8A-4147-A177-3AD203B41FA5}">
                      <a16:colId xmlns="" xmlns:a16="http://schemas.microsoft.com/office/drawing/2014/main" val="2550402410"/>
                    </a:ext>
                  </a:extLst>
                </a:gridCol>
                <a:gridCol w="1659379">
                  <a:extLst>
                    <a:ext uri="{9D8B030D-6E8A-4147-A177-3AD203B41FA5}">
                      <a16:colId xmlns="" xmlns:a16="http://schemas.microsoft.com/office/drawing/2014/main" val="2668136551"/>
                    </a:ext>
                  </a:extLst>
                </a:gridCol>
              </a:tblGrid>
              <a:tr h="101099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Training Accuracy</a:t>
                      </a:r>
                    </a:p>
                    <a:p>
                      <a:pPr algn="ctr"/>
                      <a:r>
                        <a:rPr lang="en-IN" sz="2400" dirty="0" smtClean="0"/>
                        <a:t>(Before Standardized)</a:t>
                      </a:r>
                    </a:p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Testing Accuracy(Before Standardized)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Training Accuracy</a:t>
                      </a:r>
                    </a:p>
                    <a:p>
                      <a:pPr algn="ctr"/>
                      <a:r>
                        <a:rPr lang="en-IN" sz="2400" dirty="0" smtClean="0"/>
                        <a:t>(After Standardized)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Testing Accuracy</a:t>
                      </a:r>
                    </a:p>
                    <a:p>
                      <a:pPr algn="ctr"/>
                      <a:r>
                        <a:rPr lang="en-IN" sz="2400" dirty="0" smtClean="0"/>
                        <a:t>(After Standardized)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F1</a:t>
                      </a:r>
                      <a:r>
                        <a:rPr lang="en-IN" sz="2400" baseline="0" dirty="0" smtClean="0"/>
                        <a:t> Score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7572214"/>
                  </a:ext>
                </a:extLst>
              </a:tr>
              <a:tr h="883926">
                <a:tc>
                  <a:txBody>
                    <a:bodyPr/>
                    <a:lstStyle/>
                    <a:p>
                      <a:r>
                        <a:rPr lang="en-IN" dirty="0" smtClean="0"/>
                        <a:t>Logistic</a:t>
                      </a:r>
                      <a:r>
                        <a:rPr lang="en-IN" baseline="0" dirty="0" smtClean="0"/>
                        <a:t> Regression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24973680"/>
                  </a:ext>
                </a:extLst>
              </a:tr>
              <a:tr h="883926">
                <a:tc>
                  <a:txBody>
                    <a:bodyPr/>
                    <a:lstStyle/>
                    <a:p>
                      <a:r>
                        <a:rPr lang="en-IN" dirty="0"/>
                        <a:t>RANDOM FOREST </a:t>
                      </a:r>
                      <a:r>
                        <a:rPr lang="en-IN" dirty="0" smtClean="0"/>
                        <a:t>Classifier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11670625"/>
                  </a:ext>
                </a:extLst>
              </a:tr>
              <a:tr h="673516">
                <a:tc>
                  <a:txBody>
                    <a:bodyPr/>
                    <a:lstStyle/>
                    <a:p>
                      <a:r>
                        <a:rPr lang="en-IN" dirty="0"/>
                        <a:t>XG Boost </a:t>
                      </a:r>
                      <a:r>
                        <a:rPr lang="en-IN" dirty="0" smtClean="0"/>
                        <a:t>Classifier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58033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642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27D73B4-9F5C-4A64-A179-51B9500CB8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C1F06963-6374-4B48-844F-071A9BAAAE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BE36C3-C4EC-4327-8AEE-0BD7B9DF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34" y="1313277"/>
            <a:ext cx="4696644" cy="4270963"/>
          </a:xfrm>
        </p:spPr>
        <p:txBody>
          <a:bodyPr anchor="ctr">
            <a:normAutofit/>
          </a:bodyPr>
          <a:lstStyle/>
          <a:p>
            <a:pPr algn="ctr"/>
            <a:r>
              <a:rPr lang="en-IN" sz="61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="" xmlns:a16="http://schemas.microsoft.com/office/drawing/2014/main" id="{6CB927A4-E432-4310-9CD5-E89FF50631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="" xmlns:a16="http://schemas.microsoft.com/office/drawing/2014/main" id="{1453BF6C-B012-48B7-B4E8-6D7AC7C27D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0D2D92-260E-4947-B52F-3F9A9B37C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6439" y="225759"/>
            <a:ext cx="5229238" cy="3947693"/>
          </a:xfrm>
          <a:solidFill>
            <a:schemeClr val="tx2">
              <a:lumMod val="60000"/>
              <a:lumOff val="40000"/>
            </a:schemeClr>
          </a:solidFill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 battery </a:t>
            </a:r>
            <a:r>
              <a:rPr lang="en-US" sz="2000" dirty="0" smtClean="0">
                <a:solidFill>
                  <a:schemeClr val="bg1"/>
                </a:solidFill>
              </a:rPr>
              <a:t>power</a:t>
            </a:r>
            <a:r>
              <a:rPr lang="en-IN" sz="2000" dirty="0" smtClean="0">
                <a:solidFill>
                  <a:schemeClr val="bg1"/>
                </a:solidFill>
              </a:rPr>
              <a:t> ,ram , </a:t>
            </a:r>
            <a:r>
              <a:rPr lang="en-IN" sz="2000" dirty="0" err="1" smtClean="0">
                <a:solidFill>
                  <a:schemeClr val="bg1"/>
                </a:solidFill>
              </a:rPr>
              <a:t>int_memory</a:t>
            </a:r>
            <a:r>
              <a:rPr lang="en-IN" sz="2000" dirty="0" smtClean="0">
                <a:solidFill>
                  <a:schemeClr val="bg1"/>
                </a:solidFill>
              </a:rPr>
              <a:t> ,  </a:t>
            </a:r>
            <a:r>
              <a:rPr lang="en-IN" sz="2000" dirty="0" err="1" smtClean="0">
                <a:solidFill>
                  <a:schemeClr val="bg1"/>
                </a:solidFill>
              </a:rPr>
              <a:t>px_height</a:t>
            </a:r>
            <a:r>
              <a:rPr lang="en-IN" sz="2000" dirty="0" smtClean="0">
                <a:solidFill>
                  <a:schemeClr val="bg1"/>
                </a:solidFill>
              </a:rPr>
              <a:t> ,  </a:t>
            </a:r>
            <a:r>
              <a:rPr lang="en-IN" sz="2000" dirty="0" err="1" smtClean="0">
                <a:solidFill>
                  <a:schemeClr val="bg1"/>
                </a:solidFill>
              </a:rPr>
              <a:t>px_width</a:t>
            </a:r>
            <a:r>
              <a:rPr lang="en-IN" sz="2000" dirty="0" smtClean="0">
                <a:solidFill>
                  <a:schemeClr val="bg1"/>
                </a:solidFill>
              </a:rPr>
              <a:t> </a:t>
            </a:r>
            <a:r>
              <a:rPr lang="en-IN" sz="2000" dirty="0" smtClean="0">
                <a:solidFill>
                  <a:schemeClr val="bg1"/>
                </a:solidFill>
              </a:rPr>
              <a:t>this features is very important for price change.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IN" sz="2000" dirty="0" smtClean="0">
                <a:solidFill>
                  <a:schemeClr val="bg1"/>
                </a:solidFill>
              </a:rPr>
              <a:t>It </a:t>
            </a:r>
            <a:r>
              <a:rPr lang="en-IN" sz="2000" dirty="0">
                <a:solidFill>
                  <a:schemeClr val="bg1"/>
                </a:solidFill>
              </a:rPr>
              <a:t>is very apparent that </a:t>
            </a:r>
            <a:r>
              <a:rPr lang="en-IN" sz="2000" dirty="0" smtClean="0">
                <a:solidFill>
                  <a:schemeClr val="bg1"/>
                </a:solidFill>
              </a:rPr>
              <a:t>Logistics Regression Model is best model for train and test data.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Before Standardization data accuracy is very low it is under fit model but after standardization model accuracy is increases.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="" xmlns:a16="http://schemas.microsoft.com/office/drawing/2014/main" id="{E3020543-B24B-4EC4-8FFC-8DD88EEA91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C49DA8F6-BCC1-4447-B54C-57856834B9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1610" y="3881574"/>
            <a:ext cx="4611189" cy="276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27470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BE36C3-C4EC-4327-8AEE-0BD7B9DF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78" y="113105"/>
            <a:ext cx="10515600" cy="1325563"/>
          </a:xfrm>
        </p:spPr>
        <p:txBody>
          <a:bodyPr>
            <a:normAutofit/>
          </a:bodyPr>
          <a:lstStyle/>
          <a:p>
            <a:r>
              <a:rPr lang="en-IN" sz="6100" b="1" dirty="0"/>
              <a:t>FURTHER ACTIONS: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B25576A1-D295-4EC0-BD6D-FEB5CD9DA5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009185006"/>
              </p:ext>
            </p:extLst>
          </p:nvPr>
        </p:nvGraphicFramePr>
        <p:xfrm>
          <a:off x="628475" y="1825624"/>
          <a:ext cx="11159836" cy="2067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28724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65219498-D544-41AC-98FE-8F956EF66A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500DBFC-17A9-4E0A-AEE2-A49F9AEEF0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DAAD6-28B2-47CF-9D08-43739C7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017" y="3121071"/>
            <a:ext cx="5152783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D74613BB-817C-4C4F-8A24-4936F2F064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926C820D-9A01-44F0-AE18-C2DAB089B8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458B604F-996E-4349-B131-E04ED285D8D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7CCEAF3-651B-4605-AE58-F96E2270363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ED519330-E5F1-4248-B58C-1AA0D9E6DA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aphic 5" descr="Smiling Face with No Fill">
            <a:extLst>
              <a:ext uri="{FF2B5EF4-FFF2-40B4-BE49-F238E27FC236}">
                <a16:creationId xmlns="" xmlns:a16="http://schemas.microsoft.com/office/drawing/2014/main" id="{3153F951-00A8-4391-9B22-2E051CDA8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56076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=""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=""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6B8124-4C74-4938-9010-6E8978C5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7" y="133264"/>
            <a:ext cx="5458838" cy="883095"/>
          </a:xfrm>
        </p:spPr>
        <p:txBody>
          <a:bodyPr>
            <a:noAutofit/>
          </a:bodyPr>
          <a:lstStyle/>
          <a:p>
            <a:r>
              <a:rPr lang="en-IN" sz="6100" b="1" dirty="0"/>
              <a:t>INDEX :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7C8E4FCF-D4D4-4BAE-AAFB-FFFC4CD24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16514801"/>
              </p:ext>
            </p:extLst>
          </p:nvPr>
        </p:nvGraphicFramePr>
        <p:xfrm>
          <a:off x="2584299" y="795507"/>
          <a:ext cx="7714917" cy="563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38595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228552E-C8B1-4A80-8448-0787CE0FC7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B43ED6-62CA-44C0-876A-55A8CE67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74" y="94201"/>
            <a:ext cx="8938215" cy="1325563"/>
          </a:xfrm>
        </p:spPr>
        <p:txBody>
          <a:bodyPr>
            <a:normAutofit/>
          </a:bodyPr>
          <a:lstStyle/>
          <a:p>
            <a:r>
              <a:rPr lang="en-IN" sz="6100" b="1" dirty="0">
                <a:solidFill>
                  <a:srgbClr val="FFFFFF"/>
                </a:solidFill>
              </a:rPr>
              <a:t>AIM</a:t>
            </a:r>
            <a:r>
              <a:rPr lang="en-IN" sz="6000" b="1" dirty="0">
                <a:solidFill>
                  <a:srgbClr val="FFFFFF"/>
                </a:solidFill>
              </a:rPr>
              <a:t>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78F212EC-0827-4BCF-9D75-8A8559810F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73968765"/>
              </p:ext>
            </p:extLst>
          </p:nvPr>
        </p:nvGraphicFramePr>
        <p:xfrm>
          <a:off x="1462226" y="1114274"/>
          <a:ext cx="9267548" cy="5386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810035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: Shape 191">
            <a:extLst>
              <a:ext uri="{FF2B5EF4-FFF2-40B4-BE49-F238E27FC236}">
                <a16:creationId xmlns="" xmlns:a16="http://schemas.microsoft.com/office/drawing/2014/main" id="{7CB4857B-ED7C-444D-9F04-2F885114A1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="" xmlns:a16="http://schemas.microsoft.com/office/drawing/2014/main" id="{D18046FB-44EA-4FD8-A585-EA09A319B2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4" name="Freeform: Shape 193">
            <a:extLst>
              <a:ext uri="{FF2B5EF4-FFF2-40B4-BE49-F238E27FC236}">
                <a16:creationId xmlns="" xmlns:a16="http://schemas.microsoft.com/office/drawing/2014/main" id="{479F5F2B-8B58-4140-AE6A-51F6C67B18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08361E-4C5A-4732-9B52-816E24C18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  <a:solidFill>
            <a:schemeClr val="bg1"/>
          </a:solidFill>
        </p:spPr>
        <p:txBody>
          <a:bodyPr anchor="t">
            <a:normAutofit fontScale="62500" lnSpcReduction="20000"/>
          </a:bodyPr>
          <a:lstStyle/>
          <a:p>
            <a:r>
              <a:rPr lang="en-IN" sz="2400" dirty="0" smtClean="0"/>
              <a:t>Dataset has 21 columns and 2000 rows</a:t>
            </a:r>
          </a:p>
          <a:p>
            <a:r>
              <a:rPr lang="en-IN" sz="2400" dirty="0" smtClean="0"/>
              <a:t> </a:t>
            </a:r>
            <a:r>
              <a:rPr lang="en-IN" sz="2400" dirty="0" smtClean="0"/>
              <a:t>Id </a:t>
            </a:r>
            <a:r>
              <a:rPr lang="en-IN" sz="2400" dirty="0" smtClean="0"/>
              <a:t>: ID</a:t>
            </a:r>
          </a:p>
          <a:p>
            <a:pPr lvl="0"/>
            <a:r>
              <a:rPr lang="en-IN" sz="2400" dirty="0" err="1" smtClean="0"/>
              <a:t>battery_power</a:t>
            </a:r>
            <a:r>
              <a:rPr lang="en-IN" sz="2400" dirty="0" smtClean="0"/>
              <a:t> : Total energy a battery can store in one time measured in </a:t>
            </a:r>
            <a:r>
              <a:rPr lang="en-IN" sz="2400" dirty="0" err="1" smtClean="0"/>
              <a:t>mAh</a:t>
            </a:r>
            <a:endParaRPr lang="en-IN" sz="2400" dirty="0" smtClean="0"/>
          </a:p>
          <a:p>
            <a:pPr lvl="0"/>
            <a:r>
              <a:rPr lang="en-IN" sz="2400" dirty="0" smtClean="0"/>
              <a:t>blue : Has </a:t>
            </a:r>
            <a:r>
              <a:rPr lang="en-IN" sz="2400" dirty="0" err="1" smtClean="0"/>
              <a:t>bluetooth</a:t>
            </a:r>
            <a:r>
              <a:rPr lang="en-IN" sz="2400" dirty="0" smtClean="0"/>
              <a:t> or not</a:t>
            </a:r>
          </a:p>
          <a:p>
            <a:pPr lvl="0"/>
            <a:r>
              <a:rPr lang="en-IN" sz="2400" dirty="0" err="1" smtClean="0"/>
              <a:t>clock_speed</a:t>
            </a:r>
            <a:r>
              <a:rPr lang="en-IN" sz="2400" dirty="0" smtClean="0"/>
              <a:t> : speed at which microprocessor executes instructions</a:t>
            </a:r>
          </a:p>
          <a:p>
            <a:pPr lvl="0"/>
            <a:r>
              <a:rPr lang="en-IN" sz="2400" dirty="0" err="1" smtClean="0"/>
              <a:t>dual_sim</a:t>
            </a:r>
            <a:r>
              <a:rPr lang="en-IN" sz="2400" dirty="0" smtClean="0"/>
              <a:t> : Has dual </a:t>
            </a:r>
            <a:r>
              <a:rPr lang="en-IN" sz="2400" dirty="0" err="1" smtClean="0"/>
              <a:t>sim</a:t>
            </a:r>
            <a:r>
              <a:rPr lang="en-IN" sz="2400" dirty="0" smtClean="0"/>
              <a:t> support or not</a:t>
            </a:r>
          </a:p>
          <a:p>
            <a:pPr lvl="0"/>
            <a:r>
              <a:rPr lang="en-IN" sz="2400" dirty="0" err="1" smtClean="0"/>
              <a:t>fc</a:t>
            </a:r>
            <a:r>
              <a:rPr lang="en-IN" sz="2400" dirty="0" smtClean="0"/>
              <a:t> : Front Camera megapixels</a:t>
            </a:r>
          </a:p>
          <a:p>
            <a:pPr lvl="0"/>
            <a:r>
              <a:rPr lang="en-IN" sz="2400" dirty="0" err="1" smtClean="0"/>
              <a:t>four_g</a:t>
            </a:r>
            <a:r>
              <a:rPr lang="en-IN" sz="2400" dirty="0" smtClean="0"/>
              <a:t> : Has 4G or not</a:t>
            </a:r>
          </a:p>
          <a:p>
            <a:pPr lvl="0"/>
            <a:r>
              <a:rPr lang="en-IN" sz="2400" dirty="0" err="1" smtClean="0"/>
              <a:t>int_memory</a:t>
            </a:r>
            <a:r>
              <a:rPr lang="en-IN" sz="2400" dirty="0" smtClean="0"/>
              <a:t> : Internal Memory in Gigabytes</a:t>
            </a:r>
          </a:p>
          <a:p>
            <a:pPr lvl="0"/>
            <a:r>
              <a:rPr lang="en-IN" sz="2400" dirty="0" err="1" smtClean="0"/>
              <a:t>m_dep</a:t>
            </a:r>
            <a:r>
              <a:rPr lang="en-IN" sz="2400" dirty="0" smtClean="0"/>
              <a:t> : Mobile Depth in cm</a:t>
            </a:r>
          </a:p>
          <a:p>
            <a:pPr lvl="0"/>
            <a:r>
              <a:rPr lang="en-IN" sz="2400" dirty="0" err="1" smtClean="0"/>
              <a:t>mobile_wt</a:t>
            </a:r>
            <a:r>
              <a:rPr lang="en-IN" sz="2400" dirty="0" smtClean="0"/>
              <a:t> : Weight of mobile phone</a:t>
            </a:r>
          </a:p>
          <a:p>
            <a:pPr lvl="0"/>
            <a:r>
              <a:rPr lang="en-IN" sz="2400" dirty="0" err="1" smtClean="0"/>
              <a:t>n_cores</a:t>
            </a:r>
            <a:r>
              <a:rPr lang="en-IN" sz="2400" dirty="0" smtClean="0"/>
              <a:t> : Number of cores of processor</a:t>
            </a:r>
          </a:p>
          <a:p>
            <a:pPr lvl="0"/>
            <a:r>
              <a:rPr lang="en-IN" sz="2400" dirty="0" smtClean="0"/>
              <a:t>pc : Primary Camera megapixels</a:t>
            </a:r>
          </a:p>
          <a:p>
            <a:pPr lvl="0"/>
            <a:r>
              <a:rPr lang="en-IN" sz="2400" dirty="0" err="1" smtClean="0"/>
              <a:t>px_height</a:t>
            </a:r>
            <a:r>
              <a:rPr lang="en-IN" sz="2400" dirty="0" smtClean="0"/>
              <a:t>: Pixel Resolution Height</a:t>
            </a:r>
          </a:p>
          <a:p>
            <a:pPr lvl="0"/>
            <a:r>
              <a:rPr lang="en-IN" sz="2400" dirty="0" err="1" smtClean="0"/>
              <a:t>px_width</a:t>
            </a:r>
            <a:r>
              <a:rPr lang="en-IN" sz="2400" dirty="0" smtClean="0"/>
              <a:t>: Pixel Resolution Width</a:t>
            </a:r>
          </a:p>
          <a:p>
            <a:pPr lvl="0"/>
            <a:r>
              <a:rPr lang="en-IN" sz="2400" dirty="0" smtClean="0"/>
              <a:t>ram: Random Access Memory in Megabytes</a:t>
            </a:r>
          </a:p>
          <a:p>
            <a:pPr lvl="0"/>
            <a:r>
              <a:rPr lang="en-IN" sz="2400" dirty="0" err="1" smtClean="0"/>
              <a:t>sc_h</a:t>
            </a:r>
            <a:r>
              <a:rPr lang="en-IN" sz="2400" dirty="0" smtClean="0"/>
              <a:t> : Screen Height of mobile in cm</a:t>
            </a:r>
          </a:p>
          <a:p>
            <a:pPr lvl="0"/>
            <a:r>
              <a:rPr lang="en-IN" sz="2400" dirty="0" err="1" smtClean="0"/>
              <a:t>sc_w</a:t>
            </a:r>
            <a:r>
              <a:rPr lang="en-IN" sz="2400" dirty="0" smtClean="0"/>
              <a:t> : Screen Width of mobile in cm</a:t>
            </a:r>
          </a:p>
          <a:p>
            <a:pPr lvl="0"/>
            <a:r>
              <a:rPr lang="en-IN" sz="2400" dirty="0" err="1" smtClean="0"/>
              <a:t>talk_time</a:t>
            </a:r>
            <a:r>
              <a:rPr lang="en-IN" sz="2400" dirty="0" smtClean="0"/>
              <a:t> : longest time that a single battery charge will last when you are</a:t>
            </a:r>
          </a:p>
          <a:p>
            <a:pPr lvl="0"/>
            <a:r>
              <a:rPr lang="en-IN" sz="2400" dirty="0" err="1" smtClean="0"/>
              <a:t>three_g</a:t>
            </a:r>
            <a:r>
              <a:rPr lang="en-IN" sz="2400" dirty="0" smtClean="0"/>
              <a:t> : Has 3G or not</a:t>
            </a:r>
          </a:p>
          <a:p>
            <a:pPr lvl="0"/>
            <a:r>
              <a:rPr lang="en-IN" sz="2400" dirty="0" err="1" smtClean="0"/>
              <a:t>touch_screen</a:t>
            </a:r>
            <a:r>
              <a:rPr lang="en-IN" sz="2400" dirty="0" smtClean="0"/>
              <a:t> : Has touch screen or not</a:t>
            </a:r>
          </a:p>
          <a:p>
            <a:pPr lvl="0"/>
            <a:r>
              <a:rPr lang="en-IN" sz="2400" dirty="0" err="1" smtClean="0"/>
              <a:t>wifi</a:t>
            </a:r>
            <a:r>
              <a:rPr lang="en-IN" sz="2400" dirty="0" smtClean="0"/>
              <a:t> : Has </a:t>
            </a:r>
            <a:r>
              <a:rPr lang="en-IN" sz="2400" dirty="0" err="1" smtClean="0"/>
              <a:t>wifi</a:t>
            </a:r>
            <a:r>
              <a:rPr lang="en-IN" sz="2400" dirty="0" smtClean="0"/>
              <a:t> or not</a:t>
            </a:r>
          </a:p>
          <a:p>
            <a:pPr lvl="0"/>
            <a:r>
              <a:rPr lang="en-IN" sz="2400" dirty="0" err="1" smtClean="0"/>
              <a:t>Price_range</a:t>
            </a:r>
            <a:r>
              <a:rPr lang="en-IN" sz="2400" dirty="0" smtClean="0"/>
              <a:t> : This is the target variable with value of 0(low cost), 1(medium cost), 2(high cost) and 3(very high cost</a:t>
            </a:r>
            <a:r>
              <a:rPr lang="en-IN" sz="2400" dirty="0" smtClean="0"/>
              <a:t>).</a:t>
            </a:r>
            <a:r>
              <a:rPr lang="en-IN" sz="2400" dirty="0" smtClean="0"/>
              <a:t> 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99769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="" xmlns:a16="http://schemas.microsoft.com/office/drawing/2014/main" id="{955A2079-FA98-4876-80F0-72364A7D2E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B43ED6-62CA-44C0-876A-55A8CE67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85"/>
            <a:ext cx="9853612" cy="872489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/>
              <a:t>IMPORT NECESSARY PACKAGES: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DC0F047D-5B8A-4C03-9CEE-9B4D60F5F7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983589256"/>
              </p:ext>
            </p:extLst>
          </p:nvPr>
        </p:nvGraphicFramePr>
        <p:xfrm>
          <a:off x="684965" y="4267746"/>
          <a:ext cx="11049002" cy="2529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32944" y="646748"/>
            <a:ext cx="9229725" cy="397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7921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="" xmlns:a16="http://schemas.microsoft.com/office/drawing/2014/main" id="{201CC55D-ED54-4C5C-95E6-10947BD110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B43ED6-62CA-44C0-876A-55A8CE67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69" y="276636"/>
            <a:ext cx="5506440" cy="1663106"/>
          </a:xfrm>
        </p:spPr>
        <p:txBody>
          <a:bodyPr anchor="ctr">
            <a:noAutofit/>
          </a:bodyPr>
          <a:lstStyle/>
          <a:p>
            <a:r>
              <a:rPr lang="en-IN" sz="6100" b="1" dirty="0"/>
              <a:t>EXPLORATORY DATA ANALYSIS:</a:t>
            </a:r>
          </a:p>
        </p:txBody>
      </p:sp>
      <p:grpSp>
        <p:nvGrpSpPr>
          <p:cNvPr id="37" name="Group 26">
            <a:extLst>
              <a:ext uri="{FF2B5EF4-FFF2-40B4-BE49-F238E27FC236}">
                <a16:creationId xmlns="" xmlns:a16="http://schemas.microsoft.com/office/drawing/2014/main" id="{1DE889C7-FAD6-4397-98E2-05D5034844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F399A70F-F8CD-4992-9EF5-6CF15472E7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28">
              <a:extLst>
                <a:ext uri="{FF2B5EF4-FFF2-40B4-BE49-F238E27FC236}">
                  <a16:creationId xmlns="" xmlns:a16="http://schemas.microsoft.com/office/drawing/2014/main" id="{48F4FEDC-6D80-458C-A665-075D9B9500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0">
            <a:extLst>
              <a:ext uri="{FF2B5EF4-FFF2-40B4-BE49-F238E27FC236}">
                <a16:creationId xmlns="" xmlns:a16="http://schemas.microsoft.com/office/drawing/2014/main" id="{3873B707-463F-40B0-8227-E8CC6C67EB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08361E-4C5A-4732-9B52-816E24C18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49" y="2244449"/>
            <a:ext cx="4943306" cy="1711779"/>
          </a:xfrm>
        </p:spPr>
        <p:txBody>
          <a:bodyPr anchor="ctr">
            <a:normAutofit/>
          </a:bodyPr>
          <a:lstStyle/>
          <a:p>
            <a:r>
              <a:rPr lang="en-IN" sz="2400" dirty="0"/>
              <a:t>This graph implicates </a:t>
            </a:r>
            <a:r>
              <a:rPr lang="en-IN" sz="2400" dirty="0" smtClean="0"/>
              <a:t>that total counts for different price is </a:t>
            </a:r>
            <a:r>
              <a:rPr lang="en-IN" sz="2400" dirty="0" err="1" smtClean="0"/>
              <a:t>equal.So</a:t>
            </a:r>
            <a:r>
              <a:rPr lang="en-IN" sz="2400" dirty="0" smtClean="0"/>
              <a:t> our dataset is balanced datasets</a:t>
            </a:r>
            <a:endParaRPr lang="en-IN" sz="2400" dirty="0"/>
          </a:p>
          <a:p>
            <a:endParaRPr lang="en-IN" sz="2400" dirty="0"/>
          </a:p>
        </p:txBody>
      </p:sp>
      <p:sp>
        <p:nvSpPr>
          <p:cNvPr id="40" name="Rectangle 32">
            <a:extLst>
              <a:ext uri="{FF2B5EF4-FFF2-40B4-BE49-F238E27FC236}">
                <a16:creationId xmlns="" xmlns:a16="http://schemas.microsoft.com/office/drawing/2014/main" id="{C13237C8-E62C-4F0D-A318-BD6FB6C2D1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1166" y="731521"/>
            <a:ext cx="4323805" cy="369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9124" y="3889874"/>
            <a:ext cx="3193869" cy="18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7142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6ECA6DCB-B7E1-40A9-9524-540C6DA40B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B43ED6-62CA-44C0-876A-55A8CE67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9" y="357447"/>
            <a:ext cx="5675757" cy="1626801"/>
          </a:xfrm>
        </p:spPr>
        <p:txBody>
          <a:bodyPr anchor="ctr">
            <a:noAutofit/>
          </a:bodyPr>
          <a:lstStyle/>
          <a:p>
            <a:r>
              <a:rPr lang="en-IN" sz="6100" b="1" dirty="0"/>
              <a:t>EXPLORATORY DATA ANALYSIS: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1DE889C7-FAD6-4397-98E2-05D5034844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399A70F-F8CD-4992-9EF5-6CF15472E7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48F4FEDC-6D80-458C-A665-075D9B9500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873B707-463F-40B0-8227-E8CC6C67EB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08361E-4C5A-4732-9B52-816E24C18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699" y="2338251"/>
            <a:ext cx="5405524" cy="2312126"/>
          </a:xfrm>
        </p:spPr>
        <p:txBody>
          <a:bodyPr anchor="ctr">
            <a:normAutofit/>
          </a:bodyPr>
          <a:lstStyle/>
          <a:p>
            <a:pPr algn="just"/>
            <a:r>
              <a:rPr lang="en-IN" sz="2400" dirty="0" smtClean="0"/>
              <a:t>From this code we find any missing value.</a:t>
            </a:r>
            <a:endParaRPr lang="en-IN" sz="2400" dirty="0"/>
          </a:p>
          <a:p>
            <a:pPr algn="just"/>
            <a:endParaRPr lang="en-IN" sz="2400" dirty="0"/>
          </a:p>
          <a:p>
            <a:r>
              <a:rPr lang="en-IN" sz="2400" dirty="0" smtClean="0"/>
              <a:t>This tables shows that there is no missing value.</a:t>
            </a:r>
            <a:endParaRPr lang="en-IN" sz="2400" dirty="0"/>
          </a:p>
          <a:p>
            <a:pPr algn="just"/>
            <a:endParaRPr lang="en-IN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C13237C8-E62C-4F0D-A318-BD6FB6C2D1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8CB5D2D7-DF65-4E86-BFBA-FFB9B5ACEB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8206" y="672057"/>
            <a:ext cx="3503703" cy="507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5276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BE36C3-C4EC-4327-8AEE-0BD7B9DF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2618" cy="1656124"/>
          </a:xfrm>
        </p:spPr>
        <p:txBody>
          <a:bodyPr>
            <a:noAutofit/>
          </a:bodyPr>
          <a:lstStyle/>
          <a:p>
            <a:r>
              <a:rPr lang="en-IN" sz="6100" b="1" dirty="0" smtClean="0"/>
              <a:t>DETECTION AND REMOVING OUTLIERS:</a:t>
            </a:r>
            <a:endParaRPr lang="en-IN" sz="61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0D2D92-260E-4947-B52F-3F9A9B37C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45" y="1907177"/>
            <a:ext cx="11776364" cy="4641405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The box plots give us a much more idea about how many number of outliers there are and help us to remove it .</a:t>
            </a: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7077" y="2871515"/>
            <a:ext cx="4549140" cy="2889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96297" y="2871516"/>
            <a:ext cx="4689566" cy="27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8465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6AC3602-3348-4F31-9E43-076B03514E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BE36C3-C4EC-4327-8AEE-0BD7B9DF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15" y="300580"/>
            <a:ext cx="10374386" cy="1089529"/>
          </a:xfrm>
        </p:spPr>
        <p:txBody>
          <a:bodyPr>
            <a:noAutofit/>
          </a:bodyPr>
          <a:lstStyle/>
          <a:p>
            <a:r>
              <a:rPr lang="en-IN" sz="6100" dirty="0">
                <a:solidFill>
                  <a:srgbClr val="FFFFFF"/>
                </a:solidFill>
              </a:rPr>
              <a:t>DETECTION AND REMOVING OUTLIERS: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="" xmlns:a16="http://schemas.microsoft.com/office/drawing/2014/main" id="{394094B0-A6C9-44BE-9042-66EF0612F6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="" xmlns:a16="http://schemas.microsoft.com/office/drawing/2014/main" id="{64C2CA96-0B16-4AA7-B340-33044D2385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="" xmlns:a16="http://schemas.microsoft.com/office/drawing/2014/main" id="{1D50D7A8-F1D5-4306-8A9B-DD7A73EB8B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5541DF35-F521-4082-A796-FE11C8A6A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13219420"/>
              </p:ext>
            </p:extLst>
          </p:nvPr>
        </p:nvGraphicFramePr>
        <p:xfrm>
          <a:off x="1249987" y="1626953"/>
          <a:ext cx="10012675" cy="2324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93223" y="3931921"/>
            <a:ext cx="4140926" cy="251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64975" y="4034111"/>
            <a:ext cx="4137115" cy="254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0958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492</Words>
  <Application>Microsoft Office PowerPoint</Application>
  <PresentationFormat>Custom</PresentationFormat>
  <Paragraphs>105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Mobile Price Range Classification </vt:lpstr>
      <vt:lpstr>INDEX :</vt:lpstr>
      <vt:lpstr>AIM:</vt:lpstr>
      <vt:lpstr>Slide 4</vt:lpstr>
      <vt:lpstr>IMPORT NECESSARY PACKAGES:</vt:lpstr>
      <vt:lpstr>EXPLORATORY DATA ANALYSIS:</vt:lpstr>
      <vt:lpstr>EXPLORATORY DATA ANALYSIS:</vt:lpstr>
      <vt:lpstr>DETECTION AND REMOVING OUTLIERS:</vt:lpstr>
      <vt:lpstr>DETECTION AND REMOVING OUTLIERS:</vt:lpstr>
      <vt:lpstr>Hypothesis testing:</vt:lpstr>
      <vt:lpstr>K-FOLD CROSS VALIDATION AND STANDARDISATION: </vt:lpstr>
      <vt:lpstr>MODEL PERFORMANCE :</vt:lpstr>
      <vt:lpstr>CONCLUSION</vt:lpstr>
      <vt:lpstr>FURTHER ACTIONS: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OTOMOTO CAR PRICE PREDICTION</dc:title>
  <dc:creator>Ameya Prasanna</dc:creator>
  <cp:lastModifiedBy>ACER</cp:lastModifiedBy>
  <cp:revision>72</cp:revision>
  <dcterms:created xsi:type="dcterms:W3CDTF">2021-05-16T11:50:47Z</dcterms:created>
  <dcterms:modified xsi:type="dcterms:W3CDTF">2021-06-17T06:35:59Z</dcterms:modified>
</cp:coreProperties>
</file>