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4" r:id="rId3"/>
    <p:sldId id="335" r:id="rId4"/>
    <p:sldId id="33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D81-2DDE-48B6-BCFF-D918DAEB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325E-D752-4CCE-A832-0A15FA521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1B4F-1E4D-4309-9302-B578D73B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4703-A5E0-436D-BBB1-86BAA4A3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9049-3768-417E-A650-07CD98C0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F09F-1566-4FCC-B98C-2875495A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FFAA-9619-4DFF-B22D-0B50FAE2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8C24-D3EC-4B14-9773-3AD8D181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F311-01AF-4002-9D08-8C0DF468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D8B-3291-4541-8C44-378BA617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E8DE-7B79-441E-95B8-F8DCB9EF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CD4B-A6E1-482E-9FD1-D351A10B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C662-CC71-47F6-8918-8C8A6F4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AE48-2B51-4C58-9B87-E0C2CBE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ACC0-3512-45D4-8298-D5D4F4A6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018C-933C-46A0-9773-88E548F3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8A83-7DF3-4152-BE5E-5FC1B68F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81A1-FFCE-425C-A98B-8DE09D6B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4675-0D2B-4268-A5D5-5CA045E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06C0-948E-4D5A-AF90-C4C8C6F0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164-6DE2-4603-AF1B-D78733F2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6752-9137-4872-9602-2F41B313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E163-E4CE-46C5-AA7E-0A9DFE2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9A8-B0C5-403D-B394-D4EB03CE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0B1C-C5A5-4BC9-8D65-E2D0B97A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0F6A-3A91-496D-BF56-C9826930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232-43CE-4EB6-A762-F0ADCAF64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A6D7-09DA-4A3B-A91F-0FAF67A19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C470-DCED-4B33-B340-13FF5A6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2F19-7FFA-40CA-9F5C-D0D88E4F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82140-DA26-4EF2-A55E-511EA985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A4BA-8EDC-4622-95B8-1F18B962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4893-95EA-4CFF-840A-87FDE37E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09E4-0EFB-423B-9221-1BD66F1B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0D4C-DE44-43C6-9C87-CCB4F6CCF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CC7C-8260-4081-A35A-E0E2D9666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D62E6-9010-4A4E-A13F-B2237FAE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21CAC-3D66-4BF5-AFDB-C982C0F5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02DEC-7B14-49CB-B2C9-C6E8FDE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2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AB2D-64FA-4BBB-B399-5C5C8D3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480F-E1CC-4BF5-9801-2159A3F1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432B-7783-4B22-8586-129FBE6D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F4AB6-3722-4B70-ADEC-26C58F1F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9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1637B-73E8-4606-AB85-805747C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D3C39-B8D1-44DD-B9C8-C308C321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AA1E6-5069-480B-98D4-E2FA107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589D-0C94-47BE-94B5-1FD3DA39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E7BE-4874-4641-94C9-A92397FF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022C2-6481-4643-9FF7-DE5ED373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A3E7-90BA-4D10-B27B-DB8AEBE9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849D-2347-4F30-B42F-DE7811CA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95D4-784A-4B0F-ADFF-2D75959E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7E6-2C8D-4100-BD71-5E2D6855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9B49-9E52-44DA-A202-568FE9DB5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B1C98-7EE3-4287-85DA-A993E424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116EA-A96D-4048-84C4-41B2490F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ABF4-A910-4F50-BF12-2056946D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469E0-1F3E-4C14-9272-94E28A87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2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D71D-9E76-40E7-83BC-64F05EC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B93A-79B0-4380-B210-FAA020C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480D-BC2C-49ED-8AF9-688D207CE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EF8E-0C4A-46CD-9697-3C0B97000466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B268-D416-42AD-BA4F-0EE7E798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611F-A049-4DDD-B35E-6D43908C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7DD3-A1F9-45BC-937E-44F18B201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61DB-B92C-45BF-8C2B-665F7F84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6" y="390843"/>
            <a:ext cx="11169746" cy="238760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Code: ETCS-210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FFD1-85E7-4B63-B1AB-BB08D1913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9" y="2293034"/>
            <a:ext cx="11633980" cy="41741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[T1] Rumbaugh et. al. “Object Oriented Modelling &amp; Design”, Prentice Hall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[T2]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A.R.Venugopal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Rajkumar, T.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Ravishanker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“Mastering C++”, TMH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[R1] A.K. Sharma, “Object Oriented Programming using C++”, Pearson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[R2] G 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“Object Oriented Design &amp; Applications”,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Benjamin,Cummings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[R3]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E.Balaguruswamy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“Objected Oriented Programming with C++”, TMH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[R4] S. B. Lippman &amp; J. Lajoie, “C++ Primer”, 3rd Edition, Addison Wesley, 2000.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[R4] R.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Lafore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“Object Oriented Programming using C++”,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Galgotia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[R5] D 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“Object Oriented Programming with C++”,BPB Publication.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[R6] Steven C. Lawlor, “The Art of Programming Computer Science with C++”, Vikas Publication.</a:t>
            </a:r>
          </a:p>
        </p:txBody>
      </p:sp>
    </p:spTree>
    <p:extLst>
      <p:ext uri="{BB962C8B-B14F-4D97-AF65-F5344CB8AC3E}">
        <p14:creationId xmlns:p14="http://schemas.microsoft.com/office/powerpoint/2010/main" val="6618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E3514-4B5D-4EBE-830D-128DF6B8FF15}"/>
              </a:ext>
            </a:extLst>
          </p:cNvPr>
          <p:cNvSpPr/>
          <p:nvPr/>
        </p:nvSpPr>
        <p:spPr>
          <a:xfrm>
            <a:off x="313007" y="289393"/>
            <a:ext cx="10969282" cy="422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</a:t>
            </a:r>
          </a:p>
          <a:p>
            <a:pPr algn="just">
              <a:lnSpc>
                <a:spcPct val="107000"/>
              </a:lnSpc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Objects, relating to other paradigms (functional, data decomposition), basic terms and ideas (abstraction,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encapsulation, inheritance, polymorphism). Review of C, difference between C and C++,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new, delete operators.								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[T1,T2][No. of hrs. 11]</a:t>
            </a:r>
          </a:p>
          <a:p>
            <a:pPr algn="just">
              <a:lnSpc>
                <a:spcPct val="10700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II</a:t>
            </a:r>
          </a:p>
          <a:p>
            <a:pPr algn="just">
              <a:lnSpc>
                <a:spcPct val="107000"/>
              </a:lnSpc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Encapsulation, information hiding, abstract data types, object &amp; classes, attributes, methods. C++ class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declaration, state identity and behavior of an object, constructors and destructors, instantiation of objects,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 value, object types, C++ garbage collection, dynamic memory allocation,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metaclass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/abstract classes.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[T1,T2][No. of hrs. 11]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0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2C7A6-B61D-4FA6-9E56-9753DF2379C4}"/>
              </a:ext>
            </a:extLst>
          </p:cNvPr>
          <p:cNvSpPr/>
          <p:nvPr/>
        </p:nvSpPr>
        <p:spPr>
          <a:xfrm>
            <a:off x="412652" y="736942"/>
            <a:ext cx="11366695" cy="517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III</a:t>
            </a:r>
          </a:p>
          <a:p>
            <a:pPr algn="just">
              <a:lnSpc>
                <a:spcPct val="107000"/>
              </a:lnSpc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Class hierarchy, derivation – public, private &amp; protected; aggregation, composition vs classification hierarchies, polymorphism, categorization of polymorphic techniques, method polymorphism, polymorphism by parameter, operator overloading, parametric polymorphism, generic function – template function, function name overloading, overriding inheritance methods, run time polymorphism.											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[T1,T2][No. of hrs. 11]</a:t>
            </a:r>
          </a:p>
          <a:p>
            <a:r>
              <a:rPr lang="en-US" b="1" dirty="0"/>
              <a:t> </a:t>
            </a:r>
            <a:endParaRPr lang="en-US" dirty="0"/>
          </a:p>
          <a:p>
            <a:pPr algn="just">
              <a:lnSpc>
                <a:spcPct val="107000"/>
              </a:lnSpc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IV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C++ classes, using multiple inheritance,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persistant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objects, streams and files, namespaces, exception handling, generic classes, standard template library: Library organization and containers, standard containers, algorithm and Function objects, iterators and allocators, strings, streams, manipulators, user defined manipulators, vectors,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valarray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slice, generalized numeric algorithm.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[T1,T2][No. of hrs. 11] </a:t>
            </a:r>
          </a:p>
        </p:txBody>
      </p:sp>
    </p:spTree>
    <p:extLst>
      <p:ext uri="{BB962C8B-B14F-4D97-AF65-F5344CB8AC3E}">
        <p14:creationId xmlns:p14="http://schemas.microsoft.com/office/powerpoint/2010/main" val="185046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5EF3F-65C8-4F39-81F8-F9AEBAE71187}"/>
              </a:ext>
            </a:extLst>
          </p:cNvPr>
          <p:cNvSpPr txBox="1"/>
          <p:nvPr/>
        </p:nvSpPr>
        <p:spPr>
          <a:xfrm>
            <a:off x="1308295" y="1097280"/>
            <a:ext cx="8792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Term					15 Marks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Assessment Evaluation			10 Marks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Quizzes 					1 Mark Each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Quizzes before Mid Term			Total 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Quiz After Mid Term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Case Study					2 Marks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Test					4 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F4729D6-B91C-494C-ADB6-C0FDCDE25E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4092" y="323558"/>
            <a:ext cx="11183816" cy="6421902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Principles of Object-Oriented Programming Approach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Object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Classes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Abstraction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Encapsulation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Inheritance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Polymorphism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Dynamic Binding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Message Passing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POP vs. OOPS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Examples of Basic C++ Programs</a:t>
            </a:r>
            <a:endParaRPr lang="en-US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118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OBJECT ORIENTED PROGRAMMING Paper Code: ETCS-210  </vt:lpstr>
      <vt:lpstr>PowerPoint Presentation</vt:lpstr>
      <vt:lpstr>PowerPoint Presentation</vt:lpstr>
      <vt:lpstr>PowerPoint Presentation</vt:lpstr>
      <vt:lpstr>Learning Objectives  • Principles of Object-Oriented Programming Approach  • Object  • Classes  • Data Abstraction  • Data Encapsulation  • Inheritance  • Polymorphism  • Dynamic Binding  • Message Passing  • POP vs. OOPS  • Examples of Basic C++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 Paper Code: ETCS-308</dc:title>
  <dc:creator>alka leekha</dc:creator>
  <cp:lastModifiedBy>Gaurav Leekha</cp:lastModifiedBy>
  <cp:revision>20</cp:revision>
  <dcterms:created xsi:type="dcterms:W3CDTF">2017-12-19T07:10:52Z</dcterms:created>
  <dcterms:modified xsi:type="dcterms:W3CDTF">2020-01-15T08:02:38Z</dcterms:modified>
</cp:coreProperties>
</file>