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jpg" ContentType="image/jpg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13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ype="http://schemas.openxmlformats.org/officeDocument/2006/relationships/presProps" Target="presProps.xml"/>  <Relationship Id="rId10" Type="http://schemas.openxmlformats.org/officeDocument/2006/relationships/viewProps" Target="viewProps.xml"/>  <Relationship Id="rId11" Type="http://schemas.openxmlformats.org/officeDocument/2006/relationships/theme" Target="theme/theme1.xml"/>  <Relationship Id="rId12" Type="http://schemas.openxmlformats.org/officeDocument/2006/relationships/tableStyles" Target="tableStyles.xml"/>  <Relationship Id="rId13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avqjKqLKus2SEWYJsG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avtXedisnMNNHziS0I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avwL1uXs-1UGEZchWv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aw2DwLlOzVbPBzCKG6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aw3kvxWCK7QJWtJ0aH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avxjxx8F2AuLAvotv2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aw-F6BJzDUMR9eGv_m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2019-03-26T22:25:09.993Z</dcterms:created>
  <dcterms:modified xsi:type="dcterms:W3CDTF">2019-03-26T22:25:09.993Z</dcterms:modified>
</cp:coreProperties>
</file>