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8cef1b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8cef1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685800" y="1752601"/>
            <a:ext cx="4390256" cy="131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IN"/>
              <a:t>BLOGS</a:t>
            </a:r>
            <a:endParaRPr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BY PARUL AGGRAWAL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MONIKA PRASAD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KARTIK FALWARIA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Pick a blog name. Choose something descriptive.</a:t>
            </a:r>
            <a:endParaRPr/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- Get your blog online. Register your blog and get hosting.</a:t>
            </a:r>
            <a:endParaRPr/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Set-up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- Customize your blog. Choose a free template and tweak it.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Create posts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- Write &amp; publish your first post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Manage comments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How To Create a Blog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03525" y="861899"/>
            <a:ext cx="8229600" cy="8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400"/>
              <a:t>HTML and CSS are used for creating and styling when designing responsive blogs. </a:t>
            </a:r>
            <a:endParaRPr sz="2400"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303525" y="0"/>
            <a:ext cx="62472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Designing</a:t>
            </a:r>
            <a:r>
              <a:rPr lang="en-IN" sz="3000"/>
              <a:t> a blog layout  </a:t>
            </a:r>
            <a:endParaRPr sz="3000"/>
          </a:p>
        </p:txBody>
      </p:sp>
      <p:sp>
        <p:nvSpPr>
          <p:cNvPr id="160" name="Google Shape;160;p23"/>
          <p:cNvSpPr txBox="1"/>
          <p:nvPr/>
        </p:nvSpPr>
        <p:spPr>
          <a:xfrm>
            <a:off x="172800" y="1723800"/>
            <a:ext cx="4399200" cy="4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Lucida Sans"/>
                <a:ea typeface="Lucida Sans"/>
                <a:cs typeface="Lucida Sans"/>
                <a:sym typeface="Lucida Sans"/>
              </a:rPr>
              <a:t>Step 1: Adding HTML: </a:t>
            </a:r>
            <a:br>
              <a:rPr lang="en-IN" sz="1800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="header"&gt;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Blog Name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="card"&gt;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HEADING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description, Sep 2, 2017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/h5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="fakeimg"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="height:200px;"&gt;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text..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="card"&gt;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Follow Me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/h3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text..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="footer"&gt;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-I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687575" y="1589325"/>
            <a:ext cx="41109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Lucida Sans"/>
                <a:ea typeface="Lucida Sans"/>
                <a:cs typeface="Lucida Sans"/>
                <a:sym typeface="Lucida Sans"/>
              </a:rPr>
              <a:t>Step 2: Styling with CSS: 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Arial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padding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#f1f1f1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Header/Blog Title */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.header 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padding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text-align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white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I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Fake image */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.fakeimg 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#aaa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width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100%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padding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Add a card effect for articles */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.card 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white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padding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margin-top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I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20px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700808"/>
            <a:ext cx="8229600" cy="43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Blogs are easy to create and maintain.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Blogs are search engine friendly.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 attracts more traffic for it fresh contents.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Blogs allows you to interact with you customer base.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ADVANTAGES OF BLOG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blog is a type of website or part of a website.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Blogs are usually maintained by an individual with regular entries of commentary, description of events, or other such as graphics or video.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Entries are commonly displayed in reverse chronological order.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               WHAT IS A BLOG 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Char char="⮚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To share information</a:t>
            </a:r>
            <a:endParaRPr/>
          </a:p>
          <a:p>
            <a:pPr indent="-228600" lvl="1" marL="621792" rtl="0" algn="l"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Personal – blog as a journal</a:t>
            </a:r>
            <a:endParaRPr/>
          </a:p>
          <a:p>
            <a:pPr indent="-228600" lvl="1" marL="621792" rtl="0" algn="l"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Professional – blog as a product</a:t>
            </a:r>
            <a:endParaRPr/>
          </a:p>
          <a:p>
            <a:pPr indent="-228600" lvl="1" marL="621792" rtl="0" algn="l"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⮚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As part of their work</a:t>
            </a:r>
            <a:endParaRPr/>
          </a:p>
          <a:p>
            <a:pPr indent="-228600" lvl="1" marL="621792" rtl="0" algn="l"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Journalists – blogs as news outlets</a:t>
            </a:r>
            <a:endParaRPr/>
          </a:p>
          <a:p>
            <a:pPr indent="-228600" lvl="1" marL="621792" rtl="0" algn="l"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Businesses – blogs as advertising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IN"/>
              <a:t>              WHY BLOG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23528" y="1772816"/>
            <a:ext cx="85689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                    TYPES OF BLOG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476672"/>
            <a:ext cx="8229600" cy="61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BLOG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personal blog doesn’t focus on a specific topic or audience.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Bloggers write about what interests them: their hobbies, beliefs, daily life, politics, sports, etc., and they attract the types of people that share the same interests.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CORPORATE AND ORGANISATIONAL BLOG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focus of this blog is the business itself.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That could be a business they own or company they work for.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business blogger’s goal is to gain more exposure, traffic, and ultimately customers for their business.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sz="24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332656"/>
            <a:ext cx="8229600" cy="6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 BLOG</a:t>
            </a:r>
            <a:endParaRPr b="1" sz="24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Affiliate bloggers are those that blog to generate affiliate marketing commissions.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Instead of creating their own products, they write blog posts that review products by others.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The goal is to encourage visitors to purchase those products using the blogger’s affiliate link.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I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 BLOG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Media blogs are defined by the content they produce.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This type of blog is popular among people of different fields.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Media-specific blog are popular already, and are becoming even more popular due to the increase in demand for visual content. </a:t>
            </a:r>
            <a:endParaRPr b="1" sz="24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476672"/>
            <a:ext cx="8229600" cy="553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NICHE BLOG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niche blog focuses on a specific topic.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Niches include anything someone is interested in and they’re usually more successful if the blogger is passionate about the topic. E.g. –Finance ,Sports, Business.</a:t>
            </a:r>
            <a:endParaRPr/>
          </a:p>
          <a:p>
            <a:pPr indent="-152400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IN" sz="2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BLOG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Reverse or guest host blogs are a unique but modern type of blog.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Instead of the owner creating content, the content is supplied by the public. 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❑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reverse blog has a team who moderate posts, prevent unpleasant interactions and promote slow topics for greater interactivity.</a:t>
            </a:r>
            <a:endParaRPr/>
          </a:p>
          <a:p>
            <a:pPr indent="-152400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88250" y="84740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87"/>
              <a:buFont typeface="Noto Sans Symbols"/>
              <a:buChar char="⮚"/>
            </a:pPr>
            <a:r>
              <a:rPr b="1" lang="en-IN" sz="2040">
                <a:latin typeface="Times New Roman"/>
                <a:ea typeface="Times New Roman"/>
                <a:cs typeface="Times New Roman"/>
                <a:sym typeface="Times New Roman"/>
              </a:rPr>
              <a:t>WORDPRESS – </a:t>
            </a: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Is a free and open source blogging tool and  a dynamic content management system based on PHP and MySQL.</a:t>
            </a:r>
            <a:endParaRPr/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IN" sz="2210">
                <a:latin typeface="Times New Roman"/>
                <a:ea typeface="Times New Roman"/>
                <a:cs typeface="Times New Roman"/>
                <a:sym typeface="Times New Roman"/>
              </a:rPr>
              <a:t>http://wordpress.com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None/>
            </a:pPr>
            <a:r>
              <a:t/>
            </a:r>
            <a:endParaRPr b="1"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Font typeface="Noto Sans Symbols"/>
              <a:buChar char="⮚"/>
            </a:pPr>
            <a:r>
              <a:rPr b="1" lang="en-IN" sz="2040">
                <a:latin typeface="Times New Roman"/>
                <a:ea typeface="Times New Roman"/>
                <a:cs typeface="Times New Roman"/>
                <a:sym typeface="Times New Roman"/>
              </a:rPr>
              <a:t>GOOGLE BLOGGER -</a:t>
            </a: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Blogger is a blog-publishing service that allows multi-user blogs with time-stamped entries.</a:t>
            </a:r>
            <a:endParaRPr/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IN" sz="2210">
                <a:latin typeface="Times New Roman"/>
                <a:ea typeface="Times New Roman"/>
                <a:cs typeface="Times New Roman"/>
                <a:sym typeface="Times New Roman"/>
              </a:rPr>
              <a:t>http://blogger.com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262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Font typeface="Noto Sans Symbols"/>
              <a:buNone/>
            </a:pPr>
            <a:r>
              <a:t/>
            </a:r>
            <a:endParaRPr b="1"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Font typeface="Noto Sans Symbols"/>
              <a:buChar char="⮚"/>
            </a:pPr>
            <a:r>
              <a:rPr b="1" lang="en-IN" sz="2040">
                <a:latin typeface="Times New Roman"/>
                <a:ea typeface="Times New Roman"/>
                <a:cs typeface="Times New Roman"/>
                <a:sym typeface="Times New Roman"/>
              </a:rPr>
              <a:t>TYPEPAD – </a:t>
            </a: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it is another blogging site that has gained a reputation through its user friendly interface and ease of use.</a:t>
            </a:r>
            <a:endParaRPr/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3"/>
              <a:buNone/>
            </a:pPr>
            <a:r>
              <a:rPr b="1" lang="en-IN" sz="2210">
                <a:latin typeface="Times New Roman"/>
                <a:ea typeface="Times New Roman"/>
                <a:cs typeface="Times New Roman"/>
                <a:sym typeface="Times New Roman"/>
              </a:rPr>
              <a:t>        https://www.typepad.com</a:t>
            </a:r>
            <a:endParaRPr/>
          </a:p>
          <a:p>
            <a:pPr indent="-426262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Font typeface="Noto Sans Symbols"/>
              <a:buNone/>
            </a:pPr>
            <a:r>
              <a:t/>
            </a:r>
            <a:endParaRPr b="1"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87"/>
              <a:buFont typeface="Noto Sans Symbols"/>
              <a:buChar char="⮚"/>
            </a:pPr>
            <a:r>
              <a:rPr b="1" lang="en-IN" sz="2040">
                <a:latin typeface="Times New Roman"/>
                <a:ea typeface="Times New Roman"/>
                <a:cs typeface="Times New Roman"/>
                <a:sym typeface="Times New Roman"/>
              </a:rPr>
              <a:t>MOVABLE TYPE – </a:t>
            </a: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Similar to Wordpress, movable type offers a free self –hosted package(MovableType.org).</a:t>
            </a:r>
            <a:endParaRPr/>
          </a:p>
          <a:p>
            <a:pPr indent="-514350" lvl="0" marL="62407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18"/>
              <a:buNone/>
            </a:pPr>
            <a:r>
              <a:rPr b="1" lang="en-IN" sz="238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IN" sz="2210">
                <a:latin typeface="Times New Roman"/>
                <a:ea typeface="Times New Roman"/>
                <a:cs typeface="Times New Roman"/>
                <a:sym typeface="Times New Roman"/>
              </a:rPr>
              <a:t>https://www.movabletype.org</a:t>
            </a:r>
            <a:endParaRPr b="1" sz="2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HOW TO BLOG?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Blog hosting services require registration.</a:t>
            </a:r>
            <a:endParaRPr/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The Permissions settings are very important for managing comments and who can/cannot view your blog.</a:t>
            </a:r>
            <a:endParaRPr/>
          </a:p>
          <a:p>
            <a:pPr indent="-256032" lvl="0" marL="365760" rtl="0" algn="l">
              <a:spcBef>
                <a:spcPts val="1400"/>
              </a:spcBef>
              <a:spcAft>
                <a:spcPts val="0"/>
              </a:spcAft>
              <a:buSzPts val="1904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is possible to include pictures, videos, and podcasts in your blog.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SOMETHINGS TO KNOW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