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2"/>
  </p:notesMasterIdLst>
  <p:sldIdLst>
    <p:sldId id="326" r:id="rId2"/>
    <p:sldId id="265" r:id="rId3"/>
    <p:sldId id="266" r:id="rId4"/>
    <p:sldId id="313" r:id="rId5"/>
    <p:sldId id="290" r:id="rId6"/>
    <p:sldId id="303" r:id="rId7"/>
    <p:sldId id="267" r:id="rId8"/>
    <p:sldId id="268" r:id="rId9"/>
    <p:sldId id="296" r:id="rId10"/>
    <p:sldId id="277" r:id="rId11"/>
    <p:sldId id="298" r:id="rId12"/>
    <p:sldId id="278" r:id="rId13"/>
    <p:sldId id="279" r:id="rId14"/>
    <p:sldId id="309" r:id="rId15"/>
    <p:sldId id="304" r:id="rId16"/>
    <p:sldId id="287" r:id="rId17"/>
    <p:sldId id="324" r:id="rId18"/>
    <p:sldId id="320" r:id="rId19"/>
    <p:sldId id="322" r:id="rId20"/>
    <p:sldId id="32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6619" autoAdjust="0"/>
  </p:normalViewPr>
  <p:slideViewPr>
    <p:cSldViewPr>
      <p:cViewPr varScale="1">
        <p:scale>
          <a:sx n="75" d="100"/>
          <a:sy n="75" d="100"/>
        </p:scale>
        <p:origin x="1445"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thakur" userId="939f71169881cd36" providerId="LiveId" clId="{29DCE3E1-BEB8-444F-B921-B81A77F38AC0}"/>
    <pc:docChg chg="undo custSel addSld delSld modSld">
      <pc:chgData name="sumit thakur" userId="939f71169881cd36" providerId="LiveId" clId="{29DCE3E1-BEB8-444F-B921-B81A77F38AC0}" dt="2019-03-25T11:24:57.194" v="62" actId="2696"/>
      <pc:docMkLst>
        <pc:docMk/>
      </pc:docMkLst>
      <pc:sldChg chg="modSp">
        <pc:chgData name="sumit thakur" userId="939f71169881cd36" providerId="LiveId" clId="{29DCE3E1-BEB8-444F-B921-B81A77F38AC0}" dt="2019-03-25T11:24:13.363" v="59"/>
        <pc:sldMkLst>
          <pc:docMk/>
          <pc:sldMk cId="63169630" sldId="266"/>
        </pc:sldMkLst>
        <pc:spChg chg="mod">
          <ac:chgData name="sumit thakur" userId="939f71169881cd36" providerId="LiveId" clId="{29DCE3E1-BEB8-444F-B921-B81A77F38AC0}" dt="2019-03-25T11:24:13.363" v="59"/>
          <ac:spMkLst>
            <pc:docMk/>
            <pc:sldMk cId="63169630" sldId="266"/>
            <ac:spMk id="3" creationId="{00000000-0000-0000-0000-000000000000}"/>
          </ac:spMkLst>
        </pc:spChg>
      </pc:sldChg>
      <pc:sldChg chg="modSp">
        <pc:chgData name="sumit thakur" userId="939f71169881cd36" providerId="LiveId" clId="{29DCE3E1-BEB8-444F-B921-B81A77F38AC0}" dt="2019-03-25T11:24:13.363" v="59"/>
        <pc:sldMkLst>
          <pc:docMk/>
          <pc:sldMk cId="502291280" sldId="270"/>
        </pc:sldMkLst>
        <pc:spChg chg="mod">
          <ac:chgData name="sumit thakur" userId="939f71169881cd36" providerId="LiveId" clId="{29DCE3E1-BEB8-444F-B921-B81A77F38AC0}" dt="2019-03-25T11:24:13.363" v="59"/>
          <ac:spMkLst>
            <pc:docMk/>
            <pc:sldMk cId="502291280" sldId="270"/>
            <ac:spMk id="3" creationId="{00000000-0000-0000-0000-000000000000}"/>
          </ac:spMkLst>
        </pc:spChg>
      </pc:sldChg>
      <pc:sldChg chg="modSp">
        <pc:chgData name="sumit thakur" userId="939f71169881cd36" providerId="LiveId" clId="{29DCE3E1-BEB8-444F-B921-B81A77F38AC0}" dt="2019-03-25T11:24:08.511" v="44" actId="1076"/>
        <pc:sldMkLst>
          <pc:docMk/>
          <pc:sldMk cId="644432187" sldId="272"/>
        </pc:sldMkLst>
        <pc:picChg chg="mod">
          <ac:chgData name="sumit thakur" userId="939f71169881cd36" providerId="LiveId" clId="{29DCE3E1-BEB8-444F-B921-B81A77F38AC0}" dt="2019-03-25T11:24:08.068" v="43" actId="1076"/>
          <ac:picMkLst>
            <pc:docMk/>
            <pc:sldMk cId="644432187" sldId="272"/>
            <ac:picMk id="6" creationId="{00000000-0000-0000-0000-000000000000}"/>
          </ac:picMkLst>
        </pc:picChg>
        <pc:picChg chg="mod">
          <ac:chgData name="sumit thakur" userId="939f71169881cd36" providerId="LiveId" clId="{29DCE3E1-BEB8-444F-B921-B81A77F38AC0}" dt="2019-03-25T11:24:08.511" v="44" actId="1076"/>
          <ac:picMkLst>
            <pc:docMk/>
            <pc:sldMk cId="644432187" sldId="272"/>
            <ac:picMk id="8" creationId="{00000000-0000-0000-0000-000000000000}"/>
          </ac:picMkLst>
        </pc:picChg>
      </pc:sldChg>
      <pc:sldChg chg="modSp">
        <pc:chgData name="sumit thakur" userId="939f71169881cd36" providerId="LiveId" clId="{29DCE3E1-BEB8-444F-B921-B81A77F38AC0}" dt="2019-03-25T11:24:13.363" v="59"/>
        <pc:sldMkLst>
          <pc:docMk/>
          <pc:sldMk cId="2365613260" sldId="277"/>
        </pc:sldMkLst>
        <pc:spChg chg="mod">
          <ac:chgData name="sumit thakur" userId="939f71169881cd36" providerId="LiveId" clId="{29DCE3E1-BEB8-444F-B921-B81A77F38AC0}" dt="2019-03-25T11:24:13.363" v="59"/>
          <ac:spMkLst>
            <pc:docMk/>
            <pc:sldMk cId="2365613260" sldId="277"/>
            <ac:spMk id="3" creationId="{00000000-0000-0000-0000-000000000000}"/>
          </ac:spMkLst>
        </pc:spChg>
      </pc:sldChg>
      <pc:sldChg chg="modSp">
        <pc:chgData name="sumit thakur" userId="939f71169881cd36" providerId="LiveId" clId="{29DCE3E1-BEB8-444F-B921-B81A77F38AC0}" dt="2019-03-25T11:24:13.363" v="59"/>
        <pc:sldMkLst>
          <pc:docMk/>
          <pc:sldMk cId="3895097792" sldId="278"/>
        </pc:sldMkLst>
        <pc:spChg chg="mod">
          <ac:chgData name="sumit thakur" userId="939f71169881cd36" providerId="LiveId" clId="{29DCE3E1-BEB8-444F-B921-B81A77F38AC0}" dt="2019-03-25T11:24:13.363" v="59"/>
          <ac:spMkLst>
            <pc:docMk/>
            <pc:sldMk cId="3895097792" sldId="278"/>
            <ac:spMk id="3" creationId="{00000000-0000-0000-0000-000000000000}"/>
          </ac:spMkLst>
        </pc:spChg>
      </pc:sldChg>
      <pc:sldChg chg="modSp">
        <pc:chgData name="sumit thakur" userId="939f71169881cd36" providerId="LiveId" clId="{29DCE3E1-BEB8-444F-B921-B81A77F38AC0}" dt="2019-03-25T11:24:13.363" v="59"/>
        <pc:sldMkLst>
          <pc:docMk/>
          <pc:sldMk cId="3973455208" sldId="285"/>
        </pc:sldMkLst>
        <pc:spChg chg="mod">
          <ac:chgData name="sumit thakur" userId="939f71169881cd36" providerId="LiveId" clId="{29DCE3E1-BEB8-444F-B921-B81A77F38AC0}" dt="2019-03-25T11:24:13.363" v="59"/>
          <ac:spMkLst>
            <pc:docMk/>
            <pc:sldMk cId="3973455208" sldId="285"/>
            <ac:spMk id="3" creationId="{00000000-0000-0000-0000-000000000000}"/>
          </ac:spMkLst>
        </pc:spChg>
      </pc:sldChg>
      <pc:sldChg chg="add del">
        <pc:chgData name="sumit thakur" userId="939f71169881cd36" providerId="LiveId" clId="{29DCE3E1-BEB8-444F-B921-B81A77F38AC0}" dt="2019-03-25T11:24:13.549" v="60" actId="2696"/>
        <pc:sldMkLst>
          <pc:docMk/>
          <pc:sldMk cId="2281890769" sldId="295"/>
        </pc:sldMkLst>
      </pc:sldChg>
      <pc:sldChg chg="modSp">
        <pc:chgData name="sumit thakur" userId="939f71169881cd36" providerId="LiveId" clId="{29DCE3E1-BEB8-444F-B921-B81A77F38AC0}" dt="2019-03-25T11:24:13.363" v="59"/>
        <pc:sldMkLst>
          <pc:docMk/>
          <pc:sldMk cId="1482097391" sldId="296"/>
        </pc:sldMkLst>
        <pc:spChg chg="mod">
          <ac:chgData name="sumit thakur" userId="939f71169881cd36" providerId="LiveId" clId="{29DCE3E1-BEB8-444F-B921-B81A77F38AC0}" dt="2019-03-25T11:24:08.862" v="45" actId="14100"/>
          <ac:spMkLst>
            <pc:docMk/>
            <pc:sldMk cId="1482097391" sldId="296"/>
            <ac:spMk id="2" creationId="{00000000-0000-0000-0000-000000000000}"/>
          </ac:spMkLst>
        </pc:spChg>
        <pc:spChg chg="mod">
          <ac:chgData name="sumit thakur" userId="939f71169881cd36" providerId="LiveId" clId="{29DCE3E1-BEB8-444F-B921-B81A77F38AC0}" dt="2019-03-25T11:24:13.363" v="59"/>
          <ac:spMkLst>
            <pc:docMk/>
            <pc:sldMk cId="1482097391" sldId="296"/>
            <ac:spMk id="3" creationId="{00000000-0000-0000-0000-000000000000}"/>
          </ac:spMkLst>
        </pc:spChg>
        <pc:spChg chg="mod">
          <ac:chgData name="sumit thakur" userId="939f71169881cd36" providerId="LiveId" clId="{29DCE3E1-BEB8-444F-B921-B81A77F38AC0}" dt="2019-03-25T11:24:09.477" v="46" actId="1076"/>
          <ac:spMkLst>
            <pc:docMk/>
            <pc:sldMk cId="1482097391" sldId="296"/>
            <ac:spMk id="5" creationId="{00000000-0000-0000-0000-000000000000}"/>
          </ac:spMkLst>
        </pc:spChg>
        <pc:picChg chg="mod">
          <ac:chgData name="sumit thakur" userId="939f71169881cd36" providerId="LiveId" clId="{29DCE3E1-BEB8-444F-B921-B81A77F38AC0}" dt="2019-03-25T11:24:11.412" v="54" actId="1076"/>
          <ac:picMkLst>
            <pc:docMk/>
            <pc:sldMk cId="1482097391" sldId="296"/>
            <ac:picMk id="4" creationId="{00000000-0000-0000-0000-000000000000}"/>
          </ac:picMkLst>
        </pc:picChg>
      </pc:sldChg>
      <pc:sldChg chg="modSp">
        <pc:chgData name="sumit thakur" userId="939f71169881cd36" providerId="LiveId" clId="{29DCE3E1-BEB8-444F-B921-B81A77F38AC0}" dt="2019-03-25T11:24:13.363" v="59"/>
        <pc:sldMkLst>
          <pc:docMk/>
          <pc:sldMk cId="113936780" sldId="298"/>
        </pc:sldMkLst>
        <pc:spChg chg="mod">
          <ac:chgData name="sumit thakur" userId="939f71169881cd36" providerId="LiveId" clId="{29DCE3E1-BEB8-444F-B921-B81A77F38AC0}" dt="2019-03-25T11:24:13.363" v="59"/>
          <ac:spMkLst>
            <pc:docMk/>
            <pc:sldMk cId="113936780" sldId="298"/>
            <ac:spMk id="3" creationId="{00000000-0000-0000-0000-000000000000}"/>
          </ac:spMkLst>
        </pc:spChg>
      </pc:sldChg>
      <pc:sldChg chg="modSp">
        <pc:chgData name="sumit thakur" userId="939f71169881cd36" providerId="LiveId" clId="{29DCE3E1-BEB8-444F-B921-B81A77F38AC0}" dt="2019-03-25T11:24:13.363" v="59"/>
        <pc:sldMkLst>
          <pc:docMk/>
          <pc:sldMk cId="1774354386" sldId="302"/>
        </pc:sldMkLst>
        <pc:spChg chg="mod">
          <ac:chgData name="sumit thakur" userId="939f71169881cd36" providerId="LiveId" clId="{29DCE3E1-BEB8-444F-B921-B81A77F38AC0}" dt="2019-03-25T11:24:13.363" v="59"/>
          <ac:spMkLst>
            <pc:docMk/>
            <pc:sldMk cId="1774354386" sldId="302"/>
            <ac:spMk id="2" creationId="{00000000-0000-0000-0000-000000000000}"/>
          </ac:spMkLst>
        </pc:spChg>
      </pc:sldChg>
      <pc:sldChg chg="modSp">
        <pc:chgData name="sumit thakur" userId="939f71169881cd36" providerId="LiveId" clId="{29DCE3E1-BEB8-444F-B921-B81A77F38AC0}" dt="2019-03-25T11:24:13.363" v="59"/>
        <pc:sldMkLst>
          <pc:docMk/>
          <pc:sldMk cId="518307974" sldId="303"/>
        </pc:sldMkLst>
        <pc:spChg chg="mod">
          <ac:chgData name="sumit thakur" userId="939f71169881cd36" providerId="LiveId" clId="{29DCE3E1-BEB8-444F-B921-B81A77F38AC0}" dt="2019-03-25T11:24:13.363" v="59"/>
          <ac:spMkLst>
            <pc:docMk/>
            <pc:sldMk cId="518307974" sldId="303"/>
            <ac:spMk id="2" creationId="{00000000-0000-0000-0000-000000000000}"/>
          </ac:spMkLst>
        </pc:spChg>
      </pc:sldChg>
      <pc:sldChg chg="modSp">
        <pc:chgData name="sumit thakur" userId="939f71169881cd36" providerId="LiveId" clId="{29DCE3E1-BEB8-444F-B921-B81A77F38AC0}" dt="2019-03-25T11:24:13.363" v="59"/>
        <pc:sldMkLst>
          <pc:docMk/>
          <pc:sldMk cId="1445863407" sldId="305"/>
        </pc:sldMkLst>
        <pc:spChg chg="mod">
          <ac:chgData name="sumit thakur" userId="939f71169881cd36" providerId="LiveId" clId="{29DCE3E1-BEB8-444F-B921-B81A77F38AC0}" dt="2019-03-25T11:24:13.363" v="59"/>
          <ac:spMkLst>
            <pc:docMk/>
            <pc:sldMk cId="1445863407" sldId="305"/>
            <ac:spMk id="3" creationId="{00000000-0000-0000-0000-000000000000}"/>
          </ac:spMkLst>
        </pc:spChg>
      </pc:sldChg>
      <pc:sldChg chg="modSp">
        <pc:chgData name="sumit thakur" userId="939f71169881cd36" providerId="LiveId" clId="{29DCE3E1-BEB8-444F-B921-B81A77F38AC0}" dt="2019-03-25T11:24:13.363" v="59"/>
        <pc:sldMkLst>
          <pc:docMk/>
          <pc:sldMk cId="3190523514" sldId="306"/>
        </pc:sldMkLst>
        <pc:spChg chg="mod">
          <ac:chgData name="sumit thakur" userId="939f71169881cd36" providerId="LiveId" clId="{29DCE3E1-BEB8-444F-B921-B81A77F38AC0}" dt="2019-03-25T11:24:13.363" v="59"/>
          <ac:spMkLst>
            <pc:docMk/>
            <pc:sldMk cId="3190523514" sldId="306"/>
            <ac:spMk id="3" creationId="{00000000-0000-0000-0000-000000000000}"/>
          </ac:spMkLst>
        </pc:spChg>
      </pc:sldChg>
      <pc:sldChg chg="modSp">
        <pc:chgData name="sumit thakur" userId="939f71169881cd36" providerId="LiveId" clId="{29DCE3E1-BEB8-444F-B921-B81A77F38AC0}" dt="2019-03-25T11:24:13.363" v="59"/>
        <pc:sldMkLst>
          <pc:docMk/>
          <pc:sldMk cId="2404870842" sldId="307"/>
        </pc:sldMkLst>
        <pc:spChg chg="mod">
          <ac:chgData name="sumit thakur" userId="939f71169881cd36" providerId="LiveId" clId="{29DCE3E1-BEB8-444F-B921-B81A77F38AC0}" dt="2019-03-25T11:24:13.363" v="59"/>
          <ac:spMkLst>
            <pc:docMk/>
            <pc:sldMk cId="2404870842" sldId="307"/>
            <ac:spMk id="2" creationId="{00000000-0000-0000-0000-000000000000}"/>
          </ac:spMkLst>
        </pc:spChg>
      </pc:sldChg>
      <pc:sldChg chg="modSp">
        <pc:chgData name="sumit thakur" userId="939f71169881cd36" providerId="LiveId" clId="{29DCE3E1-BEB8-444F-B921-B81A77F38AC0}" dt="2019-03-25T11:24:13.363" v="59"/>
        <pc:sldMkLst>
          <pc:docMk/>
          <pc:sldMk cId="1540675002" sldId="309"/>
        </pc:sldMkLst>
        <pc:spChg chg="mod">
          <ac:chgData name="sumit thakur" userId="939f71169881cd36" providerId="LiveId" clId="{29DCE3E1-BEB8-444F-B921-B81A77F38AC0}" dt="2019-03-25T11:24:13.363" v="59"/>
          <ac:spMkLst>
            <pc:docMk/>
            <pc:sldMk cId="1540675002" sldId="309"/>
            <ac:spMk id="3" creationId="{00000000-0000-0000-0000-000000000000}"/>
          </ac:spMkLst>
        </pc:spChg>
      </pc:sldChg>
      <pc:sldChg chg="modSp">
        <pc:chgData name="sumit thakur" userId="939f71169881cd36" providerId="LiveId" clId="{29DCE3E1-BEB8-444F-B921-B81A77F38AC0}" dt="2019-03-25T11:24:13.363" v="59"/>
        <pc:sldMkLst>
          <pc:docMk/>
          <pc:sldMk cId="1214439259" sldId="311"/>
        </pc:sldMkLst>
        <pc:spChg chg="mod">
          <ac:chgData name="sumit thakur" userId="939f71169881cd36" providerId="LiveId" clId="{29DCE3E1-BEB8-444F-B921-B81A77F38AC0}" dt="2019-03-25T11:24:13.363" v="59"/>
          <ac:spMkLst>
            <pc:docMk/>
            <pc:sldMk cId="1214439259" sldId="311"/>
            <ac:spMk id="2" creationId="{00000000-0000-0000-0000-000000000000}"/>
          </ac:spMkLst>
        </pc:spChg>
        <pc:spChg chg="mod">
          <ac:chgData name="sumit thakur" userId="939f71169881cd36" providerId="LiveId" clId="{29DCE3E1-BEB8-444F-B921-B81A77F38AC0}" dt="2019-03-25T11:24:13.363" v="59"/>
          <ac:spMkLst>
            <pc:docMk/>
            <pc:sldMk cId="1214439259" sldId="311"/>
            <ac:spMk id="3" creationId="{00000000-0000-0000-0000-000000000000}"/>
          </ac:spMkLst>
        </pc:spChg>
      </pc:sldChg>
      <pc:sldChg chg="modSp add del">
        <pc:chgData name="sumit thakur" userId="939f71169881cd36" providerId="LiveId" clId="{29DCE3E1-BEB8-444F-B921-B81A77F38AC0}" dt="2019-03-25T11:24:12.888" v="57" actId="6549"/>
        <pc:sldMkLst>
          <pc:docMk/>
          <pc:sldMk cId="3028593759" sldId="312"/>
        </pc:sldMkLst>
        <pc:spChg chg="mod">
          <ac:chgData name="sumit thakur" userId="939f71169881cd36" providerId="LiveId" clId="{29DCE3E1-BEB8-444F-B921-B81A77F38AC0}" dt="2019-03-25T11:24:12.888" v="57" actId="6549"/>
          <ac:spMkLst>
            <pc:docMk/>
            <pc:sldMk cId="3028593759" sldId="312"/>
            <ac:spMk id="3" creationId="{00000000-0000-0000-0000-000000000000}"/>
          </ac:spMkLst>
        </pc:spChg>
      </pc:sldChg>
      <pc:sldChg chg="modSp">
        <pc:chgData name="sumit thakur" userId="939f71169881cd36" providerId="LiveId" clId="{29DCE3E1-BEB8-444F-B921-B81A77F38AC0}" dt="2019-03-25T11:24:13.363" v="59"/>
        <pc:sldMkLst>
          <pc:docMk/>
          <pc:sldMk cId="3395982680" sldId="316"/>
        </pc:sldMkLst>
        <pc:spChg chg="mod">
          <ac:chgData name="sumit thakur" userId="939f71169881cd36" providerId="LiveId" clId="{29DCE3E1-BEB8-444F-B921-B81A77F38AC0}" dt="2019-03-25T11:24:13.363" v="59"/>
          <ac:spMkLst>
            <pc:docMk/>
            <pc:sldMk cId="3395982680" sldId="316"/>
            <ac:spMk id="3" creationId="{00000000-0000-0000-0000-000000000000}"/>
          </ac:spMkLst>
        </pc:spChg>
      </pc:sldChg>
      <pc:sldChg chg="modSp">
        <pc:chgData name="sumit thakur" userId="939f71169881cd36" providerId="LiveId" clId="{29DCE3E1-BEB8-444F-B921-B81A77F38AC0}" dt="2019-03-25T11:24:13.363" v="59"/>
        <pc:sldMkLst>
          <pc:docMk/>
          <pc:sldMk cId="4071905664" sldId="322"/>
        </pc:sldMkLst>
        <pc:spChg chg="mod">
          <ac:chgData name="sumit thakur" userId="939f71169881cd36" providerId="LiveId" clId="{29DCE3E1-BEB8-444F-B921-B81A77F38AC0}" dt="2019-03-25T11:24:13.363" v="59"/>
          <ac:spMkLst>
            <pc:docMk/>
            <pc:sldMk cId="4071905664" sldId="322"/>
            <ac:spMk id="2" creationId="{00000000-0000-0000-0000-000000000000}"/>
          </ac:spMkLst>
        </pc:spChg>
        <pc:spChg chg="mod">
          <ac:chgData name="sumit thakur" userId="939f71169881cd36" providerId="LiveId" clId="{29DCE3E1-BEB8-444F-B921-B81A77F38AC0}" dt="2019-03-25T11:24:13.363" v="59"/>
          <ac:spMkLst>
            <pc:docMk/>
            <pc:sldMk cId="4071905664" sldId="322"/>
            <ac:spMk id="3" creationId="{00000000-0000-0000-0000-000000000000}"/>
          </ac:spMkLst>
        </pc:spChg>
      </pc:sldChg>
      <pc:sldChg chg="modSp">
        <pc:chgData name="sumit thakur" userId="939f71169881cd36" providerId="LiveId" clId="{29DCE3E1-BEB8-444F-B921-B81A77F38AC0}" dt="2019-03-25T11:24:13.363" v="59"/>
        <pc:sldMkLst>
          <pc:docMk/>
          <pc:sldMk cId="668346830" sldId="323"/>
        </pc:sldMkLst>
        <pc:spChg chg="mod">
          <ac:chgData name="sumit thakur" userId="939f71169881cd36" providerId="LiveId" clId="{29DCE3E1-BEB8-444F-B921-B81A77F38AC0}" dt="2019-03-25T11:24:13.363" v="59"/>
          <ac:spMkLst>
            <pc:docMk/>
            <pc:sldMk cId="668346830" sldId="323"/>
            <ac:spMk id="2" creationId="{00000000-0000-0000-0000-000000000000}"/>
          </ac:spMkLst>
        </pc:spChg>
      </pc:sldChg>
      <pc:sldChg chg="modSp">
        <pc:chgData name="sumit thakur" userId="939f71169881cd36" providerId="LiveId" clId="{29DCE3E1-BEB8-444F-B921-B81A77F38AC0}" dt="2019-03-25T11:24:13.363" v="59"/>
        <pc:sldMkLst>
          <pc:docMk/>
          <pc:sldMk cId="4030952913" sldId="324"/>
        </pc:sldMkLst>
        <pc:spChg chg="mod">
          <ac:chgData name="sumit thakur" userId="939f71169881cd36" providerId="LiveId" clId="{29DCE3E1-BEB8-444F-B921-B81A77F38AC0}" dt="2019-03-25T11:24:13.363" v="59"/>
          <ac:spMkLst>
            <pc:docMk/>
            <pc:sldMk cId="4030952913" sldId="324"/>
            <ac:spMk id="2" creationId="{00000000-0000-0000-0000-000000000000}"/>
          </ac:spMkLst>
        </pc:spChg>
        <pc:spChg chg="mod">
          <ac:chgData name="sumit thakur" userId="939f71169881cd36" providerId="LiveId" clId="{29DCE3E1-BEB8-444F-B921-B81A77F38AC0}" dt="2019-03-25T11:24:13.363" v="59"/>
          <ac:spMkLst>
            <pc:docMk/>
            <pc:sldMk cId="4030952913" sldId="324"/>
            <ac:spMk id="3" creationId="{00000000-0000-0000-0000-000000000000}"/>
          </ac:spMkLst>
        </pc:spChg>
      </pc:sldChg>
      <pc:sldChg chg="modSp">
        <pc:chgData name="sumit thakur" userId="939f71169881cd36" providerId="LiveId" clId="{29DCE3E1-BEB8-444F-B921-B81A77F38AC0}" dt="2019-03-25T11:24:13.363" v="59"/>
        <pc:sldMkLst>
          <pc:docMk/>
          <pc:sldMk cId="3592068671" sldId="325"/>
        </pc:sldMkLst>
        <pc:spChg chg="mod">
          <ac:chgData name="sumit thakur" userId="939f71169881cd36" providerId="LiveId" clId="{29DCE3E1-BEB8-444F-B921-B81A77F38AC0}" dt="2019-03-25T11:24:13.363" v="59"/>
          <ac:spMkLst>
            <pc:docMk/>
            <pc:sldMk cId="3592068671" sldId="325"/>
            <ac:spMk id="3" creationId="{00000000-0000-0000-0000-000000000000}"/>
          </ac:spMkLst>
        </pc:spChg>
      </pc:sldChg>
      <pc:sldChg chg="modSp">
        <pc:chgData name="sumit thakur" userId="939f71169881cd36" providerId="LiveId" clId="{29DCE3E1-BEB8-444F-B921-B81A77F38AC0}" dt="2019-03-25T11:24:13.363" v="59"/>
        <pc:sldMkLst>
          <pc:docMk/>
          <pc:sldMk cId="2613130069" sldId="326"/>
        </pc:sldMkLst>
        <pc:spChg chg="mod">
          <ac:chgData name="sumit thakur" userId="939f71169881cd36" providerId="LiveId" clId="{29DCE3E1-BEB8-444F-B921-B81A77F38AC0}" dt="2019-03-25T11:24:13.363" v="59"/>
          <ac:spMkLst>
            <pc:docMk/>
            <pc:sldMk cId="2613130069" sldId="326"/>
            <ac:spMk id="2" creationId="{00000000-0000-0000-0000-000000000000}"/>
          </ac:spMkLst>
        </pc:spChg>
      </pc:sldChg>
      <pc:sldChg chg="modSp">
        <pc:chgData name="sumit thakur" userId="939f71169881cd36" providerId="LiveId" clId="{29DCE3E1-BEB8-444F-B921-B81A77F38AC0}" dt="2019-03-25T11:24:13.363" v="59"/>
        <pc:sldMkLst>
          <pc:docMk/>
          <pc:sldMk cId="2137422061" sldId="327"/>
        </pc:sldMkLst>
        <pc:spChg chg="mod">
          <ac:chgData name="sumit thakur" userId="939f71169881cd36" providerId="LiveId" clId="{29DCE3E1-BEB8-444F-B921-B81A77F38AC0}" dt="2019-03-25T11:24:13.363" v="59"/>
          <ac:spMkLst>
            <pc:docMk/>
            <pc:sldMk cId="2137422061" sldId="32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61CDCB-589E-46F2-B203-BF7D1B2503C3}" type="datetimeFigureOut">
              <a:rPr lang="en-US" smtClean="0"/>
              <a:t>4/2/2019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3BBF42-F80A-4F2A-9220-BB531E5DE827}" type="slidenum">
              <a:rPr lang="en-US" smtClean="0"/>
              <a:t>‹#›</a:t>
            </a:fld>
            <a:endParaRPr lang="en-US"/>
          </a:p>
        </p:txBody>
      </p:sp>
    </p:spTree>
    <p:extLst>
      <p:ext uri="{BB962C8B-B14F-4D97-AF65-F5344CB8AC3E}">
        <p14:creationId xmlns:p14="http://schemas.microsoft.com/office/powerpoint/2010/main" val="189007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searches users make</a:t>
            </a:r>
          </a:p>
          <a:p>
            <a:r>
              <a:rPr lang="en-US" dirty="0"/>
              <a:t>websites visited</a:t>
            </a:r>
          </a:p>
          <a:p>
            <a:r>
              <a:rPr lang="en-US" dirty="0"/>
              <a:t>web content viewed</a:t>
            </a:r>
          </a:p>
          <a:p>
            <a:r>
              <a:rPr lang="en-US" dirty="0"/>
              <a:t>email content</a:t>
            </a:r>
          </a:p>
          <a:p>
            <a:r>
              <a:rPr lang="en-US" dirty="0"/>
              <a:t>watched videos</a:t>
            </a:r>
          </a:p>
          <a:p>
            <a:r>
              <a:rPr lang="en-US" dirty="0"/>
              <a:t>interactions on social network</a:t>
            </a:r>
          </a:p>
          <a:p>
            <a:r>
              <a:rPr lang="en-US" dirty="0"/>
              <a:t>online transaction </a:t>
            </a:r>
          </a:p>
          <a:p>
            <a:r>
              <a:rPr lang="en-US" dirty="0"/>
              <a:t>personal information</a:t>
            </a:r>
          </a:p>
          <a:p>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3</a:t>
            </a:fld>
            <a:endParaRPr lang="en-US"/>
          </a:p>
        </p:txBody>
      </p:sp>
    </p:spTree>
    <p:extLst>
      <p:ext uri="{BB962C8B-B14F-4D97-AF65-F5344CB8AC3E}">
        <p14:creationId xmlns:p14="http://schemas.microsoft.com/office/powerpoint/2010/main" val="230922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025"/>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8" name="Rectangle 1026"/>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Pages visited by a user allows the advertising company to target advertisements to user’s presumed preferences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advertising networks use the information collected by the third party cookie to create the profile of the user, which is also known as cookie profiling.  The created profile is segmented as sports enthusiast, fashion enthusiast, parent, gamer, etc., and sold to the advertisers for ad targeting. The advertisers also pay the advertising networks to purchase the space and to place their ads on the websites. These third party services have tremendous value as they support free content and facilitate web innovation.</a:t>
            </a:r>
          </a:p>
          <a:p>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9</a:t>
            </a:fld>
            <a:endParaRPr lang="en-US"/>
          </a:p>
        </p:txBody>
      </p:sp>
    </p:spTree>
    <p:extLst>
      <p:ext uri="{BB962C8B-B14F-4D97-AF65-F5344CB8AC3E}">
        <p14:creationId xmlns:p14="http://schemas.microsoft.com/office/powerpoint/2010/main" val="91529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http://blog.hartehanks.com/6-data-integration-techniques/</a:t>
            </a:r>
          </a:p>
        </p:txBody>
      </p:sp>
      <p:sp>
        <p:nvSpPr>
          <p:cNvPr id="4" name="Slide Number Placeholder 3"/>
          <p:cNvSpPr>
            <a:spLocks noGrp="1"/>
          </p:cNvSpPr>
          <p:nvPr>
            <p:ph type="sldNum" sz="quarter" idx="10"/>
          </p:nvPr>
        </p:nvSpPr>
        <p:spPr/>
        <p:txBody>
          <a:bodyPr/>
          <a:lstStyle/>
          <a:p>
            <a:fld id="{823BBF42-F80A-4F2A-9220-BB531E5DE827}" type="slidenum">
              <a:rPr lang="en-US" smtClean="0"/>
              <a:t>17</a:t>
            </a:fld>
            <a:endParaRPr lang="en-US"/>
          </a:p>
        </p:txBody>
      </p:sp>
    </p:spTree>
    <p:extLst>
      <p:ext uri="{BB962C8B-B14F-4D97-AF65-F5344CB8AC3E}">
        <p14:creationId xmlns:p14="http://schemas.microsoft.com/office/powerpoint/2010/main" val="364185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Track is a technology and policy proposal that enables users to opt out of tracking by websites they do not visit, including analytics services, advertising networks, and social platforms. </a:t>
            </a:r>
          </a:p>
          <a:p>
            <a:r>
              <a:rPr lang="en-US" sz="1200" b="0" i="0" kern="1200" dirty="0" err="1">
                <a:solidFill>
                  <a:schemeClr val="tx1"/>
                </a:solidFill>
                <a:effectLst/>
                <a:latin typeface="+mn-lt"/>
                <a:ea typeface="+mn-ea"/>
                <a:cs typeface="+mn-cs"/>
              </a:rPr>
              <a:t>ShareMeNot</a:t>
            </a:r>
            <a:r>
              <a:rPr lang="en-US" sz="1200" b="0" i="0" kern="1200" dirty="0">
                <a:solidFill>
                  <a:schemeClr val="tx1"/>
                </a:solidFill>
                <a:effectLst/>
                <a:latin typeface="+mn-lt"/>
                <a:ea typeface="+mn-ea"/>
                <a:cs typeface="+mn-cs"/>
              </a:rPr>
              <a:t> is a browser extension designed to prevent third-party buttons (such as Facebook's “Like” or Twitter's “tweet” button) embedded by sites across the Internet from tracking you until you actually click on them. </a:t>
            </a:r>
          </a:p>
          <a:p>
            <a:r>
              <a:rPr lang="en-US" sz="1200" b="0" i="0" kern="1200" dirty="0">
                <a:solidFill>
                  <a:schemeClr val="tx1"/>
                </a:solidFill>
                <a:effectLst/>
                <a:latin typeface="+mn-lt"/>
                <a:ea typeface="+mn-ea"/>
                <a:cs typeface="+mn-cs"/>
              </a:rPr>
              <a:t>Private</a:t>
            </a:r>
            <a:r>
              <a:rPr lang="en-US" sz="1200" b="0" i="0" kern="1200" baseline="0" dirty="0">
                <a:solidFill>
                  <a:schemeClr val="tx1"/>
                </a:solidFill>
                <a:effectLst/>
                <a:latin typeface="+mn-lt"/>
                <a:ea typeface="+mn-ea"/>
                <a:cs typeface="+mn-cs"/>
              </a:rPr>
              <a:t> browsing</a:t>
            </a:r>
          </a:p>
          <a:p>
            <a:r>
              <a:rPr lang="en-US" sz="1200" b="0" i="0" kern="1200" baseline="0" dirty="0">
                <a:solidFill>
                  <a:schemeClr val="tx1"/>
                </a:solidFill>
                <a:effectLst/>
                <a:latin typeface="+mn-lt"/>
                <a:ea typeface="+mn-ea"/>
                <a:cs typeface="+mn-cs"/>
              </a:rPr>
              <a:t>Firefox: https://support.mozilla.org/en-US/kb/private-browsing-use-firefox-without-history</a:t>
            </a:r>
          </a:p>
          <a:p>
            <a:r>
              <a:rPr lang="en-US" sz="1200" b="0" i="0" kern="1200" baseline="0" dirty="0">
                <a:solidFill>
                  <a:schemeClr val="tx1"/>
                </a:solidFill>
                <a:effectLst/>
                <a:latin typeface="+mn-lt"/>
                <a:ea typeface="+mn-ea"/>
                <a:cs typeface="+mn-cs"/>
              </a:rPr>
              <a:t>iPhone, iPad: https://support.apple.com/en-us/HT203036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Chrome with </a:t>
            </a:r>
            <a:r>
              <a:rPr lang="en-US" sz="1200" b="0" i="0" kern="1200" dirty="0">
                <a:solidFill>
                  <a:schemeClr val="tx1"/>
                </a:solidFill>
                <a:effectLst/>
                <a:latin typeface="+mn-lt"/>
                <a:ea typeface="+mn-ea"/>
                <a:cs typeface="+mn-cs"/>
              </a:rPr>
              <a:t>incognito mode: https://support.google.com/chrome/answer/7005900?hl=en&amp;rd=1</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3BBF42-F80A-4F2A-9220-BB531E5DE827}" type="slidenum">
              <a:rPr lang="en-US" smtClean="0"/>
              <a:t>19</a:t>
            </a:fld>
            <a:endParaRPr lang="en-US"/>
          </a:p>
        </p:txBody>
      </p:sp>
    </p:spTree>
    <p:extLst>
      <p:ext uri="{BB962C8B-B14F-4D97-AF65-F5344CB8AC3E}">
        <p14:creationId xmlns:p14="http://schemas.microsoft.com/office/powerpoint/2010/main" val="3597758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4D58F950-77F2-49BD-B8D0-06D41E4CF45D}" type="datetime1">
              <a:rPr lang="en-US" smtClean="0"/>
              <a:t>4/2/2019</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B4AAFE08-EECF-4E8D-8DCD-8000E80B52A5}"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8778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13CE9-0BFF-4EC2-AAF0-AC4C2A5355B1}" type="datetime1">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391917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9402F-B138-48A9-AF12-7BD89C74D05A}" type="datetime1">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349625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29849-E84B-4F3D-B06F-EA90D2608886}" type="datetime1">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102826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66F7BDC2-8B57-4D0E-B7F4-A8CBFA766F0B}" type="datetime1">
              <a:rPr lang="en-US" smtClean="0"/>
              <a:t>4/2/2019</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B4AAFE08-EECF-4E8D-8DCD-8000E80B52A5}"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140142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DC6DD-D9B6-48D3-923D-0FEB8B58796A}" type="datetime1">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189944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18D38D-E39A-47D7-A8B4-63749B3C1554}" type="datetime1">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305310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4EB40C-701E-45FB-A009-E77672EAEEF9}" type="datetime1">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133927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D58E5F-2E34-4E88-9B74-DEDFD4181FDE}" type="datetime1">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AAFE08-EECF-4E8D-8DCD-8000E80B52A5}" type="slidenum">
              <a:rPr lang="en-US" smtClean="0"/>
              <a:t>‹#›</a:t>
            </a:fld>
            <a:endParaRPr lang="en-US"/>
          </a:p>
        </p:txBody>
      </p:sp>
    </p:spTree>
    <p:extLst>
      <p:ext uri="{BB962C8B-B14F-4D97-AF65-F5344CB8AC3E}">
        <p14:creationId xmlns:p14="http://schemas.microsoft.com/office/powerpoint/2010/main" val="155552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CCAB067-CFB8-4AD9-93FA-12EFBF980718}" type="datetime1">
              <a:rPr lang="en-US" smtClean="0"/>
              <a:t>4/2/2019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4AAFE08-EECF-4E8D-8DCD-8000E80B52A5}"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363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CB02D7F-6499-4BB8-BEDF-EA0ABEB316B8}" type="datetime1">
              <a:rPr lang="en-US" smtClean="0"/>
              <a:t>4/2/2019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4AAFE08-EECF-4E8D-8DCD-8000E80B52A5}"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313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7D831153-8D44-488E-9094-34F226ED3295}" type="datetime1">
              <a:rPr lang="en-US" smtClean="0"/>
              <a:t>4/2/2019</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B4AAFE08-EECF-4E8D-8DCD-8000E80B52A5}"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340788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www.cnet.com/how-to/disable-third-party-cookies-in-ie-firefox-and-google-chrom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9F93-F040-4EA3-AD77-51FB380899A2}"/>
              </a:ext>
            </a:extLst>
          </p:cNvPr>
          <p:cNvSpPr>
            <a:spLocks noGrp="1"/>
          </p:cNvSpPr>
          <p:nvPr>
            <p:ph type="title"/>
          </p:nvPr>
        </p:nvSpPr>
        <p:spPr/>
        <p:txBody>
          <a:bodyPr/>
          <a:lstStyle/>
          <a:p>
            <a:r>
              <a:rPr lang="en-US" dirty="0"/>
              <a:t>Web User Tracking</a:t>
            </a:r>
          </a:p>
        </p:txBody>
      </p:sp>
      <p:sp>
        <p:nvSpPr>
          <p:cNvPr id="3" name="Content Placeholder 2">
            <a:extLst>
              <a:ext uri="{FF2B5EF4-FFF2-40B4-BE49-F238E27FC236}">
                <a16:creationId xmlns:a16="http://schemas.microsoft.com/office/drawing/2014/main" id="{52AB87D2-B4DA-44D7-8719-74E7707B7696}"/>
              </a:ext>
            </a:extLst>
          </p:cNvPr>
          <p:cNvSpPr>
            <a:spLocks noGrp="1"/>
          </p:cNvSpPr>
          <p:nvPr>
            <p:ph idx="1"/>
          </p:nvPr>
        </p:nvSpPr>
        <p:spPr/>
        <p:txBody>
          <a:bodyPr>
            <a:normAutofit fontScale="92500" lnSpcReduction="10000"/>
          </a:bodyPr>
          <a:lstStyle/>
          <a:p>
            <a:pPr marL="0" indent="0">
              <a:buNone/>
            </a:pPr>
            <a:r>
              <a:rPr lang="en-US" dirty="0"/>
              <a:t>                       </a:t>
            </a:r>
            <a:r>
              <a:rPr lang="en-US" sz="4800" dirty="0" err="1"/>
              <a:t>Prestented</a:t>
            </a:r>
            <a:r>
              <a:rPr lang="en-US" sz="4800" dirty="0"/>
              <a:t> By</a:t>
            </a:r>
          </a:p>
          <a:p>
            <a:pPr marL="0" indent="0">
              <a:buNone/>
            </a:pPr>
            <a:r>
              <a:rPr lang="en-US" dirty="0"/>
              <a:t>                             Dewanshu-007</a:t>
            </a:r>
          </a:p>
          <a:p>
            <a:pPr marL="0" indent="0">
              <a:buNone/>
            </a:pPr>
            <a:r>
              <a:rPr lang="en-US" dirty="0"/>
              <a:t>                             Mohit malik-015</a:t>
            </a:r>
          </a:p>
          <a:p>
            <a:pPr marL="0" indent="0">
              <a:buNone/>
            </a:pPr>
            <a:r>
              <a:rPr lang="en-US" dirty="0"/>
              <a:t>                             Pankaj-019</a:t>
            </a:r>
          </a:p>
          <a:p>
            <a:pPr marL="0" indent="0">
              <a:buNone/>
            </a:pPr>
            <a:r>
              <a:rPr lang="en-US" dirty="0"/>
              <a:t>                             Sahil-023</a:t>
            </a:r>
          </a:p>
          <a:p>
            <a:pPr marL="0" indent="0">
              <a:buNone/>
            </a:pPr>
            <a:r>
              <a:rPr lang="en-US" dirty="0"/>
              <a:t>                             Sumit-031</a:t>
            </a:r>
          </a:p>
          <a:p>
            <a:pPr marL="0" indent="0">
              <a:buNone/>
            </a:pPr>
            <a:r>
              <a:rPr lang="en-US" dirty="0"/>
              <a:t>                              </a:t>
            </a:r>
          </a:p>
          <a:p>
            <a:pPr marL="0" indent="0">
              <a:buNone/>
            </a:pPr>
            <a:r>
              <a:rPr lang="en-US" dirty="0"/>
              <a:t>                            </a:t>
            </a:r>
          </a:p>
        </p:txBody>
      </p:sp>
      <p:sp>
        <p:nvSpPr>
          <p:cNvPr id="4" name="Slide Number Placeholder 3">
            <a:extLst>
              <a:ext uri="{FF2B5EF4-FFF2-40B4-BE49-F238E27FC236}">
                <a16:creationId xmlns:a16="http://schemas.microsoft.com/office/drawing/2014/main" id="{C01AA806-31B1-4C7F-AC20-CB8C2612EDC6}"/>
              </a:ext>
            </a:extLst>
          </p:cNvPr>
          <p:cNvSpPr>
            <a:spLocks noGrp="1"/>
          </p:cNvSpPr>
          <p:nvPr>
            <p:ph type="sldNum" sz="quarter" idx="12"/>
          </p:nvPr>
        </p:nvSpPr>
        <p:spPr/>
        <p:txBody>
          <a:bodyPr/>
          <a:lstStyle/>
          <a:p>
            <a:fld id="{B4AAFE08-EECF-4E8D-8DCD-8000E80B52A5}" type="slidenum">
              <a:rPr lang="en-US" smtClean="0"/>
              <a:t>1</a:t>
            </a:fld>
            <a:endParaRPr lang="en-US"/>
          </a:p>
        </p:txBody>
      </p:sp>
    </p:spTree>
    <p:extLst>
      <p:ext uri="{BB962C8B-B14F-4D97-AF65-F5344CB8AC3E}">
        <p14:creationId xmlns:p14="http://schemas.microsoft.com/office/powerpoint/2010/main" val="3544871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Cookies, a Supper Cookie</a:t>
            </a:r>
          </a:p>
        </p:txBody>
      </p:sp>
      <p:sp>
        <p:nvSpPr>
          <p:cNvPr id="3" name="Content Placeholder 2"/>
          <p:cNvSpPr>
            <a:spLocks noGrp="1"/>
          </p:cNvSpPr>
          <p:nvPr>
            <p:ph idx="1"/>
          </p:nvPr>
        </p:nvSpPr>
        <p:spPr/>
        <p:txBody>
          <a:bodyPr>
            <a:normAutofit/>
          </a:bodyPr>
          <a:lstStyle/>
          <a:p>
            <a:r>
              <a:rPr lang="en-US" dirty="0"/>
              <a:t>Tougher version of tracking cookie, harder to locate and delete</a:t>
            </a:r>
          </a:p>
          <a:p>
            <a:r>
              <a:rPr lang="en-US" dirty="0"/>
              <a:t>It can be set through Adobe Flash via an embedded object in Flash, browser independent</a:t>
            </a:r>
          </a:p>
          <a:p>
            <a:r>
              <a:rPr lang="en-US" dirty="0"/>
              <a:t>The website running Adobe Flash can </a:t>
            </a:r>
            <a:r>
              <a:rPr lang="en-US" u="sng" dirty="0"/>
              <a:t>place these cookies on user’s hard drive</a:t>
            </a:r>
            <a:r>
              <a:rPr lang="en-US" dirty="0"/>
              <a:t>, which is outside of browser’s control. </a:t>
            </a:r>
          </a:p>
          <a:p>
            <a:r>
              <a:rPr lang="en-US" dirty="0"/>
              <a:t>It can store user’s information up to 100 kilobytes whereas HTTP cookie can hold info up to 4 kilobytes. </a:t>
            </a:r>
          </a:p>
        </p:txBody>
      </p:sp>
      <p:sp>
        <p:nvSpPr>
          <p:cNvPr id="5" name="Slide Number Placeholder 4"/>
          <p:cNvSpPr>
            <a:spLocks noGrp="1"/>
          </p:cNvSpPr>
          <p:nvPr>
            <p:ph type="sldNum" sz="quarter" idx="12"/>
          </p:nvPr>
        </p:nvSpPr>
        <p:spPr/>
        <p:txBody>
          <a:bodyPr/>
          <a:lstStyle/>
          <a:p>
            <a:fld id="{9BAEF907-4641-F645-AD23-78C50B3B31CB}" type="slidenum">
              <a:rPr lang="en-US" smtClean="0"/>
              <a:t>10</a:t>
            </a:fld>
            <a:endParaRPr lang="en-US"/>
          </a:p>
        </p:txBody>
      </p:sp>
    </p:spTree>
    <p:extLst>
      <p:ext uri="{BB962C8B-B14F-4D97-AF65-F5344CB8AC3E}">
        <p14:creationId xmlns:p14="http://schemas.microsoft.com/office/powerpoint/2010/main" val="236561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Cookies, a Supper Cookie</a:t>
            </a:r>
          </a:p>
        </p:txBody>
      </p:sp>
      <p:sp>
        <p:nvSpPr>
          <p:cNvPr id="3" name="Content Placeholder 2"/>
          <p:cNvSpPr>
            <a:spLocks noGrp="1"/>
          </p:cNvSpPr>
          <p:nvPr>
            <p:ph idx="1"/>
          </p:nvPr>
        </p:nvSpPr>
        <p:spPr>
          <a:xfrm>
            <a:off x="721360" y="1927423"/>
            <a:ext cx="8458200" cy="4525963"/>
          </a:xfrm>
        </p:spPr>
        <p:txBody>
          <a:bodyPr>
            <a:normAutofit/>
          </a:bodyPr>
          <a:lstStyle/>
          <a:p>
            <a:r>
              <a:rPr lang="en-US" dirty="0"/>
              <a:t>Flash cookies’ location on the user machine depends on the operating system.</a:t>
            </a:r>
          </a:p>
          <a:p>
            <a:pPr marL="0" indent="0">
              <a:buNone/>
            </a:pPr>
            <a:r>
              <a:rPr lang="en-US" i="1" dirty="0"/>
              <a:t>In case of Windows it is</a:t>
            </a:r>
            <a:r>
              <a:rPr lang="en-US" dirty="0"/>
              <a:t>: </a:t>
            </a:r>
          </a:p>
          <a:p>
            <a:pPr marL="0" indent="0">
              <a:buNone/>
            </a:pPr>
            <a:r>
              <a:rPr lang="en-US" sz="2000" dirty="0">
                <a:solidFill>
                  <a:srgbClr val="002060"/>
                </a:solidFill>
              </a:rPr>
              <a:t>[Root drive]:\Documents and Settings\[username]\Application Data\Macromedia\Flash Player\#</a:t>
            </a:r>
            <a:r>
              <a:rPr lang="en-US" sz="2000" dirty="0" err="1">
                <a:solidFill>
                  <a:srgbClr val="002060"/>
                </a:solidFill>
              </a:rPr>
              <a:t>SharedObjects</a:t>
            </a:r>
            <a:r>
              <a:rPr lang="en-US" sz="2000" dirty="0">
                <a:solidFill>
                  <a:srgbClr val="002060"/>
                </a:solidFill>
              </a:rPr>
              <a:t>\</a:t>
            </a:r>
          </a:p>
          <a:p>
            <a:pPr marL="0" indent="0">
              <a:buNone/>
            </a:pPr>
            <a:r>
              <a:rPr lang="en-US" sz="2000" dirty="0">
                <a:solidFill>
                  <a:srgbClr val="7030A0"/>
                </a:solidFill>
              </a:rPr>
              <a:t>Flash cookies are files with .SOL extension</a:t>
            </a:r>
          </a:p>
          <a:p>
            <a:pPr marL="0" indent="0">
              <a:buNone/>
            </a:pPr>
            <a:r>
              <a:rPr lang="en-US" i="1" dirty="0"/>
              <a:t>For non-Windows, Macintosh OSX</a:t>
            </a:r>
            <a:r>
              <a:rPr lang="en-US" dirty="0"/>
              <a:t> </a:t>
            </a:r>
          </a:p>
          <a:p>
            <a:pPr marL="0" indent="0">
              <a:buNone/>
            </a:pPr>
            <a:r>
              <a:rPr lang="en-US" sz="2000" dirty="0">
                <a:solidFill>
                  <a:srgbClr val="002060"/>
                </a:solidFill>
              </a:rPr>
              <a:t>/Users/[username]/Library/Preferences/Macromedia/Flash Player</a:t>
            </a:r>
          </a:p>
          <a:p>
            <a:r>
              <a:rPr lang="en-US" dirty="0"/>
              <a:t>Latest versions of Flash do not allow 3rd party sharing.</a:t>
            </a:r>
          </a:p>
        </p:txBody>
      </p:sp>
      <p:sp>
        <p:nvSpPr>
          <p:cNvPr id="4" name="Slide Number Placeholder 3"/>
          <p:cNvSpPr>
            <a:spLocks noGrp="1"/>
          </p:cNvSpPr>
          <p:nvPr>
            <p:ph type="sldNum" sz="quarter" idx="12"/>
          </p:nvPr>
        </p:nvSpPr>
        <p:spPr/>
        <p:txBody>
          <a:bodyPr/>
          <a:lstStyle/>
          <a:p>
            <a:fld id="{B4AAFE08-EECF-4E8D-8DCD-8000E80B52A5}" type="slidenum">
              <a:rPr lang="en-US" smtClean="0"/>
              <a:t>11</a:t>
            </a:fld>
            <a:endParaRPr lang="en-US"/>
          </a:p>
        </p:txBody>
      </p:sp>
    </p:spTree>
    <p:extLst>
      <p:ext uri="{BB962C8B-B14F-4D97-AF65-F5344CB8AC3E}">
        <p14:creationId xmlns:p14="http://schemas.microsoft.com/office/powerpoint/2010/main" val="11393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143000"/>
          </a:xfrm>
        </p:spPr>
        <p:txBody>
          <a:bodyPr>
            <a:noAutofit/>
          </a:bodyPr>
          <a:lstStyle/>
          <a:p>
            <a:r>
              <a:rPr lang="en-US" sz="3600" dirty="0"/>
              <a:t>Web Beacons (tracking across multiple sites)</a:t>
            </a:r>
          </a:p>
        </p:txBody>
      </p:sp>
      <p:sp>
        <p:nvSpPr>
          <p:cNvPr id="3" name="Content Placeholder 2"/>
          <p:cNvSpPr>
            <a:spLocks noGrp="1"/>
          </p:cNvSpPr>
          <p:nvPr>
            <p:ph idx="1"/>
          </p:nvPr>
        </p:nvSpPr>
        <p:spPr>
          <a:xfrm>
            <a:off x="914400" y="2362200"/>
            <a:ext cx="7200900" cy="3581400"/>
          </a:xfrm>
        </p:spPr>
        <p:txBody>
          <a:bodyPr>
            <a:normAutofit/>
          </a:bodyPr>
          <a:lstStyle/>
          <a:p>
            <a:r>
              <a:rPr lang="en-US" dirty="0"/>
              <a:t>Also called web bugs and are used in combination with cookies to help people running websites to </a:t>
            </a:r>
            <a:r>
              <a:rPr lang="en-US" u="sng" dirty="0"/>
              <a:t>understand the </a:t>
            </a:r>
            <a:r>
              <a:rPr lang="en-US" u="sng" dirty="0" err="1"/>
              <a:t>behaviour</a:t>
            </a:r>
            <a:r>
              <a:rPr lang="en-US" u="sng" dirty="0"/>
              <a:t> of their customers</a:t>
            </a:r>
            <a:r>
              <a:rPr lang="en-US" dirty="0"/>
              <a:t>. </a:t>
            </a:r>
          </a:p>
          <a:p>
            <a:r>
              <a:rPr lang="en-US" dirty="0"/>
              <a:t>A web beacon is typically a </a:t>
            </a:r>
            <a:r>
              <a:rPr lang="en-US" b="1" dirty="0"/>
              <a:t>transparent</a:t>
            </a:r>
            <a:r>
              <a:rPr lang="en-US" dirty="0"/>
              <a:t> graphic image (usually 1 pixel x 1 pixel) that is placed on a site or in an email.</a:t>
            </a:r>
          </a:p>
          <a:p>
            <a:r>
              <a:rPr lang="en-US" dirty="0"/>
              <a:t>To see the web beacon, we view the source of HTML page or email message</a:t>
            </a:r>
          </a:p>
          <a:p>
            <a:pPr marL="0" indent="0">
              <a:buNone/>
            </a:pPr>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12</a:t>
            </a:fld>
            <a:endParaRPr lang="en-US"/>
          </a:p>
        </p:txBody>
      </p:sp>
    </p:spTree>
    <p:extLst>
      <p:ext uri="{BB962C8B-B14F-4D97-AF65-F5344CB8AC3E}">
        <p14:creationId xmlns:p14="http://schemas.microsoft.com/office/powerpoint/2010/main" val="389509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Beacons</a:t>
            </a:r>
          </a:p>
        </p:txBody>
      </p:sp>
      <p:sp>
        <p:nvSpPr>
          <p:cNvPr id="3" name="Content Placeholder 2"/>
          <p:cNvSpPr>
            <a:spLocks noGrp="1"/>
          </p:cNvSpPr>
          <p:nvPr>
            <p:ph idx="1"/>
          </p:nvPr>
        </p:nvSpPr>
        <p:spPr/>
        <p:txBody>
          <a:bodyPr>
            <a:normAutofit/>
          </a:bodyPr>
          <a:lstStyle/>
          <a:p>
            <a:endParaRPr lang="en-US" dirty="0"/>
          </a:p>
          <a:p>
            <a:r>
              <a:rPr lang="en-US" dirty="0"/>
              <a:t>Single 1x1 image fetched from DoubleClick</a:t>
            </a:r>
          </a:p>
          <a:p>
            <a:r>
              <a:rPr lang="en-US" dirty="0"/>
              <a:t>Bugs alerts </a:t>
            </a:r>
            <a:r>
              <a:rPr lang="en-US" dirty="0" err="1"/>
              <a:t>Doubleclick</a:t>
            </a:r>
            <a:r>
              <a:rPr lang="en-US" dirty="0"/>
              <a:t> when any user views the website quicken.com</a:t>
            </a:r>
          </a:p>
          <a:p>
            <a:r>
              <a:rPr lang="en-US" dirty="0"/>
              <a:t>DoubleClick has systems for monitoring users who view DoubleClick advertisements</a:t>
            </a:r>
          </a:p>
          <a:p>
            <a:r>
              <a:rPr lang="en-US" dirty="0"/>
              <a:t>This web beacon allow companies to use DoubleClick monitoring system without the need to first show a banner advertisement</a:t>
            </a:r>
          </a:p>
        </p:txBody>
      </p:sp>
      <p:sp>
        <p:nvSpPr>
          <p:cNvPr id="5" name="Slide Number Placeholder 4"/>
          <p:cNvSpPr>
            <a:spLocks noGrp="1"/>
          </p:cNvSpPr>
          <p:nvPr>
            <p:ph type="sldNum" sz="quarter" idx="12"/>
          </p:nvPr>
        </p:nvSpPr>
        <p:spPr/>
        <p:txBody>
          <a:bodyPr/>
          <a:lstStyle/>
          <a:p>
            <a:fld id="{9BAEF907-4641-F645-AD23-78C50B3B31CB}" type="slidenum">
              <a:rPr lang="en-US" smtClean="0"/>
              <a:t>13</a:t>
            </a:fld>
            <a:endParaRPr lang="en-US"/>
          </a:p>
        </p:txBody>
      </p:sp>
      <p:sp>
        <p:nvSpPr>
          <p:cNvPr id="6" name="TextBox 5"/>
          <p:cNvSpPr txBox="1"/>
          <p:nvPr/>
        </p:nvSpPr>
        <p:spPr>
          <a:xfrm>
            <a:off x="1143000" y="1295400"/>
            <a:ext cx="6858000" cy="707886"/>
          </a:xfrm>
          <a:prstGeom prst="rect">
            <a:avLst/>
          </a:prstGeom>
          <a:noFill/>
        </p:spPr>
        <p:txBody>
          <a:bodyPr wrap="square" rtlCol="0">
            <a:spAutoFit/>
          </a:bodyPr>
          <a:lstStyle/>
          <a:p>
            <a:r>
              <a:rPr lang="en-US" sz="2000" dirty="0">
                <a:solidFill>
                  <a:srgbClr val="002060"/>
                </a:solidFill>
              </a:rPr>
              <a:t>&lt;</a:t>
            </a:r>
            <a:r>
              <a:rPr lang="en-US" sz="2000" dirty="0" err="1">
                <a:solidFill>
                  <a:srgbClr val="002060"/>
                </a:solidFill>
              </a:rPr>
              <a:t>img</a:t>
            </a:r>
            <a:r>
              <a:rPr lang="en-US" sz="2000" dirty="0">
                <a:solidFill>
                  <a:srgbClr val="002060"/>
                </a:solidFill>
              </a:rPr>
              <a:t> </a:t>
            </a:r>
            <a:r>
              <a:rPr lang="en-US" sz="2000" dirty="0" err="1">
                <a:solidFill>
                  <a:srgbClr val="002060"/>
                </a:solidFill>
              </a:rPr>
              <a:t>src</a:t>
            </a:r>
            <a:r>
              <a:rPr lang="en-US" sz="2000" dirty="0">
                <a:solidFill>
                  <a:srgbClr val="002060"/>
                </a:solidFill>
              </a:rPr>
              <a:t>=“http://ad.doubleclick.net/ad/</a:t>
            </a:r>
            <a:r>
              <a:rPr lang="en-US" sz="2000" dirty="0" err="1">
                <a:solidFill>
                  <a:srgbClr val="002060"/>
                </a:solidFill>
              </a:rPr>
              <a:t>pixel.quicken</a:t>
            </a:r>
            <a:r>
              <a:rPr lang="en-US" sz="2000" dirty="0">
                <a:solidFill>
                  <a:srgbClr val="002060"/>
                </a:solidFill>
              </a:rPr>
              <a:t>/NEW” width=1 height=1 border=0</a:t>
            </a:r>
          </a:p>
        </p:txBody>
      </p:sp>
    </p:spTree>
    <p:extLst>
      <p:ext uri="{BB962C8B-B14F-4D97-AF65-F5344CB8AC3E}">
        <p14:creationId xmlns:p14="http://schemas.microsoft.com/office/powerpoint/2010/main" val="3424881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Web Bugs</a:t>
            </a:r>
          </a:p>
        </p:txBody>
      </p:sp>
      <p:sp>
        <p:nvSpPr>
          <p:cNvPr id="3" name="Content Placeholder 2"/>
          <p:cNvSpPr>
            <a:spLocks noGrp="1"/>
          </p:cNvSpPr>
          <p:nvPr>
            <p:ph idx="1"/>
          </p:nvPr>
        </p:nvSpPr>
        <p:spPr/>
        <p:txBody>
          <a:bodyPr>
            <a:normAutofit/>
          </a:bodyPr>
          <a:lstStyle/>
          <a:p>
            <a:r>
              <a:rPr lang="en-US" dirty="0"/>
              <a:t>According to Privacy Foundation, companies use web bugs to accomplish the following tasks:</a:t>
            </a:r>
          </a:p>
          <a:p>
            <a:pPr lvl="1"/>
            <a:r>
              <a:rPr lang="en-US" dirty="0"/>
              <a:t>Gather viewing and usage statistics for a particular page. </a:t>
            </a:r>
          </a:p>
          <a:p>
            <a:pPr lvl="1"/>
            <a:r>
              <a:rPr lang="en-US" dirty="0"/>
              <a:t>Correlate usage statistics between multiple web sites.</a:t>
            </a:r>
          </a:p>
          <a:p>
            <a:pPr lvl="1"/>
            <a:r>
              <a:rPr lang="en-US" dirty="0"/>
              <a:t>Profile users of a web site by gender, age, Zip code, and other demographics.</a:t>
            </a:r>
          </a:p>
          <a:p>
            <a:pPr lvl="1"/>
            <a:r>
              <a:rPr lang="en-US" dirty="0"/>
              <a:t>Transfer search strings from a search engine to a marketing company.</a:t>
            </a:r>
          </a:p>
        </p:txBody>
      </p:sp>
      <p:sp>
        <p:nvSpPr>
          <p:cNvPr id="5" name="Slide Number Placeholder 4"/>
          <p:cNvSpPr>
            <a:spLocks noGrp="1"/>
          </p:cNvSpPr>
          <p:nvPr>
            <p:ph type="sldNum" sz="quarter" idx="12"/>
          </p:nvPr>
        </p:nvSpPr>
        <p:spPr/>
        <p:txBody>
          <a:bodyPr/>
          <a:lstStyle/>
          <a:p>
            <a:fld id="{9BAEF907-4641-F645-AD23-78C50B3B31CB}" type="slidenum">
              <a:rPr lang="en-US" smtClean="0"/>
              <a:t>14</a:t>
            </a:fld>
            <a:endParaRPr lang="en-US"/>
          </a:p>
        </p:txBody>
      </p:sp>
    </p:spTree>
    <p:extLst>
      <p:ext uri="{BB962C8B-B14F-4D97-AF65-F5344CB8AC3E}">
        <p14:creationId xmlns:p14="http://schemas.microsoft.com/office/powerpoint/2010/main" val="1540675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200" dirty="0"/>
              <a:t>Web tracking example one: DoubleClick Tracking</a:t>
            </a:r>
          </a:p>
        </p:txBody>
      </p:sp>
      <p:pic>
        <p:nvPicPr>
          <p:cNvPr id="6" name="Content Placeholder 5" descr="EC-7 - Fig-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8972" r="-8972"/>
          <a:stretch>
            <a:fillRect/>
          </a:stretch>
        </p:blipFill>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9BAEF907-4641-F645-AD23-78C50B3B31CB}" type="slidenum">
              <a:rPr lang="en-US" smtClean="0"/>
              <a:t>15</a:t>
            </a:fld>
            <a:endParaRPr lang="en-US"/>
          </a:p>
        </p:txBody>
      </p:sp>
    </p:spTree>
    <p:extLst>
      <p:ext uri="{BB962C8B-B14F-4D97-AF65-F5344CB8AC3E}">
        <p14:creationId xmlns:p14="http://schemas.microsoft.com/office/powerpoint/2010/main" val="3895816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Canvas Finger Printing</a:t>
            </a:r>
          </a:p>
        </p:txBody>
      </p:sp>
      <p:sp>
        <p:nvSpPr>
          <p:cNvPr id="3" name="Content Placeholder 2"/>
          <p:cNvSpPr>
            <a:spLocks noGrp="1"/>
          </p:cNvSpPr>
          <p:nvPr>
            <p:ph idx="1"/>
          </p:nvPr>
        </p:nvSpPr>
        <p:spPr/>
        <p:txBody>
          <a:bodyPr/>
          <a:lstStyle/>
          <a:p>
            <a:r>
              <a:rPr lang="en-US" dirty="0"/>
              <a:t>The HTML5  ‘canvas’ feature is exploited here, where the website visited by the user instructs the user's browser to draw </a:t>
            </a:r>
            <a:r>
              <a:rPr lang="en-US" u="sng" dirty="0"/>
              <a:t>a hidden line of text or 3D graphic</a:t>
            </a:r>
            <a:r>
              <a:rPr lang="en-US" dirty="0"/>
              <a:t> which is then converted into digital token. </a:t>
            </a:r>
          </a:p>
          <a:p>
            <a:r>
              <a:rPr lang="en-US" dirty="0"/>
              <a:t>The data gathered can be used for profiling the user by the tracking ad networks which can be used for targeting the ads.</a:t>
            </a:r>
          </a:p>
        </p:txBody>
      </p:sp>
      <p:sp>
        <p:nvSpPr>
          <p:cNvPr id="4" name="Slide Number Placeholder 3"/>
          <p:cNvSpPr>
            <a:spLocks noGrp="1"/>
          </p:cNvSpPr>
          <p:nvPr>
            <p:ph type="sldNum" sz="quarter" idx="12"/>
          </p:nvPr>
        </p:nvSpPr>
        <p:spPr/>
        <p:txBody>
          <a:bodyPr/>
          <a:lstStyle/>
          <a:p>
            <a:fld id="{B4AAFE08-EECF-4E8D-8DCD-8000E80B52A5}" type="slidenum">
              <a:rPr lang="en-US" smtClean="0"/>
              <a:t>16</a:t>
            </a:fld>
            <a:endParaRPr lang="en-US"/>
          </a:p>
        </p:txBody>
      </p:sp>
    </p:spTree>
    <p:extLst>
      <p:ext uri="{BB962C8B-B14F-4D97-AF65-F5344CB8AC3E}">
        <p14:creationId xmlns:p14="http://schemas.microsoft.com/office/powerpoint/2010/main" val="320233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Cross-device identification (no cookie)</a:t>
            </a:r>
          </a:p>
        </p:txBody>
      </p:sp>
      <p:sp>
        <p:nvSpPr>
          <p:cNvPr id="3" name="Content Placeholder 2"/>
          <p:cNvSpPr>
            <a:spLocks noGrp="1"/>
          </p:cNvSpPr>
          <p:nvPr>
            <p:ph idx="1"/>
          </p:nvPr>
        </p:nvSpPr>
        <p:spPr>
          <a:xfrm>
            <a:off x="460375" y="2171700"/>
            <a:ext cx="8229600" cy="1790700"/>
          </a:xfrm>
        </p:spPr>
        <p:txBody>
          <a:bodyPr>
            <a:normAutofit/>
          </a:bodyPr>
          <a:lstStyle/>
          <a:p>
            <a:r>
              <a:rPr lang="en-US" dirty="0"/>
              <a:t> Cross-device identification primarily meant linking </a:t>
            </a:r>
            <a:r>
              <a:rPr lang="en-US" u="sng" dirty="0"/>
              <a:t>desktop computers</a:t>
            </a:r>
            <a:r>
              <a:rPr lang="en-US" dirty="0"/>
              <a:t>, </a:t>
            </a:r>
            <a:r>
              <a:rPr lang="en-US" u="sng" dirty="0"/>
              <a:t>tablets</a:t>
            </a:r>
            <a:r>
              <a:rPr lang="en-US" dirty="0"/>
              <a:t> and </a:t>
            </a:r>
            <a:r>
              <a:rPr lang="en-US" u="sng" dirty="0"/>
              <a:t>smartphones</a:t>
            </a:r>
            <a:r>
              <a:rPr lang="en-US" dirty="0"/>
              <a:t>. With the advent, still nascent, of </a:t>
            </a:r>
            <a:r>
              <a:rPr lang="en-US" u="sng" dirty="0"/>
              <a:t>connected TVs</a:t>
            </a:r>
            <a:r>
              <a:rPr lang="en-US" dirty="0"/>
              <a:t>, </a:t>
            </a:r>
            <a:r>
              <a:rPr lang="en-US" u="sng" dirty="0"/>
              <a:t>wearables</a:t>
            </a:r>
            <a:r>
              <a:rPr lang="en-US" dirty="0"/>
              <a:t> and </a:t>
            </a:r>
            <a:r>
              <a:rPr lang="en-US" u="sng" dirty="0"/>
              <a:t>the Internet of Things</a:t>
            </a:r>
            <a:r>
              <a:rPr lang="en-US" dirty="0"/>
              <a:t>, the concept of cross-device is expanding to potentially include </a:t>
            </a:r>
            <a:r>
              <a:rPr lang="en-US" u="sng" dirty="0"/>
              <a:t>anything that gives off a signal.</a:t>
            </a:r>
          </a:p>
        </p:txBody>
      </p:sp>
      <p:sp>
        <p:nvSpPr>
          <p:cNvPr id="4" name="Slide Number Placeholder 3"/>
          <p:cNvSpPr>
            <a:spLocks noGrp="1"/>
          </p:cNvSpPr>
          <p:nvPr>
            <p:ph type="sldNum" sz="quarter" idx="12"/>
          </p:nvPr>
        </p:nvSpPr>
        <p:spPr/>
        <p:txBody>
          <a:bodyPr/>
          <a:lstStyle/>
          <a:p>
            <a:fld id="{B4AAFE08-EECF-4E8D-8DCD-8000E80B52A5}" type="slidenum">
              <a:rPr lang="en-US" smtClean="0"/>
              <a:t>17</a:t>
            </a:fld>
            <a:endParaRPr lang="en-US"/>
          </a:p>
        </p:txBody>
      </p:sp>
      <p:sp>
        <p:nvSpPr>
          <p:cNvPr id="5" name="AutoShape 2" descr="cross-device-manage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ross screen data integ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657600"/>
            <a:ext cx="5791200" cy="294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95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Opting Out</a:t>
            </a:r>
          </a:p>
        </p:txBody>
      </p:sp>
      <p:pic>
        <p:nvPicPr>
          <p:cNvPr id="24579" name="Content Placeholder 9" descr="google.png"/>
          <p:cNvPicPr>
            <a:picLocks noGrp="1" noChangeAspect="1"/>
          </p:cNvPicPr>
          <p:nvPr>
            <p:ph idx="1"/>
          </p:nvPr>
        </p:nvPicPr>
        <p:blipFill>
          <a:blip r:embed="rId2">
            <a:extLst>
              <a:ext uri="{28A0092B-C50C-407E-A947-70E740481C1C}">
                <a14:useLocalDpi xmlns:a14="http://schemas.microsoft.com/office/drawing/2010/main" val="0"/>
              </a:ext>
            </a:extLst>
          </a:blip>
          <a:srcRect l="1285" r="1285"/>
          <a:stretch>
            <a:fillRect/>
          </a:stretch>
        </p:blipFill>
        <p:spPr>
          <a:xfrm>
            <a:off x="915194" y="1322666"/>
            <a:ext cx="1204912" cy="430212"/>
          </a:xfrm>
        </p:spPr>
      </p:pic>
      <p:sp>
        <p:nvSpPr>
          <p:cNvPr id="24580" name="TextBox 10"/>
          <p:cNvSpPr txBox="1">
            <a:spLocks noChangeArrowheads="1"/>
          </p:cNvSpPr>
          <p:nvPr/>
        </p:nvSpPr>
        <p:spPr bwMode="auto">
          <a:xfrm>
            <a:off x="2557463" y="1219200"/>
            <a:ext cx="56626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2" charset="0"/>
              </a:defRPr>
            </a:lvl1pPr>
            <a:lvl2pPr marL="742950" indent="-285750">
              <a:spcBef>
                <a:spcPct val="20000"/>
              </a:spcBef>
              <a:buFont typeface="Arial" charset="0"/>
              <a:buChar char="–"/>
              <a:defRPr sz="2800">
                <a:solidFill>
                  <a:schemeClr val="tx1"/>
                </a:solidFill>
                <a:latin typeface="Calibri" pitchFamily="32" charset="0"/>
              </a:defRPr>
            </a:lvl2pPr>
            <a:lvl3pPr marL="1143000" indent="-228600">
              <a:spcBef>
                <a:spcPct val="20000"/>
              </a:spcBef>
              <a:buFont typeface="Arial" charset="0"/>
              <a:buChar char="•"/>
              <a:defRPr sz="2400">
                <a:solidFill>
                  <a:schemeClr val="tx1"/>
                </a:solidFill>
                <a:latin typeface="Calibri" pitchFamily="32" charset="0"/>
              </a:defRPr>
            </a:lvl3pPr>
            <a:lvl4pPr marL="1600200" indent="-228600">
              <a:spcBef>
                <a:spcPct val="20000"/>
              </a:spcBef>
              <a:buFont typeface="Arial" charset="0"/>
              <a:buChar char="–"/>
              <a:defRPr sz="2000">
                <a:solidFill>
                  <a:schemeClr val="tx1"/>
                </a:solidFill>
                <a:latin typeface="Calibri" pitchFamily="32" charset="0"/>
              </a:defRPr>
            </a:lvl4pPr>
            <a:lvl5pPr marL="2057400" indent="-228600">
              <a:spcBef>
                <a:spcPct val="20000"/>
              </a:spcBef>
              <a:buFont typeface="Arial" charset="0"/>
              <a:buChar char="»"/>
              <a:defRPr sz="2000">
                <a:solidFill>
                  <a:schemeClr val="tx1"/>
                </a:solidFill>
                <a:latin typeface="Calibri" pitchFamily="32"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2"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2"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2"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2" charset="0"/>
              </a:defRPr>
            </a:lvl9pPr>
          </a:lstStyle>
          <a:p>
            <a:pPr eaLnBrk="1" hangingPunct="1">
              <a:spcBef>
                <a:spcPct val="0"/>
              </a:spcBef>
              <a:buFontTx/>
              <a:buNone/>
            </a:pPr>
            <a:r>
              <a:rPr lang="en-US" altLang="en-US" sz="2400" dirty="0"/>
              <a:t>http://www.google.com/ads/preferences/</a:t>
            </a:r>
          </a:p>
          <a:p>
            <a:pPr eaLnBrk="1" hangingPunct="1">
              <a:spcBef>
                <a:spcPct val="0"/>
              </a:spcBef>
              <a:buFontTx/>
              <a:buNone/>
            </a:pPr>
            <a:endParaRPr lang="en-US" altLang="en-US" sz="1800" dirty="0"/>
          </a:p>
          <a:p>
            <a:pPr eaLnBrk="1" hangingPunct="1">
              <a:spcBef>
                <a:spcPct val="0"/>
              </a:spcBef>
              <a:buFontTx/>
              <a:buNone/>
            </a:pPr>
            <a:r>
              <a:rPr lang="en-US" altLang="en-US" sz="2400" dirty="0"/>
              <a:t>http://privacy.yahoo.com/aim</a:t>
            </a:r>
          </a:p>
        </p:txBody>
      </p:sp>
      <p:pic>
        <p:nvPicPr>
          <p:cNvPr id="24581" name="Picture 11" descr="yaho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95422"/>
            <a:ext cx="15113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Box 2"/>
          <p:cNvSpPr txBox="1">
            <a:spLocks noChangeArrowheads="1"/>
          </p:cNvSpPr>
          <p:nvPr/>
        </p:nvSpPr>
        <p:spPr bwMode="auto">
          <a:xfrm>
            <a:off x="533400" y="2438400"/>
            <a:ext cx="78486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pitchFamily="32" charset="0"/>
              </a:defRPr>
            </a:lvl1pPr>
            <a:lvl2pPr marL="742950" indent="-285750">
              <a:spcBef>
                <a:spcPct val="20000"/>
              </a:spcBef>
              <a:buFont typeface="Arial" charset="0"/>
              <a:buChar char="–"/>
              <a:defRPr sz="2800">
                <a:solidFill>
                  <a:schemeClr val="tx1"/>
                </a:solidFill>
                <a:latin typeface="Calibri" pitchFamily="32" charset="0"/>
              </a:defRPr>
            </a:lvl2pPr>
            <a:lvl3pPr marL="1143000" indent="-228600">
              <a:spcBef>
                <a:spcPct val="20000"/>
              </a:spcBef>
              <a:buFont typeface="Arial" charset="0"/>
              <a:buChar char="•"/>
              <a:defRPr sz="2400">
                <a:solidFill>
                  <a:schemeClr val="tx1"/>
                </a:solidFill>
                <a:latin typeface="Calibri" pitchFamily="32" charset="0"/>
              </a:defRPr>
            </a:lvl3pPr>
            <a:lvl4pPr marL="1600200" indent="-228600">
              <a:spcBef>
                <a:spcPct val="20000"/>
              </a:spcBef>
              <a:buFont typeface="Arial" charset="0"/>
              <a:buChar char="–"/>
              <a:defRPr sz="2000">
                <a:solidFill>
                  <a:schemeClr val="tx1"/>
                </a:solidFill>
                <a:latin typeface="Calibri" pitchFamily="32" charset="0"/>
              </a:defRPr>
            </a:lvl4pPr>
            <a:lvl5pPr marL="2057400" indent="-228600">
              <a:spcBef>
                <a:spcPct val="20000"/>
              </a:spcBef>
              <a:buFont typeface="Arial" charset="0"/>
              <a:buChar char="»"/>
              <a:defRPr sz="2000">
                <a:solidFill>
                  <a:schemeClr val="tx1"/>
                </a:solidFill>
                <a:latin typeface="Calibri" pitchFamily="32"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2"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2"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2"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2" charset="0"/>
              </a:defRPr>
            </a:lvl9pPr>
          </a:lstStyle>
          <a:p>
            <a:pPr marL="457200" indent="-457200">
              <a:spcBef>
                <a:spcPct val="0"/>
              </a:spcBef>
            </a:pPr>
            <a:r>
              <a:rPr lang="en-US" altLang="en-US" dirty="0"/>
              <a:t>Companies including Yahoo, Microsoft, Google and AOL  allow web surfers to opt out of tracking.</a:t>
            </a:r>
          </a:p>
          <a:p>
            <a:pPr marL="457200" indent="-457200"/>
            <a:r>
              <a:rPr lang="en-US" dirty="0" err="1"/>
              <a:t>DoNotTrack:An</a:t>
            </a:r>
            <a:r>
              <a:rPr lang="en-US" dirty="0"/>
              <a:t> HTTP header field “DNT” that requests a web application disables its tracking or cross-domain tracking. 1 (track), 0 (no track)</a:t>
            </a:r>
            <a:endParaRPr lang="en-US" altLang="en-US" dirty="0"/>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3499" y="5562600"/>
            <a:ext cx="614363" cy="614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29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a:t>Defenses</a:t>
            </a:r>
          </a:p>
        </p:txBody>
      </p:sp>
      <p:sp>
        <p:nvSpPr>
          <p:cNvPr id="3" name="Content Placeholder 2"/>
          <p:cNvSpPr>
            <a:spLocks noGrp="1"/>
          </p:cNvSpPr>
          <p:nvPr>
            <p:ph idx="1"/>
          </p:nvPr>
        </p:nvSpPr>
        <p:spPr>
          <a:xfrm>
            <a:off x="457200" y="914400"/>
            <a:ext cx="8229600" cy="5211763"/>
          </a:xfrm>
        </p:spPr>
        <p:txBody>
          <a:bodyPr>
            <a:normAutofit/>
          </a:bodyPr>
          <a:lstStyle/>
          <a:p>
            <a:r>
              <a:rPr lang="en-US" dirty="0"/>
              <a:t>Clearing all cookies: browser &amp; flash</a:t>
            </a:r>
          </a:p>
          <a:p>
            <a:r>
              <a:rPr lang="en-US" dirty="0"/>
              <a:t>Blocking third party cookies (</a:t>
            </a:r>
            <a:r>
              <a:rPr lang="en-US" dirty="0">
                <a:hlinkClick r:id="rId3"/>
              </a:rPr>
              <a:t>http://www.cnet.com/how-to/disable-third-party-cookies-in-ie-firefox-and-google-chrome/</a:t>
            </a:r>
            <a:r>
              <a:rPr lang="en-US" dirty="0"/>
              <a:t>)</a:t>
            </a:r>
          </a:p>
          <a:p>
            <a:r>
              <a:rPr lang="en-US" dirty="0"/>
              <a:t>Private browsing allows you to browse the Internet without saving any information about which sites and pages you’ve visited.</a:t>
            </a:r>
          </a:p>
          <a:p>
            <a:r>
              <a:rPr lang="en-US" dirty="0"/>
              <a:t>Privacy Badger (was </a:t>
            </a:r>
            <a:r>
              <a:rPr lang="en-US" dirty="0" err="1"/>
              <a:t>ShareMeNot</a:t>
            </a:r>
            <a:r>
              <a:rPr lang="en-US" dirty="0"/>
              <a:t>): browser extension</a:t>
            </a:r>
          </a:p>
          <a:p>
            <a:pPr lvl="1"/>
            <a:r>
              <a:rPr lang="en-US" dirty="0"/>
              <a:t>Users can choose if they want to interact with social widgets, and if widgets can track users. </a:t>
            </a:r>
          </a:p>
        </p:txBody>
      </p:sp>
      <p:sp>
        <p:nvSpPr>
          <p:cNvPr id="4" name="Slide Number Placeholder 3"/>
          <p:cNvSpPr>
            <a:spLocks noGrp="1"/>
          </p:cNvSpPr>
          <p:nvPr>
            <p:ph type="sldNum" sz="quarter" idx="12"/>
          </p:nvPr>
        </p:nvSpPr>
        <p:spPr/>
        <p:txBody>
          <a:bodyPr/>
          <a:lstStyle/>
          <a:p>
            <a:fld id="{B4AAFE08-EECF-4E8D-8DCD-8000E80B52A5}" type="slidenum">
              <a:rPr lang="en-US" smtClean="0"/>
              <a:t>19</a:t>
            </a:fld>
            <a:endParaRPr lang="en-US"/>
          </a:p>
        </p:txBody>
      </p:sp>
      <p:pic>
        <p:nvPicPr>
          <p:cNvPr id="1029" name="Picture 5" descr="Privacy Badg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1920" y="5410200"/>
            <a:ext cx="733346"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90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web user tracking?</a:t>
            </a:r>
          </a:p>
        </p:txBody>
      </p:sp>
      <p:sp>
        <p:nvSpPr>
          <p:cNvPr id="3" name="Content Placeholder 2"/>
          <p:cNvSpPr>
            <a:spLocks noGrp="1"/>
          </p:cNvSpPr>
          <p:nvPr>
            <p:ph idx="1"/>
          </p:nvPr>
        </p:nvSpPr>
        <p:spPr/>
        <p:txBody>
          <a:bodyPr/>
          <a:lstStyle/>
          <a:p>
            <a:r>
              <a:rPr lang="en-US" dirty="0"/>
              <a:t>Refers to the practice of tracking users across web sites in order to learn user interests and preferences</a:t>
            </a:r>
          </a:p>
          <a:p>
            <a:r>
              <a:rPr lang="en-US" dirty="0"/>
              <a:t>Benefits</a:t>
            </a:r>
          </a:p>
          <a:p>
            <a:pPr lvl="1"/>
            <a:r>
              <a:rPr lang="en-US" dirty="0"/>
              <a:t>Advertisers targets a more focused audience which increases the effectively</a:t>
            </a:r>
          </a:p>
          <a:p>
            <a:pPr lvl="1"/>
            <a:r>
              <a:rPr lang="en-US" dirty="0"/>
              <a:t>Consumer is “bothered” by more relevant and interesting ads</a:t>
            </a:r>
          </a:p>
        </p:txBody>
      </p:sp>
      <p:sp>
        <p:nvSpPr>
          <p:cNvPr id="5" name="Slide Number Placeholder 4"/>
          <p:cNvSpPr>
            <a:spLocks noGrp="1"/>
          </p:cNvSpPr>
          <p:nvPr>
            <p:ph type="sldNum" sz="quarter" idx="12"/>
          </p:nvPr>
        </p:nvSpPr>
        <p:spPr/>
        <p:txBody>
          <a:bodyPr/>
          <a:lstStyle/>
          <a:p>
            <a:fld id="{9BAEF907-4641-F645-AD23-78C50B3B31CB}" type="slidenum">
              <a:rPr lang="en-US" smtClean="0"/>
              <a:t>2</a:t>
            </a:fld>
            <a:endParaRPr lang="en-US"/>
          </a:p>
        </p:txBody>
      </p:sp>
    </p:spTree>
    <p:extLst>
      <p:ext uri="{BB962C8B-B14F-4D97-AF65-F5344CB8AC3E}">
        <p14:creationId xmlns:p14="http://schemas.microsoft.com/office/powerpoint/2010/main" val="1035123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F063-22CB-43C3-8318-982C0F235BF0}"/>
              </a:ext>
            </a:extLst>
          </p:cNvPr>
          <p:cNvSpPr>
            <a:spLocks noGrp="1"/>
          </p:cNvSpPr>
          <p:nvPr>
            <p:ph type="title"/>
          </p:nvPr>
        </p:nvSpPr>
        <p:spPr>
          <a:xfrm>
            <a:off x="457200" y="274638"/>
            <a:ext cx="8229600" cy="5973762"/>
          </a:xfrm>
        </p:spPr>
        <p:txBody>
          <a:bodyPr/>
          <a:lstStyle/>
          <a:p>
            <a:r>
              <a:rPr lang="en-US" dirty="0"/>
              <a:t>Thank You</a:t>
            </a:r>
          </a:p>
        </p:txBody>
      </p:sp>
      <p:sp>
        <p:nvSpPr>
          <p:cNvPr id="3" name="Slide Number Placeholder 2">
            <a:extLst>
              <a:ext uri="{FF2B5EF4-FFF2-40B4-BE49-F238E27FC236}">
                <a16:creationId xmlns:a16="http://schemas.microsoft.com/office/drawing/2014/main" id="{F4507912-8619-4837-AC99-BB315824F7F9}"/>
              </a:ext>
            </a:extLst>
          </p:cNvPr>
          <p:cNvSpPr>
            <a:spLocks noGrp="1"/>
          </p:cNvSpPr>
          <p:nvPr>
            <p:ph type="sldNum" sz="quarter" idx="12"/>
          </p:nvPr>
        </p:nvSpPr>
        <p:spPr/>
        <p:txBody>
          <a:bodyPr/>
          <a:lstStyle/>
          <a:p>
            <a:fld id="{B4AAFE08-EECF-4E8D-8DCD-8000E80B52A5}" type="slidenum">
              <a:rPr lang="en-US" smtClean="0"/>
              <a:t>20</a:t>
            </a:fld>
            <a:endParaRPr lang="en-US"/>
          </a:p>
        </p:txBody>
      </p:sp>
    </p:spTree>
    <p:extLst>
      <p:ext uri="{BB962C8B-B14F-4D97-AF65-F5344CB8AC3E}">
        <p14:creationId xmlns:p14="http://schemas.microsoft.com/office/powerpoint/2010/main" val="218882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tracked? </a:t>
            </a:r>
          </a:p>
        </p:txBody>
      </p:sp>
      <p:sp>
        <p:nvSpPr>
          <p:cNvPr id="3" name="Content Placeholder 2"/>
          <p:cNvSpPr>
            <a:spLocks noGrp="1"/>
          </p:cNvSpPr>
          <p:nvPr>
            <p:ph idx="1"/>
          </p:nvPr>
        </p:nvSpPr>
        <p:spPr/>
        <p:txBody>
          <a:bodyPr>
            <a:normAutofit/>
          </a:bodyPr>
          <a:lstStyle/>
          <a:p>
            <a:pPr>
              <a:defRPr/>
            </a:pPr>
            <a:r>
              <a:rPr lang="en-US" dirty="0"/>
              <a:t>IP address – general vicinity of your location</a:t>
            </a:r>
          </a:p>
          <a:p>
            <a:pPr>
              <a:defRPr/>
            </a:pPr>
            <a:r>
              <a:rPr lang="en-US" dirty="0"/>
              <a:t>Time you accessed the page / email</a:t>
            </a:r>
          </a:p>
          <a:p>
            <a:pPr>
              <a:defRPr/>
            </a:pPr>
            <a:r>
              <a:rPr lang="en-US" dirty="0"/>
              <a:t>Computer type and operating system</a:t>
            </a:r>
          </a:p>
          <a:p>
            <a:pPr>
              <a:defRPr/>
            </a:pPr>
            <a:r>
              <a:rPr lang="en-US" dirty="0"/>
              <a:t>The browser you used</a:t>
            </a:r>
          </a:p>
          <a:p>
            <a:r>
              <a:rPr lang="en-US" dirty="0"/>
              <a:t>searches users make</a:t>
            </a:r>
          </a:p>
          <a:p>
            <a:r>
              <a:rPr lang="en-US" dirty="0"/>
              <a:t>websites visited</a:t>
            </a:r>
          </a:p>
          <a:p>
            <a:r>
              <a:rPr lang="en-US" dirty="0"/>
              <a:t>interactions on social network</a:t>
            </a:r>
          </a:p>
          <a:p>
            <a:pPr>
              <a:defRPr/>
            </a:pPr>
            <a:r>
              <a:rPr lang="en-US" dirty="0"/>
              <a:t>Any previous information stored in cookies </a:t>
            </a:r>
          </a:p>
          <a:p>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3</a:t>
            </a:fld>
            <a:endParaRPr lang="en-US"/>
          </a:p>
        </p:txBody>
      </p:sp>
    </p:spTree>
    <p:extLst>
      <p:ext uri="{BB962C8B-B14F-4D97-AF65-F5344CB8AC3E}">
        <p14:creationId xmlns:p14="http://schemas.microsoft.com/office/powerpoint/2010/main" val="6316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85800" y="609600"/>
            <a:ext cx="7772400" cy="1143000"/>
          </a:xfrm>
          <a:ln/>
        </p:spPr>
        <p:txBody>
          <a:bodyPr/>
          <a:lstStyle/>
          <a:p>
            <a:pPr>
              <a:lnSpc>
                <a:spcPct val="93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Online advertising</a:t>
            </a:r>
          </a:p>
        </p:txBody>
      </p:sp>
      <p:sp>
        <p:nvSpPr>
          <p:cNvPr id="4098" name="Rectangle 2"/>
          <p:cNvSpPr>
            <a:spLocks noGrp="1" noChangeArrowheads="1"/>
          </p:cNvSpPr>
          <p:nvPr>
            <p:ph idx="1"/>
          </p:nvPr>
        </p:nvSpPr>
        <p:spPr>
          <a:xfrm>
            <a:off x="685800" y="1981200"/>
            <a:ext cx="7772400" cy="4114800"/>
          </a:xfrm>
          <a:ln/>
        </p:spPr>
        <p:txBody>
          <a:bodyPr/>
          <a:lstStyle/>
          <a:p>
            <a:pPr>
              <a:lnSpc>
                <a:spcPct val="93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Banner ads (</a:t>
            </a:r>
            <a:r>
              <a:rPr lang="en-GB" altLang="en-US" dirty="0" err="1"/>
              <a:t>Doubleclick</a:t>
            </a:r>
            <a:r>
              <a:rPr lang="en-GB" altLang="en-US"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Standardized ad shapes with images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Normally not related to content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Context linked ads (Google AdSense)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Related to content on page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Search linked ads (Google </a:t>
            </a:r>
            <a:r>
              <a:rPr lang="en-GB" altLang="en-US" dirty="0" err="1"/>
              <a:t>Adwords</a:t>
            </a:r>
            <a:r>
              <a:rPr lang="en-GB" altLang="en-US"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Related to search terms</a:t>
            </a:r>
          </a:p>
        </p:txBody>
      </p:sp>
      <p:sp>
        <p:nvSpPr>
          <p:cNvPr id="2" name="Slide Number Placeholder 1"/>
          <p:cNvSpPr>
            <a:spLocks noGrp="1"/>
          </p:cNvSpPr>
          <p:nvPr>
            <p:ph type="sldNum" sz="quarter" idx="12"/>
          </p:nvPr>
        </p:nvSpPr>
        <p:spPr/>
        <p:txBody>
          <a:bodyPr/>
          <a:lstStyle/>
          <a:p>
            <a:fld id="{B4AAFE08-EECF-4E8D-8DCD-8000E80B52A5}" type="slidenum">
              <a:rPr lang="en-US" smtClean="0"/>
              <a:t>4</a:t>
            </a:fld>
            <a:endParaRPr lang="en-US"/>
          </a:p>
        </p:txBody>
      </p:sp>
    </p:spTree>
    <p:extLst>
      <p:ext uri="{BB962C8B-B14F-4D97-AF65-F5344CB8AC3E}">
        <p14:creationId xmlns:p14="http://schemas.microsoft.com/office/powerpoint/2010/main" val="22556196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They Track</a:t>
            </a:r>
          </a:p>
        </p:txBody>
      </p:sp>
      <p:sp>
        <p:nvSpPr>
          <p:cNvPr id="3" name="Content Placeholder 2"/>
          <p:cNvSpPr>
            <a:spLocks noGrp="1"/>
          </p:cNvSpPr>
          <p:nvPr>
            <p:ph idx="1"/>
          </p:nvPr>
        </p:nvSpPr>
        <p:spPr>
          <a:xfrm>
            <a:off x="762000" y="1905000"/>
            <a:ext cx="7200900" cy="3581400"/>
          </a:xfrm>
        </p:spPr>
        <p:txBody>
          <a:bodyPr/>
          <a:lstStyle/>
          <a:p>
            <a:r>
              <a:rPr lang="en-US" b="1" dirty="0"/>
              <a:t> Website tracking for statistics, functionality, performance etc.</a:t>
            </a:r>
          </a:p>
          <a:p>
            <a:r>
              <a:rPr lang="en-US" b="1" dirty="0"/>
              <a:t> Website tracking for commerce</a:t>
            </a:r>
          </a:p>
          <a:p>
            <a:r>
              <a:rPr lang="en-US" b="1" dirty="0"/>
              <a:t> User tracking for profiling and targeted marketing</a:t>
            </a:r>
          </a:p>
          <a:p>
            <a:endParaRPr lang="en-US" b="1" dirty="0"/>
          </a:p>
          <a:p>
            <a:endParaRPr lang="en-US" b="1" dirty="0"/>
          </a:p>
          <a:p>
            <a:endParaRPr lang="en-US" dirty="0"/>
          </a:p>
        </p:txBody>
      </p:sp>
      <p:sp>
        <p:nvSpPr>
          <p:cNvPr id="4" name="Slide Number Placeholder 3"/>
          <p:cNvSpPr>
            <a:spLocks noGrp="1"/>
          </p:cNvSpPr>
          <p:nvPr>
            <p:ph type="sldNum" sz="quarter" idx="12"/>
          </p:nvPr>
        </p:nvSpPr>
        <p:spPr/>
        <p:txBody>
          <a:bodyPr/>
          <a:lstStyle/>
          <a:p>
            <a:fld id="{B4AAFE08-EECF-4E8D-8DCD-8000E80B52A5}" type="slidenum">
              <a:rPr lang="en-US" smtClean="0"/>
              <a:t>5</a:t>
            </a:fld>
            <a:endParaRPr lang="en-US"/>
          </a:p>
        </p:txBody>
      </p:sp>
    </p:spTree>
    <p:extLst>
      <p:ext uri="{BB962C8B-B14F-4D97-AF65-F5344CB8AC3E}">
        <p14:creationId xmlns:p14="http://schemas.microsoft.com/office/powerpoint/2010/main" val="303525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Online Advertising Example: </a:t>
            </a:r>
            <a:r>
              <a:rPr lang="en-US" dirty="0" err="1"/>
              <a:t>Adchoice</a:t>
            </a:r>
            <a:endParaRPr lang="en-US" dirty="0"/>
          </a:p>
        </p:txBody>
      </p:sp>
      <p:sp>
        <p:nvSpPr>
          <p:cNvPr id="3" name="Content Placeholder 2"/>
          <p:cNvSpPr>
            <a:spLocks noGrp="1"/>
          </p:cNvSpPr>
          <p:nvPr>
            <p:ph idx="1"/>
          </p:nvPr>
        </p:nvSpPr>
        <p:spPr/>
        <p:txBody>
          <a:bodyPr/>
          <a:lstStyle/>
          <a:p>
            <a:r>
              <a:rPr lang="en-US" dirty="0"/>
              <a:t>Visit website that have banner hosted for </a:t>
            </a:r>
            <a:r>
              <a:rPr lang="en-US" dirty="0" err="1"/>
              <a:t>Adchoice</a:t>
            </a:r>
            <a:r>
              <a:rPr lang="en-US" dirty="0"/>
              <a:t> including</a:t>
            </a:r>
          </a:p>
          <a:p>
            <a:pPr lvl="1"/>
            <a:r>
              <a:rPr lang="en-US" dirty="0" err="1"/>
              <a:t>Yahoo.com</a:t>
            </a:r>
            <a:endParaRPr lang="en-US" dirty="0"/>
          </a:p>
          <a:p>
            <a:pPr lvl="1"/>
            <a:r>
              <a:rPr lang="en-US" dirty="0" err="1"/>
              <a:t>msn.com</a:t>
            </a:r>
            <a:endParaRPr lang="en-US" dirty="0"/>
          </a:p>
          <a:p>
            <a:pPr lvl="1"/>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6</a:t>
            </a:fld>
            <a:endParaRPr lang="en-US"/>
          </a:p>
        </p:txBody>
      </p:sp>
      <p:pic>
        <p:nvPicPr>
          <p:cNvPr id="6" name="Picture 5" descr="Screen Shot 2013-09-12 at 8.41.2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427" y="3819289"/>
            <a:ext cx="3551929" cy="2902186"/>
          </a:xfrm>
          <a:prstGeom prst="rect">
            <a:avLst/>
          </a:prstGeom>
        </p:spPr>
      </p:pic>
      <p:pic>
        <p:nvPicPr>
          <p:cNvPr id="7" name="Picture 6" descr="Screen Shot 2013-09-12 at 8.20.2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334" y="3454164"/>
            <a:ext cx="2731486" cy="2914138"/>
          </a:xfrm>
          <a:prstGeom prst="rect">
            <a:avLst/>
          </a:prstGeom>
        </p:spPr>
      </p:pic>
    </p:spTree>
    <p:extLst>
      <p:ext uri="{BB962C8B-B14F-4D97-AF65-F5344CB8AC3E}">
        <p14:creationId xmlns:p14="http://schemas.microsoft.com/office/powerpoint/2010/main" val="51830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Tracking</a:t>
            </a:r>
          </a:p>
        </p:txBody>
      </p:sp>
      <p:sp>
        <p:nvSpPr>
          <p:cNvPr id="3" name="Content Placeholder 2"/>
          <p:cNvSpPr>
            <a:spLocks noGrp="1"/>
          </p:cNvSpPr>
          <p:nvPr>
            <p:ph idx="1"/>
          </p:nvPr>
        </p:nvSpPr>
        <p:spPr/>
        <p:txBody>
          <a:bodyPr/>
          <a:lstStyle/>
          <a:p>
            <a:r>
              <a:rPr lang="en-US" dirty="0"/>
              <a:t>Track user behavior as they move from site to site</a:t>
            </a:r>
          </a:p>
          <a:p>
            <a:r>
              <a:rPr lang="en-US" dirty="0"/>
              <a:t>Ways of tracking </a:t>
            </a:r>
          </a:p>
          <a:p>
            <a:r>
              <a:rPr lang="en-US" dirty="0"/>
              <a:t>Cookies</a:t>
            </a:r>
          </a:p>
          <a:p>
            <a:pPr lvl="1"/>
            <a:r>
              <a:rPr lang="en-US" dirty="0"/>
              <a:t>Browser Cookies</a:t>
            </a:r>
          </a:p>
          <a:p>
            <a:pPr lvl="1"/>
            <a:r>
              <a:rPr lang="en-US" dirty="0"/>
              <a:t>Flash Cookies</a:t>
            </a:r>
          </a:p>
          <a:p>
            <a:r>
              <a:rPr lang="en-US" dirty="0"/>
              <a:t>Beacons</a:t>
            </a:r>
          </a:p>
          <a:p>
            <a:r>
              <a:rPr lang="en-US" dirty="0"/>
              <a:t>Canvas Finger printing</a:t>
            </a:r>
          </a:p>
          <a:p>
            <a:r>
              <a:rPr lang="en-US" dirty="0"/>
              <a:t>Cross-Device identification</a:t>
            </a:r>
          </a:p>
          <a:p>
            <a:pPr marL="530352" lvl="1" indent="0">
              <a:buNone/>
            </a:pPr>
            <a:endParaRPr lang="en-US" dirty="0"/>
          </a:p>
          <a:p>
            <a:pPr marL="530352" lvl="1" indent="0">
              <a:buNone/>
            </a:pPr>
            <a:endParaRPr lang="en-US" dirty="0"/>
          </a:p>
        </p:txBody>
      </p:sp>
      <p:sp>
        <p:nvSpPr>
          <p:cNvPr id="5" name="Slide Number Placeholder 4"/>
          <p:cNvSpPr>
            <a:spLocks noGrp="1"/>
          </p:cNvSpPr>
          <p:nvPr>
            <p:ph type="sldNum" sz="quarter" idx="12"/>
          </p:nvPr>
        </p:nvSpPr>
        <p:spPr/>
        <p:txBody>
          <a:bodyPr/>
          <a:lstStyle/>
          <a:p>
            <a:fld id="{9BAEF907-4641-F645-AD23-78C50B3B31CB}" type="slidenum">
              <a:rPr lang="en-US" smtClean="0"/>
              <a:t>7</a:t>
            </a:fld>
            <a:endParaRPr lang="en-US"/>
          </a:p>
        </p:txBody>
      </p:sp>
    </p:spTree>
    <p:extLst>
      <p:ext uri="{BB962C8B-B14F-4D97-AF65-F5344CB8AC3E}">
        <p14:creationId xmlns:p14="http://schemas.microsoft.com/office/powerpoint/2010/main" val="336213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Cookies</a:t>
            </a:r>
          </a:p>
        </p:txBody>
      </p:sp>
      <p:sp>
        <p:nvSpPr>
          <p:cNvPr id="3" name="Content Placeholder 2"/>
          <p:cNvSpPr>
            <a:spLocks noGrp="1"/>
          </p:cNvSpPr>
          <p:nvPr>
            <p:ph idx="1"/>
          </p:nvPr>
        </p:nvSpPr>
        <p:spPr>
          <a:xfrm>
            <a:off x="381000" y="1752600"/>
            <a:ext cx="8229600" cy="4525963"/>
          </a:xfrm>
        </p:spPr>
        <p:txBody>
          <a:bodyPr>
            <a:normAutofit/>
          </a:bodyPr>
          <a:lstStyle/>
          <a:p>
            <a:r>
              <a:rPr lang="en-US" dirty="0"/>
              <a:t>What is a cookie?</a:t>
            </a:r>
          </a:p>
          <a:p>
            <a:pPr lvl="1"/>
            <a:r>
              <a:rPr lang="en-US" dirty="0"/>
              <a:t>Browsers have allowed websites to store </a:t>
            </a:r>
            <a:r>
              <a:rPr lang="en-US" u="sng" dirty="0"/>
              <a:t>small amounts of information </a:t>
            </a:r>
            <a:r>
              <a:rPr lang="en-US" dirty="0"/>
              <a:t>on the computer: Number of visits, Preferences, Login</a:t>
            </a:r>
          </a:p>
          <a:p>
            <a:pPr lvl="1"/>
            <a:r>
              <a:rPr lang="en-US" dirty="0"/>
              <a:t>Record your browsing activities</a:t>
            </a:r>
          </a:p>
          <a:p>
            <a:pPr lvl="2"/>
            <a:r>
              <a:rPr lang="en-US" dirty="0"/>
              <a:t>Pages and content you looked at</a:t>
            </a:r>
          </a:p>
          <a:p>
            <a:pPr lvl="2"/>
            <a:r>
              <a:rPr lang="en-US" dirty="0"/>
              <a:t>When you visited</a:t>
            </a:r>
          </a:p>
          <a:p>
            <a:pPr lvl="2"/>
            <a:r>
              <a:rPr lang="en-US" dirty="0"/>
              <a:t>What you searched</a:t>
            </a:r>
          </a:p>
          <a:p>
            <a:pPr lvl="2"/>
            <a:r>
              <a:rPr lang="en-US" dirty="0"/>
              <a:t>You clicked on an ad</a:t>
            </a:r>
          </a:p>
        </p:txBody>
      </p:sp>
      <p:sp>
        <p:nvSpPr>
          <p:cNvPr id="5" name="Slide Number Placeholder 4"/>
          <p:cNvSpPr>
            <a:spLocks noGrp="1"/>
          </p:cNvSpPr>
          <p:nvPr>
            <p:ph type="sldNum" sz="quarter" idx="12"/>
          </p:nvPr>
        </p:nvSpPr>
        <p:spPr/>
        <p:txBody>
          <a:bodyPr/>
          <a:lstStyle/>
          <a:p>
            <a:fld id="{9BAEF907-4641-F645-AD23-78C50B3B31CB}" type="slidenum">
              <a:rPr lang="en-US" smtClean="0"/>
              <a:t>8</a:t>
            </a:fld>
            <a:endParaRPr lang="en-US"/>
          </a:p>
        </p:txBody>
      </p:sp>
      <p:pic>
        <p:nvPicPr>
          <p:cNvPr id="6" name="Picture 5" descr="433px-Cookie_Pos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559" y="251873"/>
            <a:ext cx="1976242" cy="1881728"/>
          </a:xfrm>
          <a:prstGeom prst="rect">
            <a:avLst/>
          </a:prstGeom>
        </p:spPr>
      </p:pic>
    </p:spTree>
    <p:extLst>
      <p:ext uri="{BB962C8B-B14F-4D97-AF65-F5344CB8AC3E}">
        <p14:creationId xmlns:p14="http://schemas.microsoft.com/office/powerpoint/2010/main" val="54539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10600" cy="563562"/>
          </a:xfrm>
        </p:spPr>
        <p:txBody>
          <a:bodyPr>
            <a:noAutofit/>
          </a:bodyPr>
          <a:lstStyle/>
          <a:p>
            <a:r>
              <a:rPr lang="en-US" sz="3200" dirty="0"/>
              <a:t>Third party cookies (tracking across multiple sites)</a:t>
            </a:r>
          </a:p>
        </p:txBody>
      </p:sp>
      <p:sp>
        <p:nvSpPr>
          <p:cNvPr id="3" name="Content Placeholder 2"/>
          <p:cNvSpPr>
            <a:spLocks noGrp="1"/>
          </p:cNvSpPr>
          <p:nvPr>
            <p:ph idx="1"/>
          </p:nvPr>
        </p:nvSpPr>
        <p:spPr>
          <a:xfrm>
            <a:off x="457200" y="990600"/>
            <a:ext cx="8229600" cy="2209800"/>
          </a:xfrm>
        </p:spPr>
        <p:txBody>
          <a:bodyPr>
            <a:normAutofit fontScale="92500" lnSpcReduction="20000"/>
          </a:bodyPr>
          <a:lstStyle/>
          <a:p>
            <a:r>
              <a:rPr lang="en-US" sz="2300" dirty="0"/>
              <a:t>Trackers, often advertising networks, use websites to install their cookies in users machine, known as third party cookies. </a:t>
            </a:r>
          </a:p>
          <a:p>
            <a:r>
              <a:rPr lang="en-US" sz="2300" dirty="0"/>
              <a:t>The third-party cookies can </a:t>
            </a:r>
            <a:r>
              <a:rPr lang="en-US" sz="2300" u="sng" dirty="0"/>
              <a:t>track users across multiple sites </a:t>
            </a:r>
            <a:r>
              <a:rPr lang="en-US" sz="2300" dirty="0"/>
              <a:t>and tracking networks </a:t>
            </a:r>
            <a:r>
              <a:rPr lang="en-US" sz="2300" u="sng" dirty="0"/>
              <a:t>where its advertising  banners or web beacons are  placed</a:t>
            </a:r>
          </a:p>
          <a:p>
            <a:r>
              <a:rPr lang="en-US" sz="2300" dirty="0"/>
              <a:t>Condition: websites allow the tracker to collect data about their visitors. </a:t>
            </a:r>
          </a:p>
        </p:txBody>
      </p:sp>
      <p:sp>
        <p:nvSpPr>
          <p:cNvPr id="5" name="Slide Number Placeholder 4"/>
          <p:cNvSpPr>
            <a:spLocks noGrp="1"/>
          </p:cNvSpPr>
          <p:nvPr>
            <p:ph type="sldNum" sz="quarter" idx="12"/>
          </p:nvPr>
        </p:nvSpPr>
        <p:spPr/>
        <p:txBody>
          <a:bodyPr/>
          <a:lstStyle/>
          <a:p>
            <a:fld id="{B4AAFE08-EECF-4E8D-8DCD-8000E80B52A5}" type="slidenum">
              <a:rPr lang="en-US" smtClean="0"/>
              <a:t>9</a:t>
            </a:fld>
            <a:endParaRPr lang="en-US" dirty="0"/>
          </a:p>
        </p:txBody>
      </p:sp>
      <p:pic>
        <p:nvPicPr>
          <p:cNvPr id="4" name="Picture 3"/>
          <p:cNvPicPr/>
          <p:nvPr/>
        </p:nvPicPr>
        <p:blipFill rotWithShape="1">
          <a:blip r:embed="rId3">
            <a:extLst>
              <a:ext uri="{28A0092B-C50C-407E-A947-70E740481C1C}">
                <a14:useLocalDpi xmlns:a14="http://schemas.microsoft.com/office/drawing/2010/main" val="0"/>
              </a:ext>
            </a:extLst>
          </a:blip>
          <a:srcRect l="-1" t="14476" r="211"/>
          <a:stretch/>
        </p:blipFill>
        <p:spPr bwMode="auto">
          <a:xfrm>
            <a:off x="838200" y="3200400"/>
            <a:ext cx="6781800" cy="3210559"/>
          </a:xfrm>
          <a:prstGeom prst="rect">
            <a:avLst/>
          </a:prstGeom>
          <a:noFill/>
          <a:ln>
            <a:noFill/>
          </a:ln>
        </p:spPr>
      </p:pic>
    </p:spTree>
    <p:extLst>
      <p:ext uri="{BB962C8B-B14F-4D97-AF65-F5344CB8AC3E}">
        <p14:creationId xmlns:p14="http://schemas.microsoft.com/office/powerpoint/2010/main" val="148209739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TM10001105[[fn=Crop]]</Template>
  <TotalTime>10604</TotalTime>
  <Words>1114</Words>
  <Application>Microsoft Office PowerPoint</Application>
  <PresentationFormat>On-screen Show (4:3)</PresentationFormat>
  <Paragraphs>150</Paragraphs>
  <Slides>20</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Franklin Gothic Book</vt:lpstr>
      <vt:lpstr>Crop</vt:lpstr>
      <vt:lpstr>Web User Tracking</vt:lpstr>
      <vt:lpstr>What is web user tracking?</vt:lpstr>
      <vt:lpstr>What is tracked? </vt:lpstr>
      <vt:lpstr>Online advertising</vt:lpstr>
      <vt:lpstr>Why Do They Track</vt:lpstr>
      <vt:lpstr>An Online Advertising Example: Adchoice</vt:lpstr>
      <vt:lpstr>Online  Tracking</vt:lpstr>
      <vt:lpstr>Browser Cookies</vt:lpstr>
      <vt:lpstr>Third party cookies (tracking across multiple sites)</vt:lpstr>
      <vt:lpstr>Flash Cookies, a Supper Cookie</vt:lpstr>
      <vt:lpstr>Flash Cookies, a Supper Cookie</vt:lpstr>
      <vt:lpstr>Web Beacons (tracking across multiple sites)</vt:lpstr>
      <vt:lpstr>Web Beacons</vt:lpstr>
      <vt:lpstr>Uses of Web Bugs</vt:lpstr>
      <vt:lpstr>Web tracking example one: DoubleClick Tracking</vt:lpstr>
      <vt:lpstr>Canvas Finger Printing</vt:lpstr>
      <vt:lpstr>Cross-device identification (no cookie)</vt:lpstr>
      <vt:lpstr>Opting Out</vt:lpstr>
      <vt:lpstr>Defenses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Li</dc:creator>
  <cp:lastModifiedBy>sumit thakur</cp:lastModifiedBy>
  <cp:revision>90</cp:revision>
  <dcterms:created xsi:type="dcterms:W3CDTF">2016-05-28T23:14:47Z</dcterms:created>
  <dcterms:modified xsi:type="dcterms:W3CDTF">2019-04-02T07:23:48Z</dcterms:modified>
</cp:coreProperties>
</file>