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102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https://www.youtube.com/watch?v=M2aJ-vd5RT8" TargetMode="External"/><Relationship Id="rId7" Type="http://schemas.openxmlformats.org/officeDocument/2006/relationships/image" Target="../media/image5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318" y="712694"/>
            <a:ext cx="2715271" cy="10085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Lobsters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503" y="0"/>
            <a:ext cx="1643134" cy="205513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4212" y="1730189"/>
            <a:ext cx="6400800" cy="4061012"/>
          </a:xfrm>
        </p:spPr>
        <p:txBody>
          <a:bodyPr>
            <a:normAutofit fontScale="70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Xbee</a:t>
            </a:r>
            <a:endParaRPr lang="en-US" dirty="0" smtClean="0"/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Serial Buffer in Python code had to be modified to accommodate </a:t>
            </a:r>
            <a:r>
              <a:rPr lang="en-US" dirty="0" err="1" smtClean="0"/>
              <a:t>Xbee</a:t>
            </a:r>
            <a:r>
              <a:rPr lang="en-US" dirty="0" smtClean="0"/>
              <a:t> -&gt;RS485-&gt;Camera-&gt;RS485-&gt;</a:t>
            </a:r>
            <a:r>
              <a:rPr lang="en-US" dirty="0" err="1" smtClean="0"/>
              <a:t>Xbee</a:t>
            </a:r>
            <a:r>
              <a:rPr lang="en-US" dirty="0" smtClean="0"/>
              <a:t> path to 200 bytes/packet (down from the original 8k of the cameras initial hard wired run).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Test Run</a:t>
            </a:r>
            <a:endParaRPr lang="en-US" dirty="0" smtClean="0"/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02/27/2014, conducted initial test of single node trap aboard “Christopher’s Way” off of the San Pedro wall.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Mechanics of trap design performed according to plan.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Camera successfully grabbed images and transmitted them via RF data communication to and from a single node.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Images were sub-par and indicate a need for a revised lighting scheme.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Buoy was operated outside of the water and eventually overheated.  This was anticipated, and plenty of sample images were acquired while the system was active. </a:t>
            </a:r>
            <a:br>
              <a:rPr lang="en-US" dirty="0" smtClean="0"/>
            </a:br>
            <a:endParaRPr lang="en-US" dirty="0" smtClean="0"/>
          </a:p>
          <a:p>
            <a:pPr lvl="1" algn="l">
              <a:buFont typeface="Arial" pitchFamily="34" charset="0"/>
              <a:buChar char="•"/>
            </a:pPr>
            <a:r>
              <a:rPr lang="en-US" dirty="0" smtClean="0">
                <a:hlinkClick r:id="rId3"/>
              </a:rPr>
              <a:t>Video that has almost nothing to do with any scientific aspect of </a:t>
            </a:r>
            <a:r>
              <a:rPr lang="en-US" smtClean="0">
                <a:hlinkClick r:id="rId3"/>
              </a:rPr>
              <a:t>the </a:t>
            </a:r>
            <a:r>
              <a:rPr lang="en-US" smtClean="0">
                <a:hlinkClick r:id="rId3"/>
              </a:rPr>
              <a:t>test</a:t>
            </a:r>
            <a:endParaRPr lang="en-US" dirty="0" smtClean="0"/>
          </a:p>
          <a:p>
            <a:pPr lvl="1" algn="l"/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10432481_10203722940129877_3658702464336617318_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974" y="5036936"/>
            <a:ext cx="2194944" cy="164620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10471341_10203722940329882_120926764877312363_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1574" y="3182471"/>
            <a:ext cx="2202058" cy="165154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10672350_10203722940009874_108317154460935636_n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9175" y="1198969"/>
            <a:ext cx="2202411" cy="165180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 descr="11018826_10203722940809894_870968847293606640_n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529" y="309064"/>
            <a:ext cx="2376932" cy="316924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 descr="11043075_10203722940489886_5988465612864862919_n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4777" y="3677394"/>
            <a:ext cx="2264433" cy="301924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366884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133</TotalTime>
  <Words>131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Slice</vt:lpstr>
      <vt:lpstr>Lobsters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Lobsters….</dc:title>
  <dc:creator>Microsoft account</dc:creator>
  <cp:lastModifiedBy>Matthew James Connolly</cp:lastModifiedBy>
  <cp:revision>15</cp:revision>
  <dcterms:created xsi:type="dcterms:W3CDTF">2015-02-10T17:32:33Z</dcterms:created>
  <dcterms:modified xsi:type="dcterms:W3CDTF">2015-03-03T21:42:55Z</dcterms:modified>
</cp:coreProperties>
</file>