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0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58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72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1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89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43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49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2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4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4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9767-3606-3E43-AA8C-5281DAE9E107}" type="datetimeFigureOut">
              <a:rPr lang="it-IT" smtClean="0"/>
              <a:t>08/09/16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760A-15FF-D04A-843B-4ADA0480A8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34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benfry.com/mariosoup/" TargetMode="External"/><Relationship Id="rId6" Type="http://schemas.openxmlformats.org/officeDocument/2006/relationships/hyperlink" Target="http://10print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://jeanpierrehebert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abstract-codex.net/abstractscapeprints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08151"/>
            <a:ext cx="7772400" cy="1470025"/>
          </a:xfrm>
        </p:spPr>
        <p:txBody>
          <a:bodyPr>
            <a:normAutofit/>
          </a:bodyPr>
          <a:lstStyle/>
          <a:p>
            <a:r>
              <a:rPr lang="it-IT" sz="2000" dirty="0" smtClean="0">
                <a:latin typeface="Avenir Black"/>
                <a:cs typeface="Avenir Black"/>
              </a:rPr>
              <a:t>Pattern, </a:t>
            </a:r>
            <a:r>
              <a:rPr lang="it-IT" sz="2000" dirty="0" err="1" smtClean="0">
                <a:latin typeface="Avenir Black"/>
                <a:cs typeface="Avenir Black"/>
              </a:rPr>
              <a:t>Rhytm</a:t>
            </a:r>
            <a:r>
              <a:rPr lang="it-IT" sz="2000" dirty="0" smtClean="0">
                <a:latin typeface="Avenir Black"/>
                <a:cs typeface="Avenir Black"/>
              </a:rPr>
              <a:t> </a:t>
            </a:r>
            <a:r>
              <a:rPr lang="it-IT" sz="2000" dirty="0" err="1" smtClean="0">
                <a:latin typeface="Avenir Black"/>
                <a:cs typeface="Avenir Black"/>
              </a:rPr>
              <a:t>is</a:t>
            </a:r>
            <a:r>
              <a:rPr lang="it-IT" sz="2000" dirty="0" smtClean="0">
                <a:latin typeface="Avenir Black"/>
                <a:cs typeface="Avenir Black"/>
              </a:rPr>
              <a:t> a </a:t>
            </a:r>
            <a:r>
              <a:rPr lang="it-IT" sz="2000" dirty="0" err="1" smtClean="0">
                <a:latin typeface="Avenir Black"/>
                <a:cs typeface="Avenir Black"/>
              </a:rPr>
              <a:t>dancer</a:t>
            </a:r>
            <a:endParaRPr lang="it-IT" sz="2000" dirty="0">
              <a:latin typeface="Avenir Black"/>
              <a:cs typeface="Avenir Black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42" y="1483246"/>
            <a:ext cx="7010518" cy="3911826"/>
          </a:xfrm>
          <a:prstGeom prst="rect">
            <a:avLst/>
          </a:prstGeom>
        </p:spPr>
      </p:pic>
      <p:pic>
        <p:nvPicPr>
          <p:cNvPr id="8" name="Segnaposto contenuto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58" r="-47958"/>
          <a:stretch>
            <a:fillRect/>
          </a:stretch>
        </p:blipFill>
        <p:spPr>
          <a:xfrm flipH="1">
            <a:off x="7540574" y="5602791"/>
            <a:ext cx="1146226" cy="63038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066742" y="5667831"/>
            <a:ext cx="647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Avenir Book"/>
                <a:cs typeface="Avenir Book"/>
              </a:rPr>
              <a:t>Marius </a:t>
            </a:r>
            <a:r>
              <a:rPr lang="it-IT" sz="1400" dirty="0" err="1" smtClean="0">
                <a:latin typeface="Avenir Book"/>
                <a:cs typeface="Avenir Book"/>
              </a:rPr>
              <a:t>Watz</a:t>
            </a:r>
            <a:r>
              <a:rPr lang="it-IT" sz="1400" dirty="0" smtClean="0">
                <a:latin typeface="Avenir Book"/>
                <a:cs typeface="Avenir Book"/>
              </a:rPr>
              <a:t>, </a:t>
            </a:r>
            <a:r>
              <a:rPr lang="it-IT" sz="1400" dirty="0" err="1" smtClean="0">
                <a:latin typeface="Avenir Book"/>
                <a:cs typeface="Avenir Book"/>
              </a:rPr>
              <a:t>ElectroPlastique</a:t>
            </a:r>
            <a:r>
              <a:rPr lang="it-IT" sz="1400" dirty="0" smtClean="0">
                <a:latin typeface="Avenir Book"/>
                <a:cs typeface="Avenir Book"/>
              </a:rPr>
              <a:t>, 2005</a:t>
            </a:r>
            <a:endParaRPr lang="it-IT" sz="1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69758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7006" y="14768"/>
            <a:ext cx="8229600" cy="1143000"/>
          </a:xfrm>
        </p:spPr>
        <p:txBody>
          <a:bodyPr>
            <a:normAutofit/>
          </a:bodyPr>
          <a:lstStyle/>
          <a:p>
            <a:r>
              <a:rPr lang="it-IT" sz="2000" dirty="0" err="1" smtClean="0">
                <a:latin typeface="Avenir Black"/>
                <a:cs typeface="Avenir Black"/>
              </a:rPr>
              <a:t>Repeatition</a:t>
            </a:r>
            <a:r>
              <a:rPr lang="it-IT" sz="2000" dirty="0" smtClean="0">
                <a:latin typeface="Avenir Black"/>
                <a:cs typeface="Avenir Black"/>
              </a:rPr>
              <a:t>/</a:t>
            </a:r>
            <a:r>
              <a:rPr lang="it-IT" sz="2000" dirty="0" err="1" smtClean="0">
                <a:latin typeface="Avenir Black"/>
                <a:cs typeface="Avenir Black"/>
              </a:rPr>
              <a:t>Modularity</a:t>
            </a:r>
            <a:endParaRPr lang="it-IT" sz="2000" dirty="0">
              <a:latin typeface="Avenir Black"/>
              <a:cs typeface="Avenir Black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rcRect l="-9777" r="-9777"/>
          <a:stretch>
            <a:fillRect/>
          </a:stretch>
        </p:blipFill>
        <p:spPr>
          <a:xfrm>
            <a:off x="3662053" y="1003839"/>
            <a:ext cx="5324281" cy="2720683"/>
          </a:xfrm>
        </p:spPr>
      </p:pic>
      <p:pic>
        <p:nvPicPr>
          <p:cNvPr id="4" name="Segnaposto contenuto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58" r="-47958"/>
          <a:stretch>
            <a:fillRect/>
          </a:stretch>
        </p:blipFill>
        <p:spPr>
          <a:xfrm flipH="1">
            <a:off x="7540574" y="5602791"/>
            <a:ext cx="1146226" cy="6303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62" y="399528"/>
            <a:ext cx="3644119" cy="520326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71209" y="5545410"/>
            <a:ext cx="2333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Avenir Book"/>
                <a:cs typeface="Avenir Book"/>
              </a:rPr>
              <a:t>Ben </a:t>
            </a:r>
            <a:r>
              <a:rPr lang="it-IT" sz="1400" dirty="0" err="1" smtClean="0">
                <a:latin typeface="Avenir Book"/>
                <a:cs typeface="Avenir Book"/>
              </a:rPr>
              <a:t>Fry</a:t>
            </a:r>
            <a:r>
              <a:rPr lang="it-IT" sz="1400" dirty="0" smtClean="0">
                <a:latin typeface="Avenir Book"/>
                <a:cs typeface="Avenir Book"/>
              </a:rPr>
              <a:t>, Mario </a:t>
            </a:r>
            <a:r>
              <a:rPr lang="it-IT" sz="1400" dirty="0" err="1" smtClean="0">
                <a:latin typeface="Avenir Book"/>
                <a:cs typeface="Avenir Book"/>
              </a:rPr>
              <a:t>Soup</a:t>
            </a:r>
            <a:r>
              <a:rPr lang="it-IT" sz="1400" dirty="0" smtClean="0">
                <a:latin typeface="Avenir Book"/>
                <a:cs typeface="Avenir Book"/>
              </a:rPr>
              <a:t>, </a:t>
            </a:r>
            <a:r>
              <a:rPr lang="de-DE" sz="1400" dirty="0" smtClean="0">
                <a:latin typeface="Avenir Book"/>
                <a:cs typeface="Avenir Book"/>
                <a:hlinkClick r:id="rId5"/>
              </a:rPr>
              <a:t>http://benfry.com/mariosoup/</a:t>
            </a:r>
            <a:r>
              <a:rPr lang="de-DE" sz="1400" dirty="0" smtClean="0">
                <a:latin typeface="Avenir Book"/>
                <a:cs typeface="Avenir Book"/>
              </a:rPr>
              <a:t> </a:t>
            </a:r>
            <a:endParaRPr lang="it-IT" sz="1400" dirty="0">
              <a:latin typeface="Avenir Book"/>
              <a:cs typeface="Avenir Book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164082" y="3994745"/>
            <a:ext cx="431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>
                <a:latin typeface="Avenir Book"/>
                <a:cs typeface="Avenir Book"/>
              </a:rPr>
              <a:t>Casey</a:t>
            </a:r>
            <a:r>
              <a:rPr lang="it-IT" sz="1400" dirty="0" smtClean="0">
                <a:latin typeface="Avenir Book"/>
                <a:cs typeface="Avenir Book"/>
              </a:rPr>
              <a:t> </a:t>
            </a:r>
            <a:r>
              <a:rPr lang="it-IT" sz="1400" dirty="0" err="1" smtClean="0">
                <a:latin typeface="Avenir Book"/>
                <a:cs typeface="Avenir Book"/>
              </a:rPr>
              <a:t>Reas</a:t>
            </a:r>
            <a:r>
              <a:rPr lang="it-IT" sz="1400" dirty="0" smtClean="0">
                <a:latin typeface="Avenir Book"/>
                <a:cs typeface="Avenir Book"/>
              </a:rPr>
              <a:t>, 10 PRINT, </a:t>
            </a:r>
            <a:r>
              <a:rPr lang="ro-RO" sz="1400" dirty="0" smtClean="0">
                <a:latin typeface="Avenir Book"/>
                <a:cs typeface="Avenir Book"/>
                <a:hlinkClick r:id="rId6"/>
              </a:rPr>
              <a:t>http://10print.org/</a:t>
            </a:r>
            <a:r>
              <a:rPr lang="ro-RO" sz="1400" dirty="0" smtClean="0">
                <a:latin typeface="Avenir Book"/>
                <a:cs typeface="Avenir Book"/>
              </a:rPr>
              <a:t> </a:t>
            </a:r>
            <a:endParaRPr lang="it-IT" sz="1400" dirty="0" smtClean="0">
              <a:latin typeface="Avenir Book"/>
              <a:cs typeface="Avenir Book"/>
            </a:endParaRPr>
          </a:p>
          <a:p>
            <a:endParaRPr lang="it-IT" sz="1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2560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035"/>
          </a:xfrm>
        </p:spPr>
        <p:txBody>
          <a:bodyPr>
            <a:normAutofit/>
          </a:bodyPr>
          <a:lstStyle/>
          <a:p>
            <a:r>
              <a:rPr lang="it-IT" sz="2000" dirty="0" smtClean="0">
                <a:latin typeface="Avenir Black"/>
                <a:cs typeface="Avenir Black"/>
              </a:rPr>
              <a:t>Manfred </a:t>
            </a:r>
            <a:r>
              <a:rPr lang="it-IT" sz="2000" dirty="0" err="1" smtClean="0">
                <a:latin typeface="Avenir Black"/>
                <a:cs typeface="Avenir Black"/>
              </a:rPr>
              <a:t>Mohr</a:t>
            </a:r>
            <a:r>
              <a:rPr lang="it-IT" sz="2000" dirty="0" smtClean="0">
                <a:latin typeface="Avenir Black"/>
                <a:cs typeface="Avenir Black"/>
              </a:rPr>
              <a:t>, I</a:t>
            </a:r>
            <a:endParaRPr lang="it-IT" sz="2000" dirty="0">
              <a:latin typeface="Avenir Black"/>
              <a:cs typeface="Avenir Black"/>
            </a:endParaRPr>
          </a:p>
        </p:txBody>
      </p:sp>
      <p:pic>
        <p:nvPicPr>
          <p:cNvPr id="5" name="Segnaposto contenuto 4" descr="Schermata 2016-09-09 alle 10.16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16" r="-62116"/>
          <a:stretch>
            <a:fillRect/>
          </a:stretch>
        </p:blipFill>
        <p:spPr>
          <a:xfrm>
            <a:off x="-989339" y="884674"/>
            <a:ext cx="10986090" cy="5007742"/>
          </a:xfrm>
        </p:spPr>
      </p:pic>
      <p:pic>
        <p:nvPicPr>
          <p:cNvPr id="4" name="Segnaposto contenuto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58" r="-47958"/>
          <a:stretch>
            <a:fillRect/>
          </a:stretch>
        </p:blipFill>
        <p:spPr>
          <a:xfrm flipH="1">
            <a:off x="7540574" y="5602791"/>
            <a:ext cx="1146226" cy="63038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993444" y="6025441"/>
            <a:ext cx="485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Avenir Book"/>
                <a:cs typeface="Avenir Book"/>
              </a:rPr>
              <a:t>Lady Quark, 1972</a:t>
            </a:r>
            <a:endParaRPr lang="it-IT" sz="1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1882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000" dirty="0" smtClean="0">
                <a:latin typeface="Avenir Black"/>
                <a:cs typeface="Avenir Black"/>
              </a:rPr>
              <a:t>Manfred </a:t>
            </a:r>
            <a:r>
              <a:rPr lang="it-IT" sz="2000" dirty="0" err="1" smtClean="0">
                <a:latin typeface="Avenir Black"/>
                <a:cs typeface="Avenir Black"/>
              </a:rPr>
              <a:t>Mohr</a:t>
            </a:r>
            <a:r>
              <a:rPr lang="it-IT" sz="2000" dirty="0" smtClean="0">
                <a:latin typeface="Avenir Black"/>
                <a:cs typeface="Avenir Black"/>
              </a:rPr>
              <a:t>, II </a:t>
            </a:r>
            <a:endParaRPr lang="it-IT" sz="2000" dirty="0">
              <a:latin typeface="Avenir Black"/>
              <a:cs typeface="Avenir Black"/>
            </a:endParaRPr>
          </a:p>
        </p:txBody>
      </p:sp>
      <p:pic>
        <p:nvPicPr>
          <p:cNvPr id="5" name="Segnaposto contenuto 4" descr="Schermata 2016-09-09 alle 10.26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3" b="14663"/>
          <a:stretch>
            <a:fillRect/>
          </a:stretch>
        </p:blipFill>
        <p:spPr>
          <a:xfrm>
            <a:off x="457200" y="1600200"/>
            <a:ext cx="8229600" cy="3665538"/>
          </a:xfrm>
        </p:spPr>
      </p:pic>
      <p:pic>
        <p:nvPicPr>
          <p:cNvPr id="4" name="Segnaposto contenuto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58" r="-47958"/>
          <a:stretch>
            <a:fillRect/>
          </a:stretch>
        </p:blipFill>
        <p:spPr>
          <a:xfrm flipH="1">
            <a:off x="7540574" y="5602791"/>
            <a:ext cx="1146226" cy="63038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75884" y="5419943"/>
            <a:ext cx="6964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Avenir Book"/>
                <a:cs typeface="Avenir Book"/>
              </a:rPr>
              <a:t>Manfred </a:t>
            </a:r>
            <a:r>
              <a:rPr lang="it-IT" sz="1400" dirty="0" err="1" smtClean="0">
                <a:latin typeface="Avenir Book"/>
                <a:cs typeface="Avenir Book"/>
              </a:rPr>
              <a:t>Mohr</a:t>
            </a:r>
            <a:r>
              <a:rPr lang="it-IT" sz="1400" dirty="0" smtClean="0">
                <a:latin typeface="Avenir Book"/>
                <a:cs typeface="Avenir Book"/>
              </a:rPr>
              <a:t>, P1011-H1, P1011-I1, 2004.</a:t>
            </a:r>
          </a:p>
        </p:txBody>
      </p:sp>
    </p:spTree>
    <p:extLst>
      <p:ext uri="{BB962C8B-B14F-4D97-AF65-F5344CB8AC3E}">
        <p14:creationId xmlns:p14="http://schemas.microsoft.com/office/powerpoint/2010/main" val="371200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58612"/>
            <a:ext cx="8229600" cy="257019"/>
          </a:xfrm>
        </p:spPr>
        <p:txBody>
          <a:bodyPr>
            <a:noAutofit/>
          </a:bodyPr>
          <a:lstStyle/>
          <a:p>
            <a:r>
              <a:rPr lang="it-IT" sz="2000" dirty="0" err="1" smtClean="0">
                <a:latin typeface="Avenir Black"/>
                <a:cs typeface="Avenir Black"/>
              </a:rPr>
              <a:t>Trasformation</a:t>
            </a:r>
            <a:endParaRPr lang="it-IT" sz="2000" dirty="0">
              <a:latin typeface="Avenir Black"/>
              <a:cs typeface="Avenir Black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rcRect l="-64315" r="-64315"/>
          <a:stretch>
            <a:fillRect/>
          </a:stretch>
        </p:blipFill>
        <p:spPr>
          <a:xfrm>
            <a:off x="-2068825" y="1342330"/>
            <a:ext cx="9420618" cy="4375935"/>
          </a:xfrm>
        </p:spPr>
      </p:pic>
      <p:pic>
        <p:nvPicPr>
          <p:cNvPr id="5" name="Segnaposto contenuto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58" r="-47958"/>
          <a:stretch>
            <a:fillRect/>
          </a:stretch>
        </p:blipFill>
        <p:spPr>
          <a:xfrm flipH="1">
            <a:off x="7540574" y="5602791"/>
            <a:ext cx="1146226" cy="6303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74" y="1053605"/>
            <a:ext cx="3521042" cy="454918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15506" y="5648071"/>
            <a:ext cx="643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Avenir Book"/>
                <a:cs typeface="Avenir Book"/>
              </a:rPr>
              <a:t>Jean-Pierre </a:t>
            </a:r>
            <a:r>
              <a:rPr lang="it-IT" sz="1400" dirty="0" err="1" smtClean="0">
                <a:latin typeface="Avenir Book"/>
                <a:cs typeface="Avenir Book"/>
              </a:rPr>
              <a:t>Hérbert</a:t>
            </a:r>
            <a:r>
              <a:rPr lang="it-IT" sz="1400" dirty="0" smtClean="0">
                <a:latin typeface="Avenir Book"/>
                <a:cs typeface="Avenir Book"/>
              </a:rPr>
              <a:t>, </a:t>
            </a:r>
            <a:r>
              <a:rPr lang="it-IT" sz="1400" dirty="0" err="1" smtClean="0">
                <a:latin typeface="Avenir Book"/>
                <a:cs typeface="Avenir Book"/>
              </a:rPr>
              <a:t>Fractured</a:t>
            </a:r>
            <a:r>
              <a:rPr lang="it-IT" sz="1400" dirty="0" smtClean="0">
                <a:latin typeface="Avenir Book"/>
                <a:cs typeface="Avenir Book"/>
              </a:rPr>
              <a:t> </a:t>
            </a:r>
            <a:r>
              <a:rPr lang="it-IT" sz="1400" dirty="0" err="1" smtClean="0">
                <a:latin typeface="Avenir Book"/>
                <a:cs typeface="Avenir Book"/>
              </a:rPr>
              <a:t>Landscape</a:t>
            </a:r>
            <a:r>
              <a:rPr lang="it-IT" sz="1400" dirty="0" smtClean="0">
                <a:latin typeface="Avenir Book"/>
                <a:cs typeface="Avenir Book"/>
              </a:rPr>
              <a:t>,  2004.</a:t>
            </a:r>
          </a:p>
          <a:p>
            <a:r>
              <a:rPr lang="de-DE" sz="1400" dirty="0" smtClean="0">
                <a:latin typeface="Avenir Book"/>
                <a:cs typeface="Avenir Book"/>
                <a:hlinkClick r:id="rId5"/>
              </a:rPr>
              <a:t>http://jeanpierrehebert.com</a:t>
            </a:r>
            <a:r>
              <a:rPr lang="de-DE" sz="1400" dirty="0" smtClean="0">
                <a:latin typeface="Avenir Book"/>
                <a:cs typeface="Avenir Book"/>
              </a:rPr>
              <a:t> </a:t>
            </a:r>
            <a:endParaRPr lang="it-IT" sz="1400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45907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26956"/>
            <a:ext cx="8229600" cy="1143000"/>
          </a:xfrm>
        </p:spPr>
        <p:txBody>
          <a:bodyPr>
            <a:normAutofit/>
          </a:bodyPr>
          <a:lstStyle/>
          <a:p>
            <a:r>
              <a:rPr lang="it-IT" sz="2000" dirty="0" err="1" smtClean="0">
                <a:latin typeface="Avenir Black"/>
                <a:cs typeface="Avenir Black"/>
              </a:rPr>
              <a:t>ITcoder</a:t>
            </a:r>
            <a:endParaRPr lang="it-IT" sz="2000" dirty="0">
              <a:latin typeface="Avenir Black"/>
              <a:cs typeface="Avenir Black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rcRect l="19695" r="19695"/>
          <a:stretch>
            <a:fillRect/>
          </a:stretch>
        </p:blipFill>
        <p:spPr>
          <a:xfrm>
            <a:off x="933965" y="1039007"/>
            <a:ext cx="7752835" cy="4263761"/>
          </a:xfrm>
        </p:spPr>
      </p:pic>
      <p:pic>
        <p:nvPicPr>
          <p:cNvPr id="6" name="Segnaposto contenuto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58" r="-47958"/>
          <a:stretch>
            <a:fillRect/>
          </a:stretch>
        </p:blipFill>
        <p:spPr>
          <a:xfrm flipH="1">
            <a:off x="7540574" y="5602791"/>
            <a:ext cx="1146226" cy="63038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33964" y="5685771"/>
            <a:ext cx="660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Avenir Book"/>
                <a:cs typeface="Avenir Book"/>
              </a:rPr>
              <a:t>Alessandro </a:t>
            </a:r>
            <a:r>
              <a:rPr lang="it-IT" sz="1400" dirty="0" err="1" smtClean="0">
                <a:latin typeface="Avenir Book"/>
                <a:cs typeface="Avenir Book"/>
              </a:rPr>
              <a:t>Capozzo</a:t>
            </a:r>
            <a:r>
              <a:rPr lang="it-IT" sz="1400" dirty="0" smtClean="0">
                <a:latin typeface="Avenir Book"/>
                <a:cs typeface="Avenir Book"/>
              </a:rPr>
              <a:t>, Abstractscape2, 2006.  </a:t>
            </a:r>
            <a:r>
              <a:rPr lang="en-US" sz="1400" dirty="0" smtClean="0">
                <a:latin typeface="Avenir Book"/>
                <a:cs typeface="Avenir Book"/>
                <a:hlinkClick r:id="rId4"/>
              </a:rPr>
              <a:t>http://www.abstract-codex.net/abstractscapeprints/index.html</a:t>
            </a:r>
            <a:r>
              <a:rPr lang="en-US" sz="1400" dirty="0" smtClean="0">
                <a:latin typeface="Avenir Book"/>
                <a:cs typeface="Avenir Book"/>
              </a:rPr>
              <a:t> </a:t>
            </a:r>
            <a:endParaRPr lang="it-IT" sz="1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53965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101</Words>
  <Application>Microsoft Macintosh PowerPoint</Application>
  <PresentationFormat>Presentazione su schermo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Pattern, Rhytm is a dancer</vt:lpstr>
      <vt:lpstr>Repeatition/Modularity</vt:lpstr>
      <vt:lpstr>Manfred Mohr, I</vt:lpstr>
      <vt:lpstr>Manfred Mohr, II </vt:lpstr>
      <vt:lpstr>Trasformation</vt:lpstr>
      <vt:lpstr>ITcoder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</dc:title>
  <dc:creator>Alka Cappellazzo</dc:creator>
  <cp:lastModifiedBy>Alka Cappellazzo</cp:lastModifiedBy>
  <cp:revision>15</cp:revision>
  <dcterms:created xsi:type="dcterms:W3CDTF">2016-09-08T16:16:03Z</dcterms:created>
  <dcterms:modified xsi:type="dcterms:W3CDTF">2016-09-09T09:55:47Z</dcterms:modified>
</cp:coreProperties>
</file>