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5EBC-2A3E-4373-A99D-B51E573B9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57C2-3EA4-40DC-9DF0-F587F9A5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C05B-EB28-4713-8D9C-3BE62811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4A23-BF63-4EE4-8009-DA59F86D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3CE5-D92E-4E3A-AD8E-1F1F5A3C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937-20DD-4421-98EF-2ECA6E2B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1EC79-CE93-4D38-8102-87F8D7FF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873E-2FB2-4D95-86E5-770E3E32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5BBF-EBD4-4619-933E-183BB95B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0BE5-D18D-4205-AD2F-E930D92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8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85AF2-A3D9-4E56-838B-828F4B455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7C82-D655-4FC8-99AA-85C631F4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33A7-F97B-410B-8B3D-93BEA8E0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5F8B-5269-4373-ABA5-48D7CF1E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95D7-CEC6-4880-9103-DD21BD4B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7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934A-7162-4C09-8478-6F4652E2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3F62-FC49-4CEA-9C4A-512C8B69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62DF-DC76-466F-9F79-63F3214F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2E0D-B14F-4356-845F-E6E2E5A1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C8E8-0687-4DA8-804B-4283FA40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00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2DC9-E9AD-468C-9481-580DD241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6B810-D1EC-4A80-B59B-B3F63C5E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2C08-C418-46EC-8C00-C39C39C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6398-E9A5-4999-8424-09A29926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651E-7871-4A08-8A15-A14AD4C9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82B8-6DEC-42E5-89CC-BA3DCA69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3104-93A8-4F1D-84BE-D37F1131B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72801-0D6F-4DB2-9470-066789F01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587AA-9A26-4E69-9B82-02C448E5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97C5-E02A-4F72-92AC-C638FA09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AEFBB-204B-461A-87F9-970F5331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1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6A98-CBED-42E0-A54F-0C0BAC5E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DAD5-D354-4B67-AE19-9AD49308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9AD4B-378B-4E3E-9C07-5F4F7D62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4070C-F86C-4E06-B188-3AC720E90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A3D95-FAC6-4527-B846-7A8660492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C43F8-A546-4902-BC0F-87A94780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7F098-96BC-4337-AF25-6E5F3BFC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5CFFE-7B83-4D27-9469-9D90BC96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3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CDEC-AA60-41E4-BF73-E12F08AF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AE0AE-9B35-4511-9615-90C1C80C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67DED-35B2-4857-9089-903B66D3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0D261-CCB5-4B16-AE0A-A321BD14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5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BA84-E1DB-4677-8DB2-83E4863B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90259-31CC-4E84-97B1-4086D593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4D065-23AF-4F9C-A9AF-341CA8E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3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B6EF-E9AD-4EFE-8854-A8EBAD94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3C74-109B-4B5B-BDF7-BD3F7E410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05C21-71F3-4324-BE07-F7A1851A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ECF81-24FD-4340-B3FC-410015F2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C5A3-4F64-430C-9384-B848036E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F285-42FC-4705-92B6-79D223F8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94BE-9891-4F47-8022-42F4B44B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16D89-B445-4BB8-8D71-D57978CB7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518D8-435F-4752-BE43-9C4CD86EC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1FE67-191F-42C0-918A-4F72E49B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4C536-D89F-442A-9A7B-1C6EB00C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29413-EC9D-443B-9897-8C50FC49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96DE2-E161-4413-AA68-883C1F85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F96D-DB86-4F9A-B6A8-456707CA0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070E-AF3F-438A-A599-FA0E38BE6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87D9-FDA7-4B01-AD1C-96C890C9C83F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DBBA-78CB-474A-BC55-8F5D2E9FE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F93C-EFB9-454D-99D9-23D82DDB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F205-9C15-41C7-9B08-FEC37D9B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434C763-EA25-4390-A925-F65D304999B4}"/>
              </a:ext>
            </a:extLst>
          </p:cNvPr>
          <p:cNvGrpSpPr/>
          <p:nvPr/>
        </p:nvGrpSpPr>
        <p:grpSpPr>
          <a:xfrm>
            <a:off x="2031999" y="396000"/>
            <a:ext cx="8928000" cy="5625149"/>
            <a:chOff x="2031999" y="396000"/>
            <a:chExt cx="8928000" cy="562514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4123157-8764-4FCC-AD40-DCA72D64C6EE}"/>
                </a:ext>
              </a:extLst>
            </p:cNvPr>
            <p:cNvSpPr/>
            <p:nvPr/>
          </p:nvSpPr>
          <p:spPr>
            <a:xfrm>
              <a:off x="2031999" y="396000"/>
              <a:ext cx="8928000" cy="5625149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33BAC38-C9B0-49C4-8100-EBAB243FFAEF}"/>
                </a:ext>
              </a:extLst>
            </p:cNvPr>
            <p:cNvSpPr/>
            <p:nvPr/>
          </p:nvSpPr>
          <p:spPr>
            <a:xfrm>
              <a:off x="10511800" y="1826666"/>
              <a:ext cx="177167" cy="30590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3059096"/>
                  </a:lnTo>
                  <a:lnTo>
                    <a:pt x="0" y="3059096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70005A8-30A9-493D-A75F-67C69CD28D54}"/>
                </a:ext>
              </a:extLst>
            </p:cNvPr>
            <p:cNvSpPr/>
            <p:nvPr/>
          </p:nvSpPr>
          <p:spPr>
            <a:xfrm>
              <a:off x="10511800" y="1826666"/>
              <a:ext cx="177167" cy="2220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2220502"/>
                  </a:lnTo>
                  <a:lnTo>
                    <a:pt x="0" y="2220502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99B59BD-3ECD-4A41-A706-EADC09EFCC6F}"/>
                </a:ext>
              </a:extLst>
            </p:cNvPr>
            <p:cNvSpPr/>
            <p:nvPr/>
          </p:nvSpPr>
          <p:spPr>
            <a:xfrm>
              <a:off x="10511800" y="1826666"/>
              <a:ext cx="177167" cy="13819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1381908"/>
                  </a:lnTo>
                  <a:lnTo>
                    <a:pt x="0" y="1381908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321C9C8-B943-4886-8222-0D1D27CCFCB9}"/>
                </a:ext>
              </a:extLst>
            </p:cNvPr>
            <p:cNvSpPr/>
            <p:nvPr/>
          </p:nvSpPr>
          <p:spPr>
            <a:xfrm>
              <a:off x="10511800" y="1826666"/>
              <a:ext cx="177167" cy="5433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543314"/>
                  </a:lnTo>
                  <a:lnTo>
                    <a:pt x="0" y="54331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23D943F-3C31-4889-B3E9-D0D7EB9C94D6}"/>
                </a:ext>
              </a:extLst>
            </p:cNvPr>
            <p:cNvSpPr/>
            <p:nvPr/>
          </p:nvSpPr>
          <p:spPr>
            <a:xfrm>
              <a:off x="6643638" y="988072"/>
              <a:ext cx="3572882" cy="2480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4017"/>
                  </a:lnTo>
                  <a:lnTo>
                    <a:pt x="3572882" y="124017"/>
                  </a:lnTo>
                  <a:lnTo>
                    <a:pt x="3572882" y="24803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2E5173A-EC42-4716-9D8D-1F56F2C1AEC9}"/>
                </a:ext>
              </a:extLst>
            </p:cNvPr>
            <p:cNvSpPr/>
            <p:nvPr/>
          </p:nvSpPr>
          <p:spPr>
            <a:xfrm>
              <a:off x="9082647" y="1826666"/>
              <a:ext cx="177167" cy="30590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3059096"/>
                  </a:lnTo>
                  <a:lnTo>
                    <a:pt x="0" y="3059096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5F537DF-4A99-4527-AC5F-82B2CD9498E0}"/>
                </a:ext>
              </a:extLst>
            </p:cNvPr>
            <p:cNvSpPr/>
            <p:nvPr/>
          </p:nvSpPr>
          <p:spPr>
            <a:xfrm>
              <a:off x="9082647" y="1826666"/>
              <a:ext cx="177167" cy="2220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2220502"/>
                  </a:lnTo>
                  <a:lnTo>
                    <a:pt x="0" y="2220502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9CC2997-F6C9-4236-8538-A1E860080A7F}"/>
                </a:ext>
              </a:extLst>
            </p:cNvPr>
            <p:cNvSpPr/>
            <p:nvPr/>
          </p:nvSpPr>
          <p:spPr>
            <a:xfrm>
              <a:off x="9082647" y="1826666"/>
              <a:ext cx="177167" cy="13819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1381908"/>
                  </a:lnTo>
                  <a:lnTo>
                    <a:pt x="0" y="1381908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F897552-08FE-4E0F-9BD1-585B44E1676B}"/>
                </a:ext>
              </a:extLst>
            </p:cNvPr>
            <p:cNvSpPr/>
            <p:nvPr/>
          </p:nvSpPr>
          <p:spPr>
            <a:xfrm>
              <a:off x="9082647" y="1826666"/>
              <a:ext cx="177167" cy="5433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543314"/>
                  </a:lnTo>
                  <a:lnTo>
                    <a:pt x="0" y="54331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50DC65-2A1E-4934-87FE-C845E975ED1B}"/>
                </a:ext>
              </a:extLst>
            </p:cNvPr>
            <p:cNvSpPr/>
            <p:nvPr/>
          </p:nvSpPr>
          <p:spPr>
            <a:xfrm>
              <a:off x="6643638" y="988072"/>
              <a:ext cx="2143729" cy="2480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4017"/>
                  </a:lnTo>
                  <a:lnTo>
                    <a:pt x="2143729" y="124017"/>
                  </a:lnTo>
                  <a:lnTo>
                    <a:pt x="2143729" y="24803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2F48A38-A809-4105-B4B5-568EAD45818E}"/>
                </a:ext>
              </a:extLst>
            </p:cNvPr>
            <p:cNvSpPr/>
            <p:nvPr/>
          </p:nvSpPr>
          <p:spPr>
            <a:xfrm>
              <a:off x="7653494" y="1826666"/>
              <a:ext cx="177167" cy="30590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3059096"/>
                  </a:lnTo>
                  <a:lnTo>
                    <a:pt x="0" y="3059096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2792DA9-27AB-4F16-9FF7-6CA4BD191BBF}"/>
                </a:ext>
              </a:extLst>
            </p:cNvPr>
            <p:cNvSpPr/>
            <p:nvPr/>
          </p:nvSpPr>
          <p:spPr>
            <a:xfrm>
              <a:off x="7653494" y="1826666"/>
              <a:ext cx="177167" cy="2220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2220502"/>
                  </a:lnTo>
                  <a:lnTo>
                    <a:pt x="0" y="2220502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CB132EB-A401-4B7C-AB32-85AEBDF5AEBA}"/>
                </a:ext>
              </a:extLst>
            </p:cNvPr>
            <p:cNvSpPr/>
            <p:nvPr/>
          </p:nvSpPr>
          <p:spPr>
            <a:xfrm>
              <a:off x="7653494" y="1826666"/>
              <a:ext cx="177167" cy="13819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1381908"/>
                  </a:lnTo>
                  <a:lnTo>
                    <a:pt x="0" y="1381908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31396A2-B0E1-4291-9805-D6F63A11C7E5}"/>
                </a:ext>
              </a:extLst>
            </p:cNvPr>
            <p:cNvSpPr/>
            <p:nvPr/>
          </p:nvSpPr>
          <p:spPr>
            <a:xfrm>
              <a:off x="7653494" y="1826666"/>
              <a:ext cx="177167" cy="5433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543314"/>
                  </a:lnTo>
                  <a:lnTo>
                    <a:pt x="0" y="54331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FCA5E4B-F383-4F17-A554-88688EC34FD1}"/>
                </a:ext>
              </a:extLst>
            </p:cNvPr>
            <p:cNvSpPr/>
            <p:nvPr/>
          </p:nvSpPr>
          <p:spPr>
            <a:xfrm>
              <a:off x="6643638" y="988072"/>
              <a:ext cx="714576" cy="2480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4017"/>
                  </a:lnTo>
                  <a:lnTo>
                    <a:pt x="714576" y="124017"/>
                  </a:lnTo>
                  <a:lnTo>
                    <a:pt x="714576" y="24803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590E9A2-8E61-4CF3-8F83-19EFE3183A58}"/>
                </a:ext>
              </a:extLst>
            </p:cNvPr>
            <p:cNvSpPr/>
            <p:nvPr/>
          </p:nvSpPr>
          <p:spPr>
            <a:xfrm>
              <a:off x="6224341" y="1826666"/>
              <a:ext cx="177167" cy="2220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2220502"/>
                  </a:lnTo>
                  <a:lnTo>
                    <a:pt x="0" y="2220502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805D708-BF11-4A54-A0EC-EFCB0FBF5DB7}"/>
                </a:ext>
              </a:extLst>
            </p:cNvPr>
            <p:cNvSpPr/>
            <p:nvPr/>
          </p:nvSpPr>
          <p:spPr>
            <a:xfrm>
              <a:off x="6224341" y="1826666"/>
              <a:ext cx="177167" cy="13819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1381908"/>
                  </a:lnTo>
                  <a:lnTo>
                    <a:pt x="0" y="1381908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1A74CC1-33B7-4976-B265-20433DBBF596}"/>
                </a:ext>
              </a:extLst>
            </p:cNvPr>
            <p:cNvSpPr/>
            <p:nvPr/>
          </p:nvSpPr>
          <p:spPr>
            <a:xfrm>
              <a:off x="6224341" y="1826666"/>
              <a:ext cx="177167" cy="5433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543314"/>
                  </a:lnTo>
                  <a:lnTo>
                    <a:pt x="0" y="54331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43E5054-BC5D-470D-80E9-2E48C3DAD50E}"/>
                </a:ext>
              </a:extLst>
            </p:cNvPr>
            <p:cNvSpPr/>
            <p:nvPr/>
          </p:nvSpPr>
          <p:spPr>
            <a:xfrm>
              <a:off x="5929062" y="988072"/>
              <a:ext cx="714576" cy="2480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14576" y="0"/>
                  </a:moveTo>
                  <a:lnTo>
                    <a:pt x="714576" y="124017"/>
                  </a:lnTo>
                  <a:lnTo>
                    <a:pt x="0" y="124017"/>
                  </a:lnTo>
                  <a:lnTo>
                    <a:pt x="0" y="24803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C95C48E-DDAA-4329-A6E5-481C2F87DD97}"/>
                </a:ext>
              </a:extLst>
            </p:cNvPr>
            <p:cNvSpPr/>
            <p:nvPr/>
          </p:nvSpPr>
          <p:spPr>
            <a:xfrm>
              <a:off x="4795188" y="1826666"/>
              <a:ext cx="177167" cy="30590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3059096"/>
                  </a:lnTo>
                  <a:lnTo>
                    <a:pt x="0" y="3059096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D0EC597-BCB5-4E56-BADC-0D44A0D23432}"/>
                </a:ext>
              </a:extLst>
            </p:cNvPr>
            <p:cNvSpPr/>
            <p:nvPr/>
          </p:nvSpPr>
          <p:spPr>
            <a:xfrm>
              <a:off x="4795188" y="1826666"/>
              <a:ext cx="177167" cy="2220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2220502"/>
                  </a:lnTo>
                  <a:lnTo>
                    <a:pt x="0" y="2220502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6E1DCFA-E324-4957-87CD-9F9A8CDF2AFA}"/>
                </a:ext>
              </a:extLst>
            </p:cNvPr>
            <p:cNvSpPr/>
            <p:nvPr/>
          </p:nvSpPr>
          <p:spPr>
            <a:xfrm>
              <a:off x="4795188" y="1826666"/>
              <a:ext cx="177167" cy="13819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1381908"/>
                  </a:lnTo>
                  <a:lnTo>
                    <a:pt x="0" y="1381908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904785C-6CFC-4915-94CF-B7BD8BFC9F44}"/>
                </a:ext>
              </a:extLst>
            </p:cNvPr>
            <p:cNvSpPr/>
            <p:nvPr/>
          </p:nvSpPr>
          <p:spPr>
            <a:xfrm>
              <a:off x="4795188" y="1826666"/>
              <a:ext cx="177167" cy="5433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543314"/>
                  </a:lnTo>
                  <a:lnTo>
                    <a:pt x="0" y="54331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8017A65-D4FB-426F-8A6A-1644CFD5BD70}"/>
                </a:ext>
              </a:extLst>
            </p:cNvPr>
            <p:cNvSpPr/>
            <p:nvPr/>
          </p:nvSpPr>
          <p:spPr>
            <a:xfrm>
              <a:off x="4499909" y="988072"/>
              <a:ext cx="2143729" cy="2480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43729" y="0"/>
                  </a:moveTo>
                  <a:lnTo>
                    <a:pt x="2143729" y="124017"/>
                  </a:lnTo>
                  <a:lnTo>
                    <a:pt x="0" y="124017"/>
                  </a:lnTo>
                  <a:lnTo>
                    <a:pt x="0" y="24803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326C898-C230-486D-B60D-9E440A561FEB}"/>
                </a:ext>
              </a:extLst>
            </p:cNvPr>
            <p:cNvSpPr/>
            <p:nvPr/>
          </p:nvSpPr>
          <p:spPr>
            <a:xfrm>
              <a:off x="3366035" y="1826666"/>
              <a:ext cx="177167" cy="38976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3897689"/>
                  </a:lnTo>
                  <a:lnTo>
                    <a:pt x="0" y="3897689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4328A83-4B82-46C7-A8BF-5D2C4D9C3588}"/>
                </a:ext>
              </a:extLst>
            </p:cNvPr>
            <p:cNvSpPr/>
            <p:nvPr/>
          </p:nvSpPr>
          <p:spPr>
            <a:xfrm>
              <a:off x="3366035" y="1826666"/>
              <a:ext cx="177167" cy="30590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3059096"/>
                  </a:lnTo>
                  <a:lnTo>
                    <a:pt x="0" y="3059096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57E5B06-9F49-4798-A7CD-A825B37318A8}"/>
                </a:ext>
              </a:extLst>
            </p:cNvPr>
            <p:cNvSpPr/>
            <p:nvPr/>
          </p:nvSpPr>
          <p:spPr>
            <a:xfrm>
              <a:off x="3366035" y="1826666"/>
              <a:ext cx="177167" cy="2220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2220502"/>
                  </a:lnTo>
                  <a:lnTo>
                    <a:pt x="0" y="2220502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BB27F37-7F33-427A-9189-D28525C3AA3B}"/>
                </a:ext>
              </a:extLst>
            </p:cNvPr>
            <p:cNvSpPr/>
            <p:nvPr/>
          </p:nvSpPr>
          <p:spPr>
            <a:xfrm>
              <a:off x="3366035" y="1826666"/>
              <a:ext cx="177167" cy="13819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1381908"/>
                  </a:lnTo>
                  <a:lnTo>
                    <a:pt x="0" y="1381908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28D608-D296-42B8-B66F-E29A63B88A42}"/>
                </a:ext>
              </a:extLst>
            </p:cNvPr>
            <p:cNvSpPr/>
            <p:nvPr/>
          </p:nvSpPr>
          <p:spPr>
            <a:xfrm>
              <a:off x="3366035" y="1826666"/>
              <a:ext cx="177167" cy="5433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7167" y="0"/>
                  </a:moveTo>
                  <a:lnTo>
                    <a:pt x="177167" y="543314"/>
                  </a:lnTo>
                  <a:lnTo>
                    <a:pt x="0" y="543314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BD24E4-BE86-437D-8850-34B280B9530B}"/>
                </a:ext>
              </a:extLst>
            </p:cNvPr>
            <p:cNvSpPr/>
            <p:nvPr/>
          </p:nvSpPr>
          <p:spPr>
            <a:xfrm>
              <a:off x="3070756" y="988072"/>
              <a:ext cx="3572882" cy="2480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72882" y="0"/>
                  </a:moveTo>
                  <a:lnTo>
                    <a:pt x="3572882" y="124017"/>
                  </a:lnTo>
                  <a:lnTo>
                    <a:pt x="0" y="124017"/>
                  </a:lnTo>
                  <a:lnTo>
                    <a:pt x="0" y="248034"/>
                  </a:lnTo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568420C-697B-4E56-A66C-904952F95435}"/>
                </a:ext>
              </a:extLst>
            </p:cNvPr>
            <p:cNvSpPr/>
            <p:nvPr/>
          </p:nvSpPr>
          <p:spPr>
            <a:xfrm>
              <a:off x="6053079" y="397513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Biometrics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EFB23C-F233-4457-89BD-FB857027480E}"/>
                </a:ext>
              </a:extLst>
            </p:cNvPr>
            <p:cNvSpPr/>
            <p:nvPr/>
          </p:nvSpPr>
          <p:spPr>
            <a:xfrm>
              <a:off x="2480197" y="1236107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 Region</a:t>
              </a: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3307BCA-982B-458F-B1F2-55D1AFEA0E2B}"/>
                </a:ext>
              </a:extLst>
            </p:cNvPr>
            <p:cNvSpPr/>
            <p:nvPr/>
          </p:nvSpPr>
          <p:spPr>
            <a:xfrm>
              <a:off x="2184917" y="2074701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Fingerprint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00D84D-9EA5-44CB-AC6A-B19267CAA9D1}"/>
                </a:ext>
              </a:extLst>
            </p:cNvPr>
            <p:cNvSpPr/>
            <p:nvPr/>
          </p:nvSpPr>
          <p:spPr>
            <a:xfrm>
              <a:off x="2184917" y="2913294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Palmprint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9063BE0-7D3F-4814-A53A-3CE28D289A03}"/>
                </a:ext>
              </a:extLst>
            </p:cNvPr>
            <p:cNvSpPr/>
            <p:nvPr/>
          </p:nvSpPr>
          <p:spPr>
            <a:xfrm>
              <a:off x="2184917" y="3751888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 Geometry</a:t>
              </a: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810E361-FEF1-42EE-BC81-EBE9CC630944}"/>
                </a:ext>
              </a:extLst>
            </p:cNvPr>
            <p:cNvSpPr/>
            <p:nvPr/>
          </p:nvSpPr>
          <p:spPr>
            <a:xfrm>
              <a:off x="2184917" y="4590482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 Vein Pattern</a:t>
              </a: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89E175A-941B-4050-86A8-62391BE450BB}"/>
                </a:ext>
              </a:extLst>
            </p:cNvPr>
            <p:cNvSpPr/>
            <p:nvPr/>
          </p:nvSpPr>
          <p:spPr>
            <a:xfrm>
              <a:off x="2184917" y="5429076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Finger Knuckle Print</a:t>
              </a: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69C805D-5C3D-462D-BE29-E7BC1496AF94}"/>
                </a:ext>
              </a:extLst>
            </p:cNvPr>
            <p:cNvSpPr/>
            <p:nvPr/>
          </p:nvSpPr>
          <p:spPr>
            <a:xfrm>
              <a:off x="3909350" y="1236107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Facial Region</a:t>
              </a: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6289BB4-FD6A-4B69-ACE3-D30FEEAA93C3}"/>
                </a:ext>
              </a:extLst>
            </p:cNvPr>
            <p:cNvSpPr/>
            <p:nvPr/>
          </p:nvSpPr>
          <p:spPr>
            <a:xfrm>
              <a:off x="3614070" y="2074701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</a:t>
              </a: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F3268D5-2D24-422B-98A5-3D8874067C62}"/>
                </a:ext>
              </a:extLst>
            </p:cNvPr>
            <p:cNvSpPr/>
            <p:nvPr/>
          </p:nvSpPr>
          <p:spPr>
            <a:xfrm>
              <a:off x="3614070" y="2913294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 Shape</a:t>
              </a: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9C3838C-B227-4451-893A-14270C734CAA}"/>
                </a:ext>
              </a:extLst>
            </p:cNvPr>
            <p:cNvSpPr/>
            <p:nvPr/>
          </p:nvSpPr>
          <p:spPr>
            <a:xfrm>
              <a:off x="3614070" y="3751888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Teeth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F16D863-BD61-4D8F-AC5C-66C13DF76FA7}"/>
                </a:ext>
              </a:extLst>
            </p:cNvPr>
            <p:cNvSpPr/>
            <p:nvPr/>
          </p:nvSpPr>
          <p:spPr>
            <a:xfrm>
              <a:off x="3614070" y="4590482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Tongue Print</a:t>
              </a: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146DF8F-FE20-4F76-9E8B-7E8712149E55}"/>
                </a:ext>
              </a:extLst>
            </p:cNvPr>
            <p:cNvSpPr/>
            <p:nvPr/>
          </p:nvSpPr>
          <p:spPr>
            <a:xfrm>
              <a:off x="5338503" y="1236107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Ocular region</a:t>
              </a: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59FF7D9-FF6D-4B4C-B01E-6C11EECA561B}"/>
                </a:ext>
              </a:extLst>
            </p:cNvPr>
            <p:cNvSpPr/>
            <p:nvPr/>
          </p:nvSpPr>
          <p:spPr>
            <a:xfrm>
              <a:off x="5043223" y="2074701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Retina</a:t>
              </a: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B05C7FA-1E65-419C-88E2-7EF3F3E6295E}"/>
                </a:ext>
              </a:extLst>
            </p:cNvPr>
            <p:cNvSpPr/>
            <p:nvPr/>
          </p:nvSpPr>
          <p:spPr>
            <a:xfrm>
              <a:off x="5043223" y="2913294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Iris</a:t>
              </a: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27A2494-2148-40D2-9FF3-3B22AE5350F5}"/>
                </a:ext>
              </a:extLst>
            </p:cNvPr>
            <p:cNvSpPr/>
            <p:nvPr/>
          </p:nvSpPr>
          <p:spPr>
            <a:xfrm>
              <a:off x="5043223" y="3751888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Sclera Vasculature</a:t>
              </a: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6F4BCA9-0546-4E7F-A4FB-DAA892BC4237}"/>
                </a:ext>
              </a:extLst>
            </p:cNvPr>
            <p:cNvSpPr/>
            <p:nvPr/>
          </p:nvSpPr>
          <p:spPr>
            <a:xfrm>
              <a:off x="6767656" y="1236107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Medico-chemical</a:t>
              </a: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BB2936A-59ED-47AD-9720-6E6A3F4B9FF7}"/>
                </a:ext>
              </a:extLst>
            </p:cNvPr>
            <p:cNvSpPr/>
            <p:nvPr/>
          </p:nvSpPr>
          <p:spPr>
            <a:xfrm>
              <a:off x="6472376" y="2074701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Odour </a:t>
              </a: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97B01D-2C34-456C-87AB-223F654CD893}"/>
                </a:ext>
              </a:extLst>
            </p:cNvPr>
            <p:cNvSpPr/>
            <p:nvPr/>
          </p:nvSpPr>
          <p:spPr>
            <a:xfrm>
              <a:off x="6472376" y="2913294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DNA </a:t>
              </a: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EAAD1D9-F190-4BAB-83A5-3BF2A1BEA0C8}"/>
                </a:ext>
              </a:extLst>
            </p:cNvPr>
            <p:cNvSpPr/>
            <p:nvPr/>
          </p:nvSpPr>
          <p:spPr>
            <a:xfrm>
              <a:off x="6472376" y="3751888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Heart Sound </a:t>
              </a: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D8C16A1-1EDF-47F4-AB9B-A5DCAA4D095E}"/>
                </a:ext>
              </a:extLst>
            </p:cNvPr>
            <p:cNvSpPr/>
            <p:nvPr/>
          </p:nvSpPr>
          <p:spPr>
            <a:xfrm>
              <a:off x="6472376" y="4590482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 Cardiogram </a:t>
              </a: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1F703ED-CE1F-4A8D-B45E-5EE5044C2256}"/>
                </a:ext>
              </a:extLst>
            </p:cNvPr>
            <p:cNvSpPr/>
            <p:nvPr/>
          </p:nvSpPr>
          <p:spPr>
            <a:xfrm>
              <a:off x="8196809" y="1236107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Behavioural</a:t>
              </a: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DD69816-35D8-4645-9731-2CD74496966E}"/>
                </a:ext>
              </a:extLst>
            </p:cNvPr>
            <p:cNvSpPr/>
            <p:nvPr/>
          </p:nvSpPr>
          <p:spPr>
            <a:xfrm>
              <a:off x="7901529" y="2074701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Keystroke Dynamics </a:t>
              </a:r>
              <a:endParaRPr lang="en-IN" sz="1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1AE037B-E956-44F1-9526-65C230CB4DE3}"/>
                </a:ext>
              </a:extLst>
            </p:cNvPr>
            <p:cNvSpPr/>
            <p:nvPr/>
          </p:nvSpPr>
          <p:spPr>
            <a:xfrm>
              <a:off x="7901529" y="2913294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Voice </a:t>
              </a: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0867897-65BB-4008-A440-77BFE904BB88}"/>
                </a:ext>
              </a:extLst>
            </p:cNvPr>
            <p:cNvSpPr/>
            <p:nvPr/>
          </p:nvSpPr>
          <p:spPr>
            <a:xfrm>
              <a:off x="7901529" y="3751888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Signature </a:t>
              </a: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D3944E6-3DE6-436D-9FE7-1273D90F3E98}"/>
                </a:ext>
              </a:extLst>
            </p:cNvPr>
            <p:cNvSpPr/>
            <p:nvPr/>
          </p:nvSpPr>
          <p:spPr>
            <a:xfrm>
              <a:off x="7901529" y="4590482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Gait </a:t>
              </a: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951529B-A501-4FEF-8C4C-913C4AF9B298}"/>
                </a:ext>
              </a:extLst>
            </p:cNvPr>
            <p:cNvSpPr/>
            <p:nvPr/>
          </p:nvSpPr>
          <p:spPr>
            <a:xfrm>
              <a:off x="9625962" y="1236107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</a:t>
              </a: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42B5356-99AB-41A8-81BB-253E93C98DF4}"/>
                </a:ext>
              </a:extLst>
            </p:cNvPr>
            <p:cNvSpPr/>
            <p:nvPr/>
          </p:nvSpPr>
          <p:spPr>
            <a:xfrm>
              <a:off x="9330682" y="2074701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Gender </a:t>
              </a:r>
              <a:endParaRPr lang="en-IN" sz="1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CE54D38-2F29-46EC-9C80-4CCBA8F827D5}"/>
                </a:ext>
              </a:extLst>
            </p:cNvPr>
            <p:cNvSpPr/>
            <p:nvPr/>
          </p:nvSpPr>
          <p:spPr>
            <a:xfrm>
              <a:off x="9330682" y="2913294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Ethnicity </a:t>
              </a: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A281986-5227-4AA6-8E91-25666A67D4F3}"/>
                </a:ext>
              </a:extLst>
            </p:cNvPr>
            <p:cNvSpPr/>
            <p:nvPr/>
          </p:nvSpPr>
          <p:spPr>
            <a:xfrm>
              <a:off x="9330682" y="3751888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</a:t>
              </a:r>
              <a:endParaRPr lang="en-IN" sz="1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8F509EC-7A02-462F-92F7-BE5403B5BE9C}"/>
                </a:ext>
              </a:extLst>
            </p:cNvPr>
            <p:cNvSpPr/>
            <p:nvPr/>
          </p:nvSpPr>
          <p:spPr>
            <a:xfrm>
              <a:off x="9330682" y="4590482"/>
              <a:ext cx="1181118" cy="590559"/>
            </a:xfrm>
            <a:custGeom>
              <a:avLst/>
              <a:gdLst>
                <a:gd name="connsiteX0" fmla="*/ 0 w 1181118"/>
                <a:gd name="connsiteY0" fmla="*/ 0 h 590559"/>
                <a:gd name="connsiteX1" fmla="*/ 1181118 w 1181118"/>
                <a:gd name="connsiteY1" fmla="*/ 0 h 590559"/>
                <a:gd name="connsiteX2" fmla="*/ 1181118 w 1181118"/>
                <a:gd name="connsiteY2" fmla="*/ 590559 h 590559"/>
                <a:gd name="connsiteX3" fmla="*/ 0 w 1181118"/>
                <a:gd name="connsiteY3" fmla="*/ 590559 h 590559"/>
                <a:gd name="connsiteX4" fmla="*/ 0 w 1181118"/>
                <a:gd name="connsiteY4" fmla="*/ 0 h 59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118" h="590559">
                  <a:moveTo>
                    <a:pt x="0" y="0"/>
                  </a:moveTo>
                  <a:lnTo>
                    <a:pt x="1181118" y="0"/>
                  </a:lnTo>
                  <a:lnTo>
                    <a:pt x="1181118" y="590559"/>
                  </a:lnTo>
                  <a:lnTo>
                    <a:pt x="0" y="5905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Scars, Marks, Tattoos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8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Nishkal Prakash</dc:creator>
  <cp:lastModifiedBy>Nishkal Prakash</cp:lastModifiedBy>
  <cp:revision>5</cp:revision>
  <dcterms:created xsi:type="dcterms:W3CDTF">2022-06-20T16:35:40Z</dcterms:created>
  <dcterms:modified xsi:type="dcterms:W3CDTF">2022-06-20T17:02:20Z</dcterms:modified>
</cp:coreProperties>
</file>