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B9CE9-D409-FC44-993D-88A90E6CB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FC2EA9-1571-3B4D-A265-3F45AA172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C3840-AB06-6145-8015-ADB7D2C9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2631D-9AF1-0945-AB6C-D8984A12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ABE68-79B1-B147-B080-7722152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3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EAA6C-E50C-094C-9E93-C783F592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CEF690-5338-D34B-89A6-678EAF1A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D1359-B56E-C34E-AC6A-2F64116E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CBCCE-4913-3C4C-AF80-EC9549EB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3189C-4A6C-FB45-9500-33B931B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14B7A6-328F-5F43-BCD1-8F227EA7A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2BDB0A-70A0-3C4F-AECC-8FF7D71DB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A7FDC-4FAF-D642-9CA8-5DAB6D30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70FEE-71DE-024E-8E62-9BC2ABE6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9A32E-DF26-9949-901E-A9D033B4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F09FA-4C94-9E4F-A3DC-E08CDDFC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B2FBB-DF9B-554F-82F6-5E9BD903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0639CE-1F36-DE45-B125-B1246AC6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BF087C-939C-AE43-ABF8-017673A5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B8B43-8873-9B40-AE39-4756B357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6CAEC-B3DF-F149-8C4C-0C10BA6C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35ACA8-88CA-C148-B6C0-7955ADC3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1F0A2-9F47-634B-9F64-659FCFDD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87809-20A1-1E44-A0DD-F0AD31F4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D65668-AFB6-2343-A4A5-1929A199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729A8-C2CD-C340-AEF7-8FF1EEB8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6D766-04A8-3E42-9B22-63411E2B1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8385D9-E782-6140-A715-C26C32A6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C4F0E7-E259-C844-AF70-E433E78D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5CF5BE-AE5C-5B47-8360-EDC2BA68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EDEC54-2C59-1143-B484-5A54E3B9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E6517-9CE0-D54F-A062-956983D8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CFA73-03CB-1E4E-B520-C86E781D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239744-BFFC-1D4B-948E-31FEEEA1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902536-6EF1-6443-87E3-1A993D952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07DD0A-80EF-A74F-8892-C9A6DCB34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6DA58C-C351-1742-AC55-7599BE74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8104F9-74AA-544C-8FE1-0A556D67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394A15-DE5E-204E-AF7F-778B92B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1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789E3-2864-E249-951E-62FC3B72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C26508-F0E7-F842-A016-74C7CFE6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AD2253-96BE-1946-B3AD-0C15F36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FF0A57-2979-6644-950C-348E5534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2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AA2C67-0290-D248-B51B-99A468F3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318F2F-B4DB-6644-AEFA-03D7F4EC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0F4F6B-F02A-594B-991A-CB017D79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6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A338-7BF0-0B4B-A2C3-5B8D55CF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4955F-19F7-4144-841B-73BADDFF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C2A20A-9180-2343-BB9B-6EB1DD54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579E16-46F4-4340-A15B-95FA96AD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CC6CD-BE28-2647-82EB-49A65E9D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78EFC7-50B5-2249-A280-45794219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58185-D2F1-F245-ABD0-C7B2C337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7BE11E-EE9A-1442-A6CF-B5CCC6C8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0353AD-2B6C-2043-AA67-4B0621CE8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681D15-97F9-754C-9B2C-53B7F7E3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39856E-593A-0F40-9207-6950E7F3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BA5A2-4C04-D247-81AE-ADE11E02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5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322F5-8F85-8041-ABAA-05800DE6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FF26A2-FEDD-E54E-B508-9292BF1E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9B714D-DA6F-3648-8576-52026EA85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5FD9-4115-C745-8F7D-87DF7E94A79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9E915-4B31-514B-8C8C-5EE2680EB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0DE1A-7F99-C54D-8CEA-17E355511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ECA-53A0-F248-BA23-643E0E8BE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olidayapi.com/do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45E6E-646E-4949-9781-373B9B882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little calendar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CAC1FE-AC23-D84A-A7BB-31A659E73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Карпов Александр</a:t>
            </a:r>
          </a:p>
          <a:p>
            <a:r>
              <a:rPr lang="ru-RU" dirty="0"/>
              <a:t>Куратор: </a:t>
            </a:r>
            <a:r>
              <a:rPr lang="ru-RU" dirty="0" err="1"/>
              <a:t>Бильчук</a:t>
            </a:r>
            <a:r>
              <a:rPr lang="ru-RU" dirty="0"/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0935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024EE-0C98-154D-BDA6-67943413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списка доступных праздников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2FCFF2-E01F-5C4A-8397-517C1DE16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756694"/>
            <a:ext cx="9245600" cy="2489200"/>
          </a:xfrm>
        </p:spPr>
      </p:pic>
    </p:spTree>
    <p:extLst>
      <p:ext uri="{BB962C8B-B14F-4D97-AF65-F5344CB8AC3E}">
        <p14:creationId xmlns:p14="http://schemas.microsoft.com/office/powerpoint/2010/main" val="39047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437E5-C2BD-1744-9350-0EA451D6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holidayapi.com</a:t>
            </a:r>
            <a:r>
              <a:rPr lang="en-US" dirty="0"/>
              <a:t>/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DE03687-E984-E749-8149-1E2683F2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68091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941089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792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4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получения праздников за 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GET /v1/holidays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Список доступных стран и их ТП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GET /v1/countries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4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Список доступных языков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GET /v1/languages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получения рабочих дней за 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GET /v1/workday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7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получения количества рабочих дней за 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GET /v1/workdays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75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3FD67E-E498-9147-B145-FA1FF0669418}"/>
              </a:ext>
            </a:extLst>
          </p:cNvPr>
          <p:cNvSpPr txBox="1"/>
          <p:nvPr/>
        </p:nvSpPr>
        <p:spPr>
          <a:xfrm>
            <a:off x="838199" y="4531172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Описание методов можно найти по адресу: </a:t>
            </a:r>
            <a:r>
              <a:rPr lang="en" dirty="0">
                <a:hlinkClick r:id="rId2"/>
              </a:rPr>
              <a:t>https://holidayapi.com/docs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Ограничение бесплатной версии – праздники за прошлый год.</a:t>
            </a:r>
          </a:p>
        </p:txBody>
      </p:sp>
    </p:spTree>
    <p:extLst>
      <p:ext uri="{BB962C8B-B14F-4D97-AF65-F5344CB8AC3E}">
        <p14:creationId xmlns:p14="http://schemas.microsoft.com/office/powerpoint/2010/main" val="419142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199E7-721B-C545-AAE3-57937945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0B8C2-917E-2D48-A843-9C98063D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Okhttp3</a:t>
            </a:r>
          </a:p>
          <a:p>
            <a:r>
              <a:rPr lang="en" dirty="0"/>
              <a:t>Rxjava3</a:t>
            </a:r>
          </a:p>
          <a:p>
            <a:r>
              <a:rPr lang="en" dirty="0"/>
              <a:t>Preference</a:t>
            </a:r>
          </a:p>
          <a:p>
            <a:r>
              <a:rPr lang="en" dirty="0" err="1"/>
              <a:t>Kotlinx</a:t>
            </a:r>
            <a:r>
              <a:rPr lang="en" dirty="0"/>
              <a:t>-serialization</a:t>
            </a:r>
          </a:p>
          <a:p>
            <a:r>
              <a:rPr lang="en" dirty="0"/>
              <a:t>Dagger2</a:t>
            </a:r>
          </a:p>
          <a:p>
            <a:r>
              <a:rPr lang="en" dirty="0"/>
              <a:t>Room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5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DAFEF-3781-A94D-B5BD-F12B845F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695FB-5E70-0C43-B72F-AD2D6942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Back-end </a:t>
            </a:r>
            <a:r>
              <a:rPr lang="ru-RU" dirty="0"/>
              <a:t>разработчик в </a:t>
            </a:r>
            <a:r>
              <a:rPr lang="ru-RU" dirty="0" err="1"/>
              <a:t>Сбере</a:t>
            </a:r>
            <a:r>
              <a:rPr lang="en-US" dirty="0"/>
              <a:t>, </a:t>
            </a:r>
            <a:r>
              <a:rPr lang="ru-RU" dirty="0" err="1"/>
              <a:t>трайб</a:t>
            </a:r>
            <a:r>
              <a:rPr lang="ru-RU" dirty="0"/>
              <a:t> «</a:t>
            </a:r>
            <a:r>
              <a:rPr lang="en-US" dirty="0" err="1"/>
              <a:t>Social&amp;Salary</a:t>
            </a:r>
            <a:r>
              <a:rPr lang="en-US" dirty="0"/>
              <a:t> Solutions»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Знаю немного </a:t>
            </a:r>
            <a:r>
              <a:rPr lang="en-US" dirty="0"/>
              <a:t>java </a:t>
            </a:r>
            <a:r>
              <a:rPr lang="ru-RU" dirty="0"/>
              <a:t>и </a:t>
            </a:r>
            <a:r>
              <a:rPr lang="en-US" dirty="0" err="1"/>
              <a:t>kotlin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4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330BA-09CA-9B4E-AED2-4A9BFFDB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E73AF-75D8-224F-9DDB-47C29809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Простейшая реализация календаря</a:t>
            </a:r>
          </a:p>
          <a:p>
            <a:r>
              <a:rPr lang="ru-RU" dirty="0"/>
              <a:t>Получение праздников основано на публичном </a:t>
            </a:r>
            <a:r>
              <a:rPr lang="ru-RU" dirty="0" err="1"/>
              <a:t>апи</a:t>
            </a:r>
            <a:r>
              <a:rPr lang="ru-RU" dirty="0"/>
              <a:t> </a:t>
            </a:r>
            <a:r>
              <a:rPr lang="en-US" dirty="0" err="1"/>
              <a:t>HolidayApi</a:t>
            </a:r>
            <a:endParaRPr lang="ru-RU" dirty="0"/>
          </a:p>
          <a:p>
            <a:r>
              <a:rPr lang="ru-RU" dirty="0"/>
              <a:t>Позволяет создавать, просматривать, изменять и удалять пользовательские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25611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F9016-4486-AB4D-9C06-F4153EA0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4894EF-67DF-8142-97F3-13A26626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8" y="2093744"/>
            <a:ext cx="3641903" cy="36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1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2ED86-228D-F14A-9D26-58255467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переходов между экранами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5A20A2-7DC6-7446-B9B9-2760B6997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93" y="2313429"/>
            <a:ext cx="9534413" cy="2231142"/>
          </a:xfrm>
        </p:spPr>
      </p:pic>
    </p:spTree>
    <p:extLst>
      <p:ext uri="{BB962C8B-B14F-4D97-AF65-F5344CB8AC3E}">
        <p14:creationId xmlns:p14="http://schemas.microsoft.com/office/powerpoint/2010/main" val="20233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BC77F-2E75-A140-951D-B18AADD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199C-5999-1B47-942E-8324F306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Справочные:</a:t>
            </a:r>
          </a:p>
          <a:p>
            <a:pPr lvl="1"/>
            <a:r>
              <a:rPr lang="ru-RU" dirty="0"/>
              <a:t>Доступные языки</a:t>
            </a:r>
          </a:p>
          <a:p>
            <a:pPr lvl="1"/>
            <a:r>
              <a:rPr lang="ru-RU" dirty="0"/>
              <a:t>Страны и их территориальные подразделения (ТП)</a:t>
            </a:r>
          </a:p>
          <a:p>
            <a:r>
              <a:rPr lang="ru-RU" dirty="0"/>
              <a:t>Данные:</a:t>
            </a:r>
          </a:p>
          <a:p>
            <a:pPr lvl="1"/>
            <a:r>
              <a:rPr lang="ru-RU" dirty="0"/>
              <a:t>Праздники</a:t>
            </a:r>
          </a:p>
          <a:p>
            <a:pPr lvl="1"/>
            <a:r>
              <a:rPr lang="ru-RU" dirty="0"/>
              <a:t>Пользовательские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93633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2BE6E-B9B2-554A-82D7-306A5BF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Интеракторы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0ED99-304F-CC4D-97CA-6FF35D10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Интерактор</a:t>
            </a:r>
            <a:r>
              <a:rPr lang="ru-RU" dirty="0"/>
              <a:t> для работы с доступными языками</a:t>
            </a:r>
          </a:p>
          <a:p>
            <a:r>
              <a:rPr lang="ru-RU" dirty="0" err="1"/>
              <a:t>Интерактор</a:t>
            </a:r>
            <a:r>
              <a:rPr lang="ru-RU" dirty="0"/>
              <a:t> для </a:t>
            </a:r>
            <a:r>
              <a:rPr lang="ru-RU"/>
              <a:t>работы со </a:t>
            </a:r>
            <a:r>
              <a:rPr lang="ru-RU" dirty="0"/>
              <a:t>странами и их территориальными подразделениями</a:t>
            </a:r>
          </a:p>
          <a:p>
            <a:r>
              <a:rPr lang="ru-RU" dirty="0" err="1"/>
              <a:t>Интерактор</a:t>
            </a:r>
            <a:r>
              <a:rPr lang="ru-RU" dirty="0"/>
              <a:t> для работы с праздниками</a:t>
            </a:r>
          </a:p>
          <a:p>
            <a:r>
              <a:rPr lang="ru-RU" dirty="0" err="1"/>
              <a:t>Интерактор</a:t>
            </a:r>
            <a:r>
              <a:rPr lang="ru-RU" dirty="0"/>
              <a:t> для работы с пользовательскими событиями</a:t>
            </a:r>
          </a:p>
        </p:txBody>
      </p:sp>
    </p:spTree>
    <p:extLst>
      <p:ext uri="{BB962C8B-B14F-4D97-AF65-F5344CB8AC3E}">
        <p14:creationId xmlns:p14="http://schemas.microsoft.com/office/powerpoint/2010/main" val="343333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655B9-948F-5446-82BE-CB6F9197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списка доступных языков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DC8C8D-82C4-9F45-AE2C-5CD4EB1A8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2483644"/>
            <a:ext cx="7518400" cy="3035300"/>
          </a:xfrm>
        </p:spPr>
      </p:pic>
    </p:spTree>
    <p:extLst>
      <p:ext uri="{BB962C8B-B14F-4D97-AF65-F5344CB8AC3E}">
        <p14:creationId xmlns:p14="http://schemas.microsoft.com/office/powerpoint/2010/main" val="393015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381FA-8D90-174D-9C16-7ED031D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текущего выбранного языка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0DB1429-9651-0A49-BF4A-B4B6F7B6D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829" y="1825625"/>
            <a:ext cx="8524342" cy="4351338"/>
          </a:xfrm>
        </p:spPr>
      </p:pic>
    </p:spTree>
    <p:extLst>
      <p:ext uri="{BB962C8B-B14F-4D97-AF65-F5344CB8AC3E}">
        <p14:creationId xmlns:p14="http://schemas.microsoft.com/office/powerpoint/2010/main" val="1027061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212</Words>
  <Application>Microsoft Macintosh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My little calendar</vt:lpstr>
      <vt:lpstr>О себе</vt:lpstr>
      <vt:lpstr>Немного о приложении</vt:lpstr>
      <vt:lpstr>LIVE DEMO</vt:lpstr>
      <vt:lpstr>Карта переходов между экранами</vt:lpstr>
      <vt:lpstr>Основные сущности приложения</vt:lpstr>
      <vt:lpstr>Интеракторы</vt:lpstr>
      <vt:lpstr>Получение списка доступных языков</vt:lpstr>
      <vt:lpstr>Получение текущего выбранного языка</vt:lpstr>
      <vt:lpstr>Получение списка доступных праздников</vt:lpstr>
      <vt:lpstr>https://holidayapi.com/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calendar</dc:title>
  <dc:creator>Microsoft Office User</dc:creator>
  <cp:lastModifiedBy>Microsoft Office User</cp:lastModifiedBy>
  <cp:revision>4</cp:revision>
  <dcterms:created xsi:type="dcterms:W3CDTF">2021-11-30T09:02:21Z</dcterms:created>
  <dcterms:modified xsi:type="dcterms:W3CDTF">2021-11-30T14:05:09Z</dcterms:modified>
</cp:coreProperties>
</file>