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Lst>
  <p:notesMasterIdLst>
    <p:notesMasterId r:id="rId25"/>
  </p:notesMasterIdLst>
  <p:handoutMasterIdLst>
    <p:handoutMasterId r:id="rId26"/>
  </p:handoutMasterIdLst>
  <p:sldIdLst>
    <p:sldId id="256" r:id="rId3"/>
    <p:sldId id="279" r:id="rId4"/>
    <p:sldId id="260" r:id="rId5"/>
    <p:sldId id="258" r:id="rId6"/>
    <p:sldId id="275" r:id="rId7"/>
    <p:sldId id="263" r:id="rId8"/>
    <p:sldId id="264" r:id="rId9"/>
    <p:sldId id="265" r:id="rId10"/>
    <p:sldId id="281" r:id="rId11"/>
    <p:sldId id="282" r:id="rId12"/>
    <p:sldId id="280" r:id="rId13"/>
    <p:sldId id="267" r:id="rId14"/>
    <p:sldId id="269" r:id="rId15"/>
    <p:sldId id="276" r:id="rId16"/>
    <p:sldId id="277" r:id="rId17"/>
    <p:sldId id="278" r:id="rId18"/>
    <p:sldId id="283" r:id="rId19"/>
    <p:sldId id="284" r:id="rId20"/>
    <p:sldId id="287" r:id="rId21"/>
    <p:sldId id="285" r:id="rId22"/>
    <p:sldId id="286" r:id="rId23"/>
    <p:sldId id="288" r:id="rId24"/>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06">
          <p15:clr>
            <a:srgbClr val="A4A3A4"/>
          </p15:clr>
        </p15:guide>
        <p15:guide id="2" orient="horz" pos="1567">
          <p15:clr>
            <a:srgbClr val="A4A3A4"/>
          </p15:clr>
        </p15:guide>
        <p15:guide id="3" orient="horz" pos="234">
          <p15:clr>
            <a:srgbClr val="A4A3A4"/>
          </p15:clr>
        </p15:guide>
        <p15:guide id="4" orient="horz" pos="658">
          <p15:clr>
            <a:srgbClr val="A4A3A4"/>
          </p15:clr>
        </p15:guide>
        <p15:guide id="5" orient="horz" pos="201">
          <p15:clr>
            <a:srgbClr val="A4A3A4"/>
          </p15:clr>
        </p15:guide>
        <p15:guide id="6" orient="horz" pos="1206">
          <p15:clr>
            <a:srgbClr val="A4A3A4"/>
          </p15:clr>
        </p15:guide>
        <p15:guide id="7" pos="4314">
          <p15:clr>
            <a:srgbClr val="A4A3A4"/>
          </p15:clr>
        </p15:guide>
        <p15:guide id="8"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756" y="-90"/>
      </p:cViewPr>
      <p:guideLst>
        <p:guide orient="horz" pos="1106"/>
        <p:guide orient="horz" pos="1567"/>
        <p:guide orient="horz" pos="234"/>
        <p:guide orient="horz" pos="658"/>
        <p:guide orient="horz" pos="201"/>
        <p:guide orient="horz" pos="1206"/>
        <p:guide pos="4314"/>
        <p:guide pos="287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98A522-022A-DE42-AE0F-3F297654DEB1}" type="datetime1">
              <a:rPr lang="de-DE" smtClean="0"/>
              <a:t>05.03.2018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A Performance Benchmark for Antidote</a:t>
            </a: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39674F-4B0E-DA42-8186-0A7D4E7C2CE8}" type="slidenum">
              <a:rPr lang="de-DE" smtClean="0"/>
              <a:t>‹N°›</a:t>
            </a:fld>
            <a:endParaRPr lang="de-DE"/>
          </a:p>
        </p:txBody>
      </p:sp>
    </p:spTree>
    <p:extLst>
      <p:ext uri="{BB962C8B-B14F-4D97-AF65-F5344CB8AC3E}">
        <p14:creationId xmlns:p14="http://schemas.microsoft.com/office/powerpoint/2010/main" val="4036099554"/>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6:56:49.946"/>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2645.0103">0 64,'1729'1451,"-1720"-1444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6:58:01.255"/>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6:58:22.210"/>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7:01:49.760"/>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05T17:01:56.088"/>
    </inkml:context>
    <inkml:brush xml:id="br0">
      <inkml:brushProperty name="width" value="0.05" units="cm"/>
      <inkml:brushProperty name="height" value="0.05" units="cm"/>
      <inkml:brushProperty name="ignorePressure" value="1"/>
    </inkml:brush>
  </inkml:definitions>
  <inkml:trace contextRef="#ctx0" brushRef="#br0">113 1541,'1702'-1533,"-1693"1525</inkml:trace>
  <inkml:trace contextRef="#ctx0" brushRef="#br0" timeOffset="1">0 64,'1729'1451,"-1720"-1444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69775B-D8D0-A847-ABC6-465B2BAD3F7E}" type="datetime1">
              <a:rPr lang="de-DE" smtClean="0"/>
              <a:t>05.03.2018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A Performance Benchmark for Antidote</a:t>
            </a: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B266EF-51AE-2C40-8C95-8EB2C49369B2}" type="slidenum">
              <a:rPr lang="de-DE" smtClean="0"/>
              <a:t>‹N°›</a:t>
            </a:fld>
            <a:endParaRPr lang="de-DE"/>
          </a:p>
        </p:txBody>
      </p:sp>
    </p:spTree>
    <p:extLst>
      <p:ext uri="{BB962C8B-B14F-4D97-AF65-F5344CB8AC3E}">
        <p14:creationId xmlns:p14="http://schemas.microsoft.com/office/powerpoint/2010/main" val="139046620"/>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998828" y="1539166"/>
            <a:ext cx="6687972" cy="1314450"/>
          </a:xfrm>
          <a:prstGeom prst="rect">
            <a:avLst/>
          </a:prstGeom>
        </p:spPr>
        <p:txBody>
          <a:bodyPr anchor="t" anchorCtr="0">
            <a:normAutofit/>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13112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t>06.03.2018</a:t>
            </a:r>
            <a:endParaRPr lang="de-DE"/>
          </a:p>
        </p:txBody>
      </p:sp>
      <p:sp>
        <p:nvSpPr>
          <p:cNvPr id="4" name="Foliennummernplatzhalter 3"/>
          <p:cNvSpPr>
            <a:spLocks noGrp="1"/>
          </p:cNvSpPr>
          <p:nvPr>
            <p:ph type="sldNum" sz="quarter" idx="12"/>
          </p:nvPr>
        </p:nvSpPr>
        <p:spPr/>
        <p:txBody>
          <a:bodyPr/>
          <a:lstStyle/>
          <a:p>
            <a:fld id="{8271DC61-FD4F-6F42-810D-876D2F91EC3B}" type="slidenum">
              <a:rPr lang="de-DE" smtClean="0"/>
              <a:t>‹N°›</a:t>
            </a:fld>
            <a:endParaRPr lang="de-DE"/>
          </a:p>
        </p:txBody>
      </p:sp>
    </p:spTree>
    <p:extLst>
      <p:ext uri="{BB962C8B-B14F-4D97-AF65-F5344CB8AC3E}">
        <p14:creationId xmlns:p14="http://schemas.microsoft.com/office/powerpoint/2010/main" val="174126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1998828" y="1551633"/>
            <a:ext cx="6687972" cy="2699602"/>
          </a:xfrm>
          <a:prstGeom prst="rect">
            <a:avLst/>
          </a:prstGeom>
        </p:spPr>
        <p:txBody>
          <a:bodyPr anchor="t" anchorCtr="0">
            <a:normAutofit/>
          </a:bodyPr>
          <a:lstStyle>
            <a:lvl1pPr marL="0" indent="0" algn="l">
              <a:spcBef>
                <a:spcPts val="0"/>
              </a:spcBef>
              <a:buNone/>
              <a:defRPr sz="16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Textfeld</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276832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1998828" y="1539167"/>
            <a:ext cx="6687972" cy="3055456"/>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a:t>
            </a:fld>
            <a:endParaRPr lang="de-DE"/>
          </a:p>
        </p:txBody>
      </p:sp>
      <p:sp>
        <p:nvSpPr>
          <p:cNvPr id="7"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53366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5" name="Foliennummernplatzhalter 4"/>
          <p:cNvSpPr>
            <a:spLocks noGrp="1"/>
          </p:cNvSpPr>
          <p:nvPr>
            <p:ph type="sldNum" sz="quarter" idx="12"/>
          </p:nvPr>
        </p:nvSpPr>
        <p:spPr/>
        <p:txBody>
          <a:bodyPr/>
          <a:lstStyle/>
          <a:p>
            <a:fld id="{8271DC61-FD4F-6F42-810D-876D2F91EC3B}" type="slidenum">
              <a:rPr lang="de-DE" smtClean="0"/>
              <a:t>‹N°›</a:t>
            </a:fld>
            <a:endParaRPr lang="de-DE"/>
          </a:p>
        </p:txBody>
      </p:sp>
      <p:sp>
        <p:nvSpPr>
          <p:cNvPr id="6" name="Textplatzhalter 5"/>
          <p:cNvSpPr>
            <a:spLocks noGrp="1"/>
          </p:cNvSpPr>
          <p:nvPr>
            <p:ph type="body" sz="quarter" idx="13" hasCustomPrompt="1"/>
          </p:nvPr>
        </p:nvSpPr>
        <p:spPr>
          <a:xfrm>
            <a:off x="1998828" y="1190443"/>
            <a:ext cx="6687972" cy="439735"/>
          </a:xfrm>
          <a:prstGeom prst="rect">
            <a:avLst/>
          </a:prstGeom>
        </p:spPr>
        <p:txBody>
          <a:bodyPr/>
          <a:lstStyle>
            <a:lvl1pPr marL="0" indent="0">
              <a:spcBef>
                <a:spcPts val="0"/>
              </a:spcBef>
              <a:buNone/>
              <a:defRPr sz="2000" baseline="0"/>
            </a:lvl1pPr>
          </a:lstStyle>
          <a:p>
            <a:pPr lvl="0"/>
            <a:r>
              <a:rPr lang="de-DE" dirty="0"/>
              <a:t>Abschnittsüberschrift</a:t>
            </a:r>
          </a:p>
        </p:txBody>
      </p:sp>
      <p:sp>
        <p:nvSpPr>
          <p:cNvPr id="7" name="Textplatzhalter 5"/>
          <p:cNvSpPr>
            <a:spLocks noGrp="1"/>
          </p:cNvSpPr>
          <p:nvPr>
            <p:ph type="body" sz="quarter" idx="14" hasCustomPrompt="1"/>
          </p:nvPr>
        </p:nvSpPr>
        <p:spPr>
          <a:xfrm>
            <a:off x="1998828" y="1700616"/>
            <a:ext cx="6687972" cy="2754182"/>
          </a:xfrm>
          <a:prstGeom prst="rect">
            <a:avLst/>
          </a:prstGeom>
        </p:spPr>
        <p:txBody>
          <a:bodyPr>
            <a:normAutofit/>
          </a:bodyPr>
          <a:lstStyle>
            <a:lvl1pPr marL="0" indent="0">
              <a:spcBef>
                <a:spcPts val="0"/>
              </a:spcBef>
              <a:buNone/>
              <a:defRPr sz="1800" b="0" i="0" baseline="0"/>
            </a:lvl1pPr>
          </a:lstStyle>
          <a:p>
            <a:pPr lvl="0"/>
            <a:r>
              <a:rPr lang="de-DE" dirty="0"/>
              <a:t>Fließtext </a:t>
            </a:r>
          </a:p>
        </p:txBody>
      </p:sp>
    </p:spTree>
    <p:extLst>
      <p:ext uri="{BB962C8B-B14F-4D97-AF65-F5344CB8AC3E}">
        <p14:creationId xmlns:p14="http://schemas.microsoft.com/office/powerpoint/2010/main" val="78207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4" name="Foliennummernplatzhalter 3"/>
          <p:cNvSpPr>
            <a:spLocks noGrp="1"/>
          </p:cNvSpPr>
          <p:nvPr>
            <p:ph type="sldNum" sz="quarter" idx="11"/>
          </p:nvPr>
        </p:nvSpPr>
        <p:spPr/>
        <p:txBody>
          <a:bodyPr/>
          <a:lstStyle/>
          <a:p>
            <a:fld id="{8271DC61-FD4F-6F42-810D-876D2F91EC3B}" type="slidenum">
              <a:rPr lang="de-DE" smtClean="0"/>
              <a:pPr/>
              <a:t>‹N°›</a:t>
            </a:fld>
            <a:endParaRPr lang="de-DE"/>
          </a:p>
        </p:txBody>
      </p:sp>
    </p:spTree>
    <p:extLst>
      <p:ext uri="{BB962C8B-B14F-4D97-AF65-F5344CB8AC3E}">
        <p14:creationId xmlns:p14="http://schemas.microsoft.com/office/powerpoint/2010/main" val="127080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a:t>
            </a:fld>
            <a:endParaRPr lang="de-DE"/>
          </a:p>
        </p:txBody>
      </p:sp>
      <p:sp>
        <p:nvSpPr>
          <p:cNvPr id="7" name="Untertitel 2"/>
          <p:cNvSpPr>
            <a:spLocks noGrp="1"/>
          </p:cNvSpPr>
          <p:nvPr>
            <p:ph type="subTitle" idx="1"/>
          </p:nvPr>
        </p:nvSpPr>
        <p:spPr>
          <a:xfrm>
            <a:off x="1998828" y="1539166"/>
            <a:ext cx="6687972" cy="1314450"/>
          </a:xfrm>
          <a:prstGeom prst="rect">
            <a:avLst/>
          </a:prstGeom>
        </p:spPr>
        <p:txBody>
          <a:bodyPr anchor="t" anchorCtr="0">
            <a:normAutofit/>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Master-Untertitelformat bearbeiten</a:t>
            </a:r>
          </a:p>
        </p:txBody>
      </p:sp>
      <p:sp>
        <p:nvSpPr>
          <p:cNvPr id="8"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218608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a:t>
            </a:fld>
            <a:endParaRPr lang="de-DE"/>
          </a:p>
        </p:txBody>
      </p:sp>
      <p:sp>
        <p:nvSpPr>
          <p:cNvPr id="9" name="Untertitel 2"/>
          <p:cNvSpPr>
            <a:spLocks noGrp="1"/>
          </p:cNvSpPr>
          <p:nvPr>
            <p:ph type="subTitle" idx="1" hasCustomPrompt="1"/>
          </p:nvPr>
        </p:nvSpPr>
        <p:spPr>
          <a:xfrm>
            <a:off x="1998828" y="1551633"/>
            <a:ext cx="6687972" cy="2699602"/>
          </a:xfrm>
          <a:prstGeom prst="rect">
            <a:avLst/>
          </a:prstGeom>
        </p:spPr>
        <p:txBody>
          <a:bodyPr anchor="t" anchorCtr="0">
            <a:normAutofit/>
          </a:bodyPr>
          <a:lstStyle>
            <a:lvl1pPr marL="0" indent="0" algn="l">
              <a:spcBef>
                <a:spcPts val="0"/>
              </a:spcBef>
              <a:buNone/>
              <a:defRPr sz="16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Textfeld</a:t>
            </a:r>
          </a:p>
        </p:txBody>
      </p:sp>
      <p:sp>
        <p:nvSpPr>
          <p:cNvPr id="10"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418646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t>06.03.2018</a:t>
            </a:r>
            <a:endParaRPr lang="de-DE"/>
          </a:p>
        </p:txBody>
      </p:sp>
      <p:sp>
        <p:nvSpPr>
          <p:cNvPr id="6" name="Foliennummernplatzhalter 5"/>
          <p:cNvSpPr>
            <a:spLocks noGrp="1"/>
          </p:cNvSpPr>
          <p:nvPr>
            <p:ph type="sldNum" sz="quarter" idx="12"/>
          </p:nvPr>
        </p:nvSpPr>
        <p:spPr/>
        <p:txBody>
          <a:bodyPr/>
          <a:lstStyle/>
          <a:p>
            <a:fld id="{8271DC61-FD4F-6F42-810D-876D2F91EC3B}" type="slidenum">
              <a:rPr lang="de-DE" smtClean="0"/>
              <a:t>‹N°›</a:t>
            </a:fld>
            <a:endParaRPr lang="de-DE"/>
          </a:p>
        </p:txBody>
      </p:sp>
      <p:sp>
        <p:nvSpPr>
          <p:cNvPr id="7" name="Inhaltsplatzhalter 2"/>
          <p:cNvSpPr>
            <a:spLocks noGrp="1"/>
          </p:cNvSpPr>
          <p:nvPr>
            <p:ph idx="1"/>
          </p:nvPr>
        </p:nvSpPr>
        <p:spPr>
          <a:xfrm>
            <a:off x="1998828" y="1539167"/>
            <a:ext cx="6687972" cy="3055456"/>
          </a:xfrm>
          <a:prstGeom prst="rect">
            <a:avLst/>
          </a:prstGeom>
        </p:spPr>
        <p:txBody>
          <a:bodyPr/>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ctrTitle" hasCustomPrompt="1"/>
          </p:nvPr>
        </p:nvSpPr>
        <p:spPr>
          <a:xfrm>
            <a:off x="1998828" y="685957"/>
            <a:ext cx="6687972" cy="853210"/>
          </a:xfrm>
          <a:prstGeom prst="rect">
            <a:avLst/>
          </a:prstGeom>
        </p:spPr>
        <p:txBody>
          <a:bodyPr>
            <a:normAutofit/>
          </a:bodyPr>
          <a:lstStyle>
            <a:lvl1pPr algn="l">
              <a:defRPr sz="4000" b="1">
                <a:solidFill>
                  <a:schemeClr val="tx2"/>
                </a:solidFill>
              </a:defRPr>
            </a:lvl1pPr>
          </a:lstStyle>
          <a:p>
            <a:r>
              <a:rPr lang="de-DE" dirty="0"/>
              <a:t>Präsentationstitel</a:t>
            </a:r>
          </a:p>
        </p:txBody>
      </p:sp>
    </p:spTree>
    <p:extLst>
      <p:ext uri="{BB962C8B-B14F-4D97-AF65-F5344CB8AC3E}">
        <p14:creationId xmlns:p14="http://schemas.microsoft.com/office/powerpoint/2010/main" val="141222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r>
              <a:rPr lang="en-US"/>
              <a:t>06.03.2018</a:t>
            </a:r>
            <a:endParaRPr lang="de-DE"/>
          </a:p>
        </p:txBody>
      </p:sp>
      <p:sp>
        <p:nvSpPr>
          <p:cNvPr id="5" name="Foliennummernplatzhalter 4"/>
          <p:cNvSpPr>
            <a:spLocks noGrp="1"/>
          </p:cNvSpPr>
          <p:nvPr>
            <p:ph type="sldNum" sz="quarter" idx="12"/>
          </p:nvPr>
        </p:nvSpPr>
        <p:spPr/>
        <p:txBody>
          <a:bodyPr/>
          <a:lstStyle/>
          <a:p>
            <a:fld id="{8271DC61-FD4F-6F42-810D-876D2F91EC3B}" type="slidenum">
              <a:rPr lang="de-DE" smtClean="0"/>
              <a:t>‹N°›</a:t>
            </a:fld>
            <a:endParaRPr lang="de-DE"/>
          </a:p>
        </p:txBody>
      </p:sp>
      <p:sp>
        <p:nvSpPr>
          <p:cNvPr id="6" name="Textplatzhalter 5"/>
          <p:cNvSpPr>
            <a:spLocks noGrp="1"/>
          </p:cNvSpPr>
          <p:nvPr>
            <p:ph type="body" sz="quarter" idx="13" hasCustomPrompt="1"/>
          </p:nvPr>
        </p:nvSpPr>
        <p:spPr>
          <a:xfrm>
            <a:off x="1979613" y="1199436"/>
            <a:ext cx="6707187" cy="439735"/>
          </a:xfrm>
          <a:prstGeom prst="rect">
            <a:avLst/>
          </a:prstGeom>
        </p:spPr>
        <p:txBody>
          <a:bodyPr/>
          <a:lstStyle>
            <a:lvl1pPr marL="0" indent="0">
              <a:buNone/>
              <a:defRPr sz="2000" baseline="0"/>
            </a:lvl1pPr>
          </a:lstStyle>
          <a:p>
            <a:pPr lvl="0"/>
            <a:r>
              <a:rPr lang="de-DE" dirty="0"/>
              <a:t>Abschnittsüberschrift</a:t>
            </a:r>
          </a:p>
        </p:txBody>
      </p:sp>
      <p:sp>
        <p:nvSpPr>
          <p:cNvPr id="7" name="Textplatzhalter 5"/>
          <p:cNvSpPr>
            <a:spLocks noGrp="1"/>
          </p:cNvSpPr>
          <p:nvPr>
            <p:ph type="body" sz="quarter" idx="14" hasCustomPrompt="1"/>
          </p:nvPr>
        </p:nvSpPr>
        <p:spPr>
          <a:xfrm>
            <a:off x="1979613" y="1700616"/>
            <a:ext cx="6707187" cy="2754182"/>
          </a:xfrm>
          <a:prstGeom prst="rect">
            <a:avLst/>
          </a:prstGeom>
        </p:spPr>
        <p:txBody>
          <a:bodyPr>
            <a:normAutofit/>
          </a:bodyPr>
          <a:lstStyle>
            <a:lvl1pPr marL="0" indent="0">
              <a:buNone/>
              <a:defRPr sz="1800" b="0" i="0" baseline="0"/>
            </a:lvl1pPr>
          </a:lstStyle>
          <a:p>
            <a:pPr lvl="0"/>
            <a:r>
              <a:rPr lang="de-DE" dirty="0"/>
              <a:t>Fließtext </a:t>
            </a:r>
          </a:p>
        </p:txBody>
      </p:sp>
    </p:spTree>
    <p:extLst>
      <p:ext uri="{BB962C8B-B14F-4D97-AF65-F5344CB8AC3E}">
        <p14:creationId xmlns:p14="http://schemas.microsoft.com/office/powerpoint/2010/main" val="8659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8.xml"/><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100000">
              <a:schemeClr val="accent6">
                <a:lumMod val="60000"/>
                <a:lumOff val="40000"/>
              </a:schemeClr>
            </a:gs>
          </a:gsLst>
          <a:lin ang="5400000" scaled="0"/>
          <a:tileRect/>
        </a:gradFill>
        <a:effectLst/>
      </p:bgPr>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1998828" y="4767264"/>
            <a:ext cx="2133600" cy="273844"/>
          </a:xfrm>
          <a:prstGeom prst="rect">
            <a:avLst/>
          </a:prstGeom>
        </p:spPr>
        <p:txBody>
          <a:bodyPr vert="horz" lIns="91440" tIns="45720" rIns="91440" bIns="45720" rtlCol="0" anchor="ctr"/>
          <a:lstStyle>
            <a:lvl1pPr algn="l">
              <a:defRPr sz="1200">
                <a:solidFill>
                  <a:schemeClr val="tx2"/>
                </a:solidFill>
              </a:defRPr>
            </a:lvl1pPr>
          </a:lstStyle>
          <a:p>
            <a:r>
              <a:rPr lang="en-US"/>
              <a:t>06.03.2018</a:t>
            </a:r>
            <a:endParaRPr lang="de-DE"/>
          </a:p>
        </p:txBody>
      </p:sp>
      <p:sp>
        <p:nvSpPr>
          <p:cNvPr id="6" name="Foliennummernplatzhalt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2"/>
                </a:solidFill>
              </a:defRPr>
            </a:lvl1pPr>
          </a:lstStyle>
          <a:p>
            <a:fld id="{8271DC61-FD4F-6F42-810D-876D2F91EC3B}" type="slidenum">
              <a:rPr lang="de-DE" smtClean="0"/>
              <a:pPr/>
              <a:t>‹N°›</a:t>
            </a:fld>
            <a:endParaRPr lang="de-DE"/>
          </a:p>
        </p:txBody>
      </p:sp>
      <p:pic>
        <p:nvPicPr>
          <p:cNvPr id="3" name="Bild 2"/>
          <p:cNvPicPr>
            <a:picLocks noChangeAspect="1"/>
          </p:cNvPicPr>
          <p:nvPr userDrawn="1"/>
        </p:nvPicPr>
        <p:blipFill>
          <a:blip r:embed="rId7"/>
          <a:stretch>
            <a:fillRect/>
          </a:stretch>
        </p:blipFill>
        <p:spPr>
          <a:xfrm>
            <a:off x="7391400" y="190592"/>
            <a:ext cx="1752600" cy="495300"/>
          </a:xfrm>
          <a:prstGeom prst="rect">
            <a:avLst/>
          </a:prstGeom>
        </p:spPr>
      </p:pic>
      <p:pic>
        <p:nvPicPr>
          <p:cNvPr id="2" name="Bild 1"/>
          <p:cNvPicPr>
            <a:picLocks noChangeAspect="1"/>
          </p:cNvPicPr>
          <p:nvPr userDrawn="1"/>
        </p:nvPicPr>
        <p:blipFill>
          <a:blip r:embed="rId8"/>
          <a:stretch>
            <a:fillRect/>
          </a:stretch>
        </p:blipFill>
        <p:spPr>
          <a:xfrm>
            <a:off x="0" y="190592"/>
            <a:ext cx="1714500" cy="495300"/>
          </a:xfrm>
          <a:prstGeom prst="rect">
            <a:avLst/>
          </a:prstGeom>
        </p:spPr>
      </p:pic>
    </p:spTree>
    <p:extLst>
      <p:ext uri="{BB962C8B-B14F-4D97-AF65-F5344CB8AC3E}">
        <p14:creationId xmlns:p14="http://schemas.microsoft.com/office/powerpoint/2010/main" val="6136069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4" r:id="rId4"/>
    <p:sldLayoutId id="2147483661" r:id="rId5"/>
  </p:sldLayoutIdLst>
  <p:hf hdr="0"/>
  <p:txStyles>
    <p:titleStyle>
      <a:lvl1pPr algn="l" defTabSz="457200" rtl="0" eaLnBrk="1" latinLnBrk="0" hangingPunct="1">
        <a:spcBef>
          <a:spcPct val="0"/>
        </a:spcBef>
        <a:buNone/>
        <a:defRPr sz="3200" b="1" kern="1200">
          <a:solidFill>
            <a:schemeClr val="tx2"/>
          </a:solidFill>
          <a:latin typeface="+mj-lt"/>
          <a:ea typeface="+mj-ea"/>
          <a:cs typeface="+mj-cs"/>
        </a:defRPr>
      </a:lvl1pPr>
    </p:titleStyle>
    <p:bodyStyle>
      <a:lvl1pPr marL="234000" indent="-234000" algn="l" defTabSz="457200" rtl="0" eaLnBrk="1" latinLnBrk="0" hangingPunct="1">
        <a:spcBef>
          <a:spcPts val="1200"/>
        </a:spcBef>
        <a:buClrTx/>
        <a:buSzPct val="100000"/>
        <a:buFont typeface="Wingdings" charset="2"/>
        <a:buChar char="§"/>
        <a:defRPr lang="de-DE" sz="2400" b="1" i="0" kern="1200" baseline="0" dirty="0" smtClean="0">
          <a:solidFill>
            <a:schemeClr val="tx1"/>
          </a:solidFill>
          <a:latin typeface="+mn-lt"/>
          <a:ea typeface="+mn-ea"/>
          <a:cs typeface="+mn-cs"/>
        </a:defRPr>
      </a:lvl1pPr>
      <a:lvl2pPr marL="742950" indent="-28575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2pPr>
      <a:lvl3pPr marL="1143000" indent="-22860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3pPr>
      <a:lvl4pPr marL="1600200" indent="-228600" algn="l" defTabSz="457200" rtl="0" eaLnBrk="1" latinLnBrk="0" hangingPunct="1">
        <a:spcBef>
          <a:spcPct val="20000"/>
        </a:spcBef>
        <a:buFont typeface="Wingdings" charset="2"/>
        <a:buChar char="§"/>
        <a:defRPr lang="de-DE" sz="2000" b="0" i="0" kern="1200" baseline="0" dirty="0" smtClean="0">
          <a:solidFill>
            <a:schemeClr val="accent4">
              <a:lumMod val="75000"/>
            </a:schemeClr>
          </a:solidFill>
          <a:latin typeface="+mn-lt"/>
          <a:ea typeface="+mn-ea"/>
          <a:cs typeface="+mn-cs"/>
        </a:defRPr>
      </a:lvl4pPr>
      <a:lvl5pPr marL="2057400" indent="-228600" algn="l" defTabSz="457200" rtl="0" eaLnBrk="1" latinLnBrk="0" hangingPunct="1">
        <a:spcBef>
          <a:spcPct val="20000"/>
        </a:spcBef>
        <a:buFont typeface="Wingdings" charset="2"/>
        <a:buChar char="§"/>
        <a:defRPr lang="de-DE" sz="2000" kern="1200" baseline="0" dirty="0">
          <a:solidFill>
            <a:schemeClr val="accent4">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1998828" y="4767264"/>
            <a:ext cx="2133600" cy="273844"/>
          </a:xfrm>
          <a:prstGeom prst="rect">
            <a:avLst/>
          </a:prstGeom>
        </p:spPr>
        <p:txBody>
          <a:bodyPr vert="horz" lIns="91440" tIns="45720" rIns="91440" bIns="45720" rtlCol="0" anchor="ctr"/>
          <a:lstStyle>
            <a:lvl1pPr algn="l">
              <a:defRPr sz="1200">
                <a:solidFill>
                  <a:schemeClr val="tx2"/>
                </a:solidFill>
              </a:defRPr>
            </a:lvl1pPr>
          </a:lstStyle>
          <a:p>
            <a:r>
              <a:rPr lang="en-US"/>
              <a:t>06.03.2018</a:t>
            </a:r>
            <a:endParaRPr lang="de-DE"/>
          </a:p>
        </p:txBody>
      </p:sp>
      <p:sp>
        <p:nvSpPr>
          <p:cNvPr id="6" name="Foliennummernplatzhalt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2"/>
                </a:solidFill>
              </a:defRPr>
            </a:lvl1pPr>
          </a:lstStyle>
          <a:p>
            <a:fld id="{8271DC61-FD4F-6F42-810D-876D2F91EC3B}" type="slidenum">
              <a:rPr lang="de-DE" smtClean="0"/>
              <a:pPr/>
              <a:t>‹N°›</a:t>
            </a:fld>
            <a:endParaRPr lang="de-DE"/>
          </a:p>
        </p:txBody>
      </p:sp>
      <p:pic>
        <p:nvPicPr>
          <p:cNvPr id="8" name="Bild 7"/>
          <p:cNvPicPr>
            <a:picLocks noChangeAspect="1"/>
          </p:cNvPicPr>
          <p:nvPr userDrawn="1"/>
        </p:nvPicPr>
        <p:blipFill>
          <a:blip r:embed="rId7"/>
          <a:stretch>
            <a:fillRect/>
          </a:stretch>
        </p:blipFill>
        <p:spPr>
          <a:xfrm>
            <a:off x="7391400" y="190592"/>
            <a:ext cx="1752600" cy="495300"/>
          </a:xfrm>
          <a:prstGeom prst="rect">
            <a:avLst/>
          </a:prstGeom>
        </p:spPr>
      </p:pic>
      <p:pic>
        <p:nvPicPr>
          <p:cNvPr id="7" name="Bild 6"/>
          <p:cNvPicPr>
            <a:picLocks noChangeAspect="1"/>
          </p:cNvPicPr>
          <p:nvPr userDrawn="1"/>
        </p:nvPicPr>
        <p:blipFill>
          <a:blip r:embed="rId8"/>
          <a:stretch>
            <a:fillRect/>
          </a:stretch>
        </p:blipFill>
        <p:spPr>
          <a:xfrm>
            <a:off x="0" y="190592"/>
            <a:ext cx="1714500" cy="495300"/>
          </a:xfrm>
          <a:prstGeom prst="rect">
            <a:avLst/>
          </a:prstGeom>
        </p:spPr>
      </p:pic>
    </p:spTree>
    <p:extLst>
      <p:ext uri="{BB962C8B-B14F-4D97-AF65-F5344CB8AC3E}">
        <p14:creationId xmlns:p14="http://schemas.microsoft.com/office/powerpoint/2010/main" val="3166692575"/>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58" r:id="rId3"/>
    <p:sldLayoutId id="2147483659" r:id="rId4"/>
    <p:sldLayoutId id="2147483660" r:id="rId5"/>
  </p:sldLayoutIdLst>
  <p:hf hdr="0"/>
  <p:txStyles>
    <p:titleStyle>
      <a:lvl1pPr algn="l" defTabSz="457200" rtl="0" eaLnBrk="1" latinLnBrk="0" hangingPunct="1">
        <a:spcBef>
          <a:spcPct val="0"/>
        </a:spcBef>
        <a:buNone/>
        <a:defRPr sz="3200" b="1" kern="1200">
          <a:solidFill>
            <a:schemeClr val="tx2"/>
          </a:solidFill>
          <a:latin typeface="+mj-lt"/>
          <a:ea typeface="+mj-ea"/>
          <a:cs typeface="+mj-cs"/>
        </a:defRPr>
      </a:lvl1pPr>
    </p:titleStyle>
    <p:bodyStyle>
      <a:lvl1pPr marL="234000" indent="-234000" algn="l" defTabSz="457200" rtl="0" eaLnBrk="1" latinLnBrk="0" hangingPunct="1">
        <a:spcBef>
          <a:spcPts val="1200"/>
        </a:spcBef>
        <a:buClrTx/>
        <a:buSzPct val="100000"/>
        <a:buFont typeface="Wingdings" charset="2"/>
        <a:buChar char="§"/>
        <a:defRPr lang="de-DE" sz="2400" b="1" i="0" kern="1200" baseline="0" dirty="0" smtClean="0">
          <a:solidFill>
            <a:schemeClr val="tx1"/>
          </a:solidFill>
          <a:latin typeface="+mn-lt"/>
          <a:ea typeface="+mn-ea"/>
          <a:cs typeface="+mn-cs"/>
        </a:defRPr>
      </a:lvl1pPr>
      <a:lvl2pPr marL="742950" indent="-28575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2pPr>
      <a:lvl3pPr marL="1143000" indent="-228600" algn="l" defTabSz="457200" rtl="0" eaLnBrk="1" latinLnBrk="0" hangingPunct="1">
        <a:spcBef>
          <a:spcPct val="20000"/>
        </a:spcBef>
        <a:buFont typeface="Wingdings" charset="2"/>
        <a:buChar char="§"/>
        <a:defRPr lang="de-DE" sz="2000" b="1" i="0" kern="1200" baseline="0" dirty="0" smtClean="0">
          <a:solidFill>
            <a:schemeClr val="accent4">
              <a:lumMod val="75000"/>
            </a:schemeClr>
          </a:solidFill>
          <a:latin typeface="+mn-lt"/>
          <a:ea typeface="+mn-ea"/>
          <a:cs typeface="+mn-cs"/>
        </a:defRPr>
      </a:lvl3pPr>
      <a:lvl4pPr marL="1600200" indent="-228600" algn="l" defTabSz="457200" rtl="0" eaLnBrk="1" latinLnBrk="0" hangingPunct="1">
        <a:spcBef>
          <a:spcPct val="20000"/>
        </a:spcBef>
        <a:buFont typeface="Wingdings" charset="2"/>
        <a:buChar char="§"/>
        <a:defRPr lang="de-DE" sz="2000" b="0" i="0" kern="1200" baseline="0" dirty="0" smtClean="0">
          <a:solidFill>
            <a:schemeClr val="accent4">
              <a:lumMod val="75000"/>
            </a:schemeClr>
          </a:solidFill>
          <a:latin typeface="+mn-lt"/>
          <a:ea typeface="+mn-ea"/>
          <a:cs typeface="+mn-cs"/>
        </a:defRPr>
      </a:lvl4pPr>
      <a:lvl5pPr marL="2057400" indent="-228600" algn="l" defTabSz="457200" rtl="0" eaLnBrk="1" latinLnBrk="0" hangingPunct="1">
        <a:spcBef>
          <a:spcPct val="20000"/>
        </a:spcBef>
        <a:buFont typeface="Wingdings" charset="2"/>
        <a:buChar char="§"/>
        <a:defRPr lang="de-DE" sz="2000" kern="1200" baseline="0" dirty="0">
          <a:solidFill>
            <a:schemeClr val="accent4">
              <a:lumMod val="7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2743200" y="3114989"/>
            <a:ext cx="6290268" cy="1225899"/>
          </a:xfrm>
        </p:spPr>
        <p:txBody>
          <a:bodyPr>
            <a:noAutofit/>
          </a:bodyPr>
          <a:lstStyle/>
          <a:p>
            <a:pPr algn="r"/>
            <a:r>
              <a:rPr lang="de-DE" sz="2000" dirty="0" err="1"/>
              <a:t>Guided</a:t>
            </a:r>
            <a:r>
              <a:rPr lang="de-DE" sz="2000" dirty="0"/>
              <a:t> By :  </a:t>
            </a:r>
            <a:r>
              <a:rPr lang="de-DE" sz="2000" dirty="0" err="1"/>
              <a:t>Deepthi</a:t>
            </a:r>
            <a:r>
              <a:rPr lang="de-DE" sz="2000" dirty="0"/>
              <a:t> </a:t>
            </a:r>
            <a:r>
              <a:rPr lang="de-DE" sz="2000" dirty="0" err="1"/>
              <a:t>Akkoorath</a:t>
            </a:r>
            <a:endParaRPr lang="de-DE" sz="2000" dirty="0"/>
          </a:p>
          <a:p>
            <a:pPr algn="r"/>
            <a:r>
              <a:rPr lang="de-DE" sz="2000" dirty="0" err="1"/>
              <a:t>Presented</a:t>
            </a:r>
            <a:r>
              <a:rPr lang="de-DE" sz="2000" dirty="0"/>
              <a:t> </a:t>
            </a:r>
            <a:r>
              <a:rPr lang="de-DE" sz="2000" dirty="0" err="1"/>
              <a:t>by</a:t>
            </a:r>
            <a:r>
              <a:rPr lang="de-DE" sz="2000" dirty="0"/>
              <a:t> : </a:t>
            </a:r>
            <a:r>
              <a:rPr lang="en-US" sz="2000" b="0" dirty="0" err="1"/>
              <a:t>Alka</a:t>
            </a:r>
            <a:r>
              <a:rPr lang="en-US" sz="2000" b="0" dirty="0"/>
              <a:t> </a:t>
            </a:r>
            <a:r>
              <a:rPr lang="en-US" sz="2000" b="0" dirty="0" err="1"/>
              <a:t>Scaria</a:t>
            </a:r>
            <a:r>
              <a:rPr lang="en-US" sz="2000" b="0" dirty="0"/>
              <a:t>, Vishnu Vardhan </a:t>
            </a:r>
            <a:r>
              <a:rPr lang="en-US" sz="2000" b="0" dirty="0" err="1"/>
              <a:t>Sundarrajan</a:t>
            </a:r>
            <a:r>
              <a:rPr lang="en-US" sz="2000" b="0" dirty="0"/>
              <a:t>, </a:t>
            </a:r>
            <a:r>
              <a:rPr lang="en-US" sz="2000" b="0" dirty="0" err="1"/>
              <a:t>Tchangou</a:t>
            </a:r>
            <a:r>
              <a:rPr lang="en-US" sz="2000" b="0" dirty="0"/>
              <a:t> Maxime, Kevin </a:t>
            </a:r>
            <a:r>
              <a:rPr lang="en-US" sz="2000" b="0" dirty="0" err="1"/>
              <a:t>Bartik</a:t>
            </a:r>
            <a:endParaRPr lang="de-DE" sz="2000" dirty="0"/>
          </a:p>
        </p:txBody>
      </p:sp>
      <p:sp>
        <p:nvSpPr>
          <p:cNvPr id="3" name="Titel 2"/>
          <p:cNvSpPr>
            <a:spLocks noGrp="1"/>
          </p:cNvSpPr>
          <p:nvPr>
            <p:ph type="ctrTitle"/>
          </p:nvPr>
        </p:nvSpPr>
        <p:spPr>
          <a:xfrm>
            <a:off x="1400952" y="1415950"/>
            <a:ext cx="6687972" cy="1069249"/>
          </a:xfrm>
        </p:spPr>
        <p:txBody>
          <a:bodyPr>
            <a:normAutofit fontScale="90000"/>
          </a:bodyPr>
          <a:lstStyle/>
          <a:p>
            <a:pPr algn="ctr"/>
            <a:r>
              <a:rPr lang="en-GB" b="0"/>
              <a:t>A Performance Benchmark for Antidote</a:t>
            </a:r>
            <a:endParaRPr lang="de-DE"/>
          </a:p>
        </p:txBody>
      </p:sp>
      <p:sp>
        <p:nvSpPr>
          <p:cNvPr id="4" name="Date Placeholder 3">
            <a:extLst>
              <a:ext uri="{FF2B5EF4-FFF2-40B4-BE49-F238E27FC236}">
                <a16:creationId xmlns:a16="http://schemas.microsoft.com/office/drawing/2014/main" xmlns="" id="{E39506BE-721F-4005-AE38-C8B94370A520}"/>
              </a:ext>
            </a:extLst>
          </p:cNvPr>
          <p:cNvSpPr>
            <a:spLocks noGrp="1"/>
          </p:cNvSpPr>
          <p:nvPr>
            <p:ph type="dt" sz="half" idx="10"/>
          </p:nvPr>
        </p:nvSpPr>
        <p:spPr/>
        <p:txBody>
          <a:bodyPr/>
          <a:lstStyle/>
          <a:p>
            <a:r>
              <a:rPr lang="en-US"/>
              <a:t>06.03.2018</a:t>
            </a:r>
            <a:endParaRPr lang="de-DE"/>
          </a:p>
        </p:txBody>
      </p:sp>
      <p:sp>
        <p:nvSpPr>
          <p:cNvPr id="5" name="Slide Number Placeholder 4">
            <a:extLst>
              <a:ext uri="{FF2B5EF4-FFF2-40B4-BE49-F238E27FC236}">
                <a16:creationId xmlns:a16="http://schemas.microsoft.com/office/drawing/2014/main" xmlns="" id="{DB302E7A-1EDC-465D-8EF9-B82B8BD9A4FE}"/>
              </a:ext>
            </a:extLst>
          </p:cNvPr>
          <p:cNvSpPr>
            <a:spLocks noGrp="1"/>
          </p:cNvSpPr>
          <p:nvPr>
            <p:ph type="sldNum" sz="quarter" idx="12"/>
          </p:nvPr>
        </p:nvSpPr>
        <p:spPr/>
        <p:txBody>
          <a:bodyPr/>
          <a:lstStyle/>
          <a:p>
            <a:fld id="{8271DC61-FD4F-6F42-810D-876D2F91EC3B}" type="slidenum">
              <a:rPr lang="de-DE" smtClean="0"/>
              <a:t>1</a:t>
            </a:fld>
            <a:endParaRPr lang="de-DE"/>
          </a:p>
        </p:txBody>
      </p:sp>
    </p:spTree>
    <p:extLst>
      <p:ext uri="{BB962C8B-B14F-4D97-AF65-F5344CB8AC3E}">
        <p14:creationId xmlns:p14="http://schemas.microsoft.com/office/powerpoint/2010/main" val="240180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9C70F9B-BE0A-46A3-B511-ED765C376E65}"/>
              </a:ext>
            </a:extLst>
          </p:cNvPr>
          <p:cNvSpPr>
            <a:spLocks noGrp="1"/>
          </p:cNvSpPr>
          <p:nvPr>
            <p:ph type="subTitle" idx="1"/>
          </p:nvPr>
        </p:nvSpPr>
        <p:spPr>
          <a:xfrm>
            <a:off x="1642905" y="1551632"/>
            <a:ext cx="7501094" cy="3135923"/>
          </a:xfrm>
        </p:spPr>
        <p:txBody>
          <a:bodyPr>
            <a:normAutofit/>
          </a:bodyPr>
          <a:lstStyle/>
          <a:p>
            <a:r>
              <a:rPr lang="en-GB" dirty="0"/>
              <a:t>We used a modified version of the Antidote Docker Image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Benefits: Rebuilding Antidote inside the container takes only a few seconds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Problem: Antidote Dependencies may cause issues because our build is not clean!</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Solution: Make sure that Antidote is in a valid state* and rebuild clean if necessary</a:t>
            </a:r>
          </a:p>
          <a:p>
            <a:endParaRPr lang="en-GB" dirty="0"/>
          </a:p>
          <a:p>
            <a:r>
              <a:rPr lang="en-GB" sz="1200" dirty="0"/>
              <a:t>*not fully implemented yet  </a:t>
            </a:r>
          </a:p>
        </p:txBody>
      </p:sp>
      <p:sp>
        <p:nvSpPr>
          <p:cNvPr id="3" name="Date Placeholder 2">
            <a:extLst>
              <a:ext uri="{FF2B5EF4-FFF2-40B4-BE49-F238E27FC236}">
                <a16:creationId xmlns:a16="http://schemas.microsoft.com/office/drawing/2014/main" xmlns=""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FDD79EA4-7569-4CF6-88A9-590271AE617C}"/>
              </a:ext>
            </a:extLst>
          </p:cNvPr>
          <p:cNvSpPr>
            <a:spLocks noGrp="1"/>
          </p:cNvSpPr>
          <p:nvPr>
            <p:ph type="sldNum" sz="quarter" idx="12"/>
          </p:nvPr>
        </p:nvSpPr>
        <p:spPr/>
        <p:txBody>
          <a:bodyPr/>
          <a:lstStyle/>
          <a:p>
            <a:fld id="{8271DC61-FD4F-6F42-810D-876D2F91EC3B}" type="slidenum">
              <a:rPr lang="de-DE" smtClean="0"/>
              <a:t>10</a:t>
            </a:fld>
            <a:endParaRPr lang="de-DE"/>
          </a:p>
        </p:txBody>
      </p:sp>
      <p:sp>
        <p:nvSpPr>
          <p:cNvPr id="5" name="Title 4">
            <a:extLst>
              <a:ext uri="{FF2B5EF4-FFF2-40B4-BE49-F238E27FC236}">
                <a16:creationId xmlns:a16="http://schemas.microsoft.com/office/drawing/2014/main" xmlns="" id="{7A995DC8-A655-4DFD-B19A-6262BE6879CF}"/>
              </a:ext>
            </a:extLst>
          </p:cNvPr>
          <p:cNvSpPr>
            <a:spLocks noGrp="1"/>
          </p:cNvSpPr>
          <p:nvPr>
            <p:ph type="ctrTitle"/>
          </p:nvPr>
        </p:nvSpPr>
        <p:spPr>
          <a:xfrm>
            <a:off x="0" y="685957"/>
            <a:ext cx="9143999" cy="853210"/>
          </a:xfrm>
        </p:spPr>
        <p:txBody>
          <a:bodyPr>
            <a:normAutofit/>
          </a:bodyPr>
          <a:lstStyle/>
          <a:p>
            <a:pPr algn="ctr"/>
            <a:r>
              <a:rPr lang="de-DE" dirty="0"/>
              <a:t>Docker Manager (3/4)</a:t>
            </a:r>
            <a:endParaRPr lang="en-GB" dirty="0"/>
          </a:p>
        </p:txBody>
      </p:sp>
    </p:spTree>
    <p:extLst>
      <p:ext uri="{BB962C8B-B14F-4D97-AF65-F5344CB8AC3E}">
        <p14:creationId xmlns:p14="http://schemas.microsoft.com/office/powerpoint/2010/main" val="388505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9C70F9B-BE0A-46A3-B511-ED765C376E65}"/>
              </a:ext>
            </a:extLst>
          </p:cNvPr>
          <p:cNvSpPr>
            <a:spLocks noGrp="1"/>
          </p:cNvSpPr>
          <p:nvPr>
            <p:ph type="subTitle" idx="1"/>
          </p:nvPr>
        </p:nvSpPr>
        <p:spPr>
          <a:xfrm>
            <a:off x="1642905" y="1551632"/>
            <a:ext cx="7501094" cy="3135923"/>
          </a:xfrm>
        </p:spPr>
        <p:txBody>
          <a:bodyPr/>
          <a:lstStyle/>
          <a:p>
            <a:r>
              <a:rPr lang="en-GB" dirty="0"/>
              <a:t>Uses of the implementation</a:t>
            </a:r>
          </a:p>
          <a:p>
            <a:endParaRPr lang="en-GB" dirty="0"/>
          </a:p>
          <a:p>
            <a:pPr marL="285750" indent="-285750">
              <a:buFont typeface="Wingdings" panose="05000000000000000000" pitchFamily="2" charset="2"/>
              <a:buChar char="Ø"/>
            </a:pPr>
            <a:r>
              <a:rPr lang="en-GB" dirty="0"/>
              <a:t>All basic interactions with containers (run, start, stop, remove)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Building our special Antidote Benchmark Image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Executing commands directly on the container (like rebuilding Antidote in the running container)</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Ensuring that the Antidote database is in a valid state before running benchmarks</a:t>
            </a:r>
          </a:p>
          <a:p>
            <a:endParaRPr lang="en-GB" dirty="0"/>
          </a:p>
          <a:p>
            <a:endParaRPr lang="en-GB" dirty="0"/>
          </a:p>
        </p:txBody>
      </p:sp>
      <p:sp>
        <p:nvSpPr>
          <p:cNvPr id="3" name="Date Placeholder 2">
            <a:extLst>
              <a:ext uri="{FF2B5EF4-FFF2-40B4-BE49-F238E27FC236}">
                <a16:creationId xmlns:a16="http://schemas.microsoft.com/office/drawing/2014/main" xmlns=""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FDD79EA4-7569-4CF6-88A9-590271AE617C}"/>
              </a:ext>
            </a:extLst>
          </p:cNvPr>
          <p:cNvSpPr>
            <a:spLocks noGrp="1"/>
          </p:cNvSpPr>
          <p:nvPr>
            <p:ph type="sldNum" sz="quarter" idx="12"/>
          </p:nvPr>
        </p:nvSpPr>
        <p:spPr/>
        <p:txBody>
          <a:bodyPr/>
          <a:lstStyle/>
          <a:p>
            <a:fld id="{8271DC61-FD4F-6F42-810D-876D2F91EC3B}" type="slidenum">
              <a:rPr lang="de-DE" smtClean="0"/>
              <a:t>11</a:t>
            </a:fld>
            <a:endParaRPr lang="de-DE"/>
          </a:p>
        </p:txBody>
      </p:sp>
      <p:sp>
        <p:nvSpPr>
          <p:cNvPr id="5" name="Title 4">
            <a:extLst>
              <a:ext uri="{FF2B5EF4-FFF2-40B4-BE49-F238E27FC236}">
                <a16:creationId xmlns:a16="http://schemas.microsoft.com/office/drawing/2014/main" xmlns="" id="{7A995DC8-A655-4DFD-B19A-6262BE6879CF}"/>
              </a:ext>
            </a:extLst>
          </p:cNvPr>
          <p:cNvSpPr>
            <a:spLocks noGrp="1"/>
          </p:cNvSpPr>
          <p:nvPr>
            <p:ph type="ctrTitle"/>
          </p:nvPr>
        </p:nvSpPr>
        <p:spPr>
          <a:xfrm>
            <a:off x="0" y="685957"/>
            <a:ext cx="9143999" cy="853210"/>
          </a:xfrm>
        </p:spPr>
        <p:txBody>
          <a:bodyPr>
            <a:normAutofit/>
          </a:bodyPr>
          <a:lstStyle/>
          <a:p>
            <a:pPr algn="ctr"/>
            <a:r>
              <a:rPr lang="de-DE" dirty="0"/>
              <a:t>Docker Manager (4/4)</a:t>
            </a:r>
            <a:endParaRPr lang="en-GB" dirty="0"/>
          </a:p>
        </p:txBody>
      </p:sp>
    </p:spTree>
    <p:extLst>
      <p:ext uri="{BB962C8B-B14F-4D97-AF65-F5344CB8AC3E}">
        <p14:creationId xmlns:p14="http://schemas.microsoft.com/office/powerpoint/2010/main" val="178377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D8123F8E-6D24-430D-A62C-5E8F618227C0}"/>
              </a:ext>
            </a:extLst>
          </p:cNvPr>
          <p:cNvSpPr>
            <a:spLocks noGrp="1"/>
          </p:cNvSpPr>
          <p:nvPr>
            <p:ph type="subTitle" idx="1"/>
          </p:nvPr>
        </p:nvSpPr>
        <p:spPr/>
        <p:txBody>
          <a:bodyPr>
            <a:normAutofit fontScale="92500" lnSpcReduction="10000"/>
          </a:bodyPr>
          <a:lstStyle/>
          <a:p>
            <a:r>
              <a:rPr lang="en-US" b="1" dirty="0"/>
              <a:t>What is YCSB?</a:t>
            </a:r>
          </a:p>
          <a:p>
            <a:endParaRPr lang="en-US" b="1" dirty="0"/>
          </a:p>
          <a:p>
            <a:r>
              <a:rPr lang="en-US" dirty="0"/>
              <a:t>YCSB – Yahoo! Cloud Serving Benchmark</a:t>
            </a:r>
          </a:p>
          <a:p>
            <a:endParaRPr lang="en-US" dirty="0"/>
          </a:p>
          <a:p>
            <a:r>
              <a:rPr lang="en-US" dirty="0"/>
              <a:t>YCSB is a framework for bench-marking systems. The primary goal of YCSB is to develop framework and common set of workloads to evaluate the different ‘Key – value’ and ‘Could’ serving stores.</a:t>
            </a:r>
          </a:p>
          <a:p>
            <a:endParaRPr lang="en-US" dirty="0"/>
          </a:p>
          <a:p>
            <a:r>
              <a:rPr lang="en-US" dirty="0"/>
              <a:t>YCSB mainly benchmarks the throughput and latency of the database operation.</a:t>
            </a:r>
          </a:p>
          <a:p>
            <a:endParaRPr lang="en-US" dirty="0"/>
          </a:p>
          <a:p>
            <a:r>
              <a:rPr lang="en-US" dirty="0"/>
              <a:t>We have to create the DB interface layer to add any new database. This interface layer will have few operations(Insert, delete, </a:t>
            </a:r>
            <a:r>
              <a:rPr lang="en-US" dirty="0" err="1"/>
              <a:t>update,scan</a:t>
            </a:r>
            <a:r>
              <a:rPr lang="en-US" dirty="0"/>
              <a:t>) available in YCSB.</a:t>
            </a:r>
          </a:p>
        </p:txBody>
      </p:sp>
      <p:sp>
        <p:nvSpPr>
          <p:cNvPr id="3" name="Date Placeholder 2">
            <a:extLst>
              <a:ext uri="{FF2B5EF4-FFF2-40B4-BE49-F238E27FC236}">
                <a16:creationId xmlns:a16="http://schemas.microsoft.com/office/drawing/2014/main" xmlns="" id="{542C8D2B-0DF3-4F3A-85FD-59E45C84AFFB}"/>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65D2A83F-332E-4B00-97F8-032DFF062BA4}"/>
              </a:ext>
            </a:extLst>
          </p:cNvPr>
          <p:cNvSpPr>
            <a:spLocks noGrp="1"/>
          </p:cNvSpPr>
          <p:nvPr>
            <p:ph type="sldNum" sz="quarter" idx="12"/>
          </p:nvPr>
        </p:nvSpPr>
        <p:spPr/>
        <p:txBody>
          <a:bodyPr/>
          <a:lstStyle/>
          <a:p>
            <a:fld id="{8271DC61-FD4F-6F42-810D-876D2F91EC3B}" type="slidenum">
              <a:rPr lang="de-DE" smtClean="0"/>
              <a:t>12</a:t>
            </a:fld>
            <a:endParaRPr lang="de-DE"/>
          </a:p>
        </p:txBody>
      </p:sp>
      <p:sp>
        <p:nvSpPr>
          <p:cNvPr id="5" name="Title 4">
            <a:extLst>
              <a:ext uri="{FF2B5EF4-FFF2-40B4-BE49-F238E27FC236}">
                <a16:creationId xmlns:a16="http://schemas.microsoft.com/office/drawing/2014/main" xmlns="" id="{C19E49C0-2BCB-4461-8360-857C24861F20}"/>
              </a:ext>
            </a:extLst>
          </p:cNvPr>
          <p:cNvSpPr>
            <a:spLocks noGrp="1"/>
          </p:cNvSpPr>
          <p:nvPr>
            <p:ph type="ctrTitle"/>
          </p:nvPr>
        </p:nvSpPr>
        <p:spPr/>
        <p:txBody>
          <a:bodyPr>
            <a:normAutofit fontScale="90000"/>
          </a:bodyPr>
          <a:lstStyle/>
          <a:p>
            <a:r>
              <a:rPr lang="de-DE" dirty="0"/>
              <a:t>Benchmarking </a:t>
            </a:r>
            <a:r>
              <a:rPr lang="de-DE" dirty="0" err="1"/>
              <a:t>using</a:t>
            </a:r>
            <a:r>
              <a:rPr lang="de-DE" dirty="0"/>
              <a:t> YCSB (1/2)</a:t>
            </a:r>
            <a:endParaRPr lang="en-GB" dirty="0"/>
          </a:p>
        </p:txBody>
      </p:sp>
    </p:spTree>
    <p:extLst>
      <p:ext uri="{BB962C8B-B14F-4D97-AF65-F5344CB8AC3E}">
        <p14:creationId xmlns:p14="http://schemas.microsoft.com/office/powerpoint/2010/main" val="4016305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FB098B44-46A9-438B-9B0A-6B52AC43FF8F}"/>
              </a:ext>
            </a:extLst>
          </p:cNvPr>
          <p:cNvSpPr>
            <a:spLocks noGrp="1"/>
          </p:cNvSpPr>
          <p:nvPr>
            <p:ph type="subTitle" idx="1"/>
          </p:nvPr>
        </p:nvSpPr>
        <p:spPr/>
        <p:txBody>
          <a:bodyPr/>
          <a:lstStyle/>
          <a:p>
            <a:pPr lvl="0"/>
            <a:r>
              <a:rPr lang="en-US" dirty="0"/>
              <a:t>YCSB helps to benchmark the database using workloads. There are six different core workload available in YCSB. Also we can create customized workload to run benchmark. Below are the few workload properties:</a:t>
            </a:r>
          </a:p>
          <a:p>
            <a:pPr lvl="0"/>
            <a:endParaRPr lang="en-US" dirty="0"/>
          </a:p>
          <a:p>
            <a:pPr lvl="0"/>
            <a:r>
              <a:rPr lang="en-US" dirty="0" err="1"/>
              <a:t>readproportion</a:t>
            </a:r>
            <a:r>
              <a:rPr lang="en-US" dirty="0"/>
              <a:t>, </a:t>
            </a:r>
            <a:r>
              <a:rPr lang="en-US" dirty="0" err="1"/>
              <a:t>updateproportion,maxscanlength,exportfile,etc</a:t>
            </a:r>
            <a:r>
              <a:rPr lang="en-US" dirty="0"/>
              <a:t>.,</a:t>
            </a:r>
          </a:p>
          <a:p>
            <a:endParaRPr lang="en-GB" dirty="0"/>
          </a:p>
        </p:txBody>
      </p:sp>
      <p:sp>
        <p:nvSpPr>
          <p:cNvPr id="3" name="Date Placeholder 2">
            <a:extLst>
              <a:ext uri="{FF2B5EF4-FFF2-40B4-BE49-F238E27FC236}">
                <a16:creationId xmlns:a16="http://schemas.microsoft.com/office/drawing/2014/main" xmlns="" id="{332C01DB-1C21-49F2-B294-2634846223BC}"/>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A65CB15D-74F1-45DC-A7FD-5C6610B30195}"/>
              </a:ext>
            </a:extLst>
          </p:cNvPr>
          <p:cNvSpPr>
            <a:spLocks noGrp="1"/>
          </p:cNvSpPr>
          <p:nvPr>
            <p:ph type="sldNum" sz="quarter" idx="12"/>
          </p:nvPr>
        </p:nvSpPr>
        <p:spPr/>
        <p:txBody>
          <a:bodyPr/>
          <a:lstStyle/>
          <a:p>
            <a:fld id="{8271DC61-FD4F-6F42-810D-876D2F91EC3B}" type="slidenum">
              <a:rPr lang="de-DE" smtClean="0"/>
              <a:t>13</a:t>
            </a:fld>
            <a:endParaRPr lang="de-DE"/>
          </a:p>
        </p:txBody>
      </p:sp>
      <p:sp>
        <p:nvSpPr>
          <p:cNvPr id="5" name="Title 4">
            <a:extLst>
              <a:ext uri="{FF2B5EF4-FFF2-40B4-BE49-F238E27FC236}">
                <a16:creationId xmlns:a16="http://schemas.microsoft.com/office/drawing/2014/main" xmlns="" id="{3C0B74F9-2D29-4159-9538-1D2EAFE2A319}"/>
              </a:ext>
            </a:extLst>
          </p:cNvPr>
          <p:cNvSpPr>
            <a:spLocks noGrp="1"/>
          </p:cNvSpPr>
          <p:nvPr>
            <p:ph type="ctrTitle"/>
          </p:nvPr>
        </p:nvSpPr>
        <p:spPr/>
        <p:txBody>
          <a:bodyPr>
            <a:normAutofit fontScale="90000"/>
          </a:bodyPr>
          <a:lstStyle/>
          <a:p>
            <a:r>
              <a:rPr lang="de-DE" dirty="0"/>
              <a:t>Benchmarking </a:t>
            </a:r>
            <a:r>
              <a:rPr lang="de-DE" dirty="0" err="1"/>
              <a:t>using</a:t>
            </a:r>
            <a:r>
              <a:rPr lang="de-DE" dirty="0"/>
              <a:t> YCSB (2/2)</a:t>
            </a:r>
            <a:endParaRPr lang="en-GB" dirty="0"/>
          </a:p>
        </p:txBody>
      </p:sp>
    </p:spTree>
    <p:extLst>
      <p:ext uri="{BB962C8B-B14F-4D97-AF65-F5344CB8AC3E}">
        <p14:creationId xmlns:p14="http://schemas.microsoft.com/office/powerpoint/2010/main" val="1491786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4CAD8B4-7A59-4A38-9057-4AC916D23596}"/>
              </a:ext>
            </a:extLst>
          </p:cNvPr>
          <p:cNvSpPr>
            <a:spLocks noGrp="1"/>
          </p:cNvSpPr>
          <p:nvPr>
            <p:ph type="subTitle" idx="1"/>
          </p:nvPr>
        </p:nvSpPr>
        <p:spPr/>
        <p:txBody>
          <a:bodyPr>
            <a:noAutofit/>
          </a:bodyPr>
          <a:lstStyle/>
          <a:p>
            <a:pPr marL="285750" indent="-285750" algn="just">
              <a:buFont typeface="Arial" panose="020B0604020202020204" pitchFamily="34" charset="0"/>
              <a:buChar char="•"/>
            </a:pPr>
            <a:r>
              <a:rPr lang="en-GB" sz="1400" dirty="0"/>
              <a:t>Interface between Antidote Database and any Benchmarking Tool</a:t>
            </a:r>
          </a:p>
          <a:p>
            <a:pPr algn="just"/>
            <a:endParaRPr lang="en-GB" sz="1400" dirty="0"/>
          </a:p>
          <a:p>
            <a:pPr marL="285750" indent="-285750" algn="just">
              <a:buFont typeface="Arial" panose="020B0604020202020204" pitchFamily="34" charset="0"/>
              <a:buChar char="•"/>
            </a:pPr>
            <a:r>
              <a:rPr lang="en-GB" sz="1400" dirty="0"/>
              <a:t>In the Antidote Client Wrapper</a:t>
            </a:r>
            <a:endParaRPr lang="de-DE" sz="1400" dirty="0"/>
          </a:p>
          <a:p>
            <a:pPr marL="800100" lvl="1" indent="-342900" algn="just">
              <a:buFont typeface="+mj-lt"/>
              <a:buAutoNum type="arabicPeriod"/>
            </a:pPr>
            <a:r>
              <a:rPr lang="de-DE" sz="1400" b="0" dirty="0">
                <a:solidFill>
                  <a:schemeClr val="tx1"/>
                </a:solidFill>
              </a:rPr>
              <a:t>Start </a:t>
            </a:r>
            <a:r>
              <a:rPr lang="de-DE" sz="1400" b="0" dirty="0" err="1">
                <a:solidFill>
                  <a:schemeClr val="tx1"/>
                </a:solidFill>
              </a:rPr>
              <a:t>the</a:t>
            </a:r>
            <a:r>
              <a:rPr lang="de-DE" sz="1400" b="0" dirty="0">
                <a:solidFill>
                  <a:schemeClr val="tx1"/>
                </a:solidFill>
              </a:rPr>
              <a:t> Container</a:t>
            </a:r>
          </a:p>
          <a:p>
            <a:pPr marL="800100" lvl="1" indent="-342900" algn="just">
              <a:buFont typeface="+mj-lt"/>
              <a:buAutoNum type="arabicPeriod"/>
            </a:pPr>
            <a:r>
              <a:rPr lang="de-DE" sz="1400" b="0" dirty="0" err="1">
                <a:solidFill>
                  <a:schemeClr val="tx1"/>
                </a:solidFill>
              </a:rPr>
              <a:t>Get</a:t>
            </a:r>
            <a:r>
              <a:rPr lang="de-DE" sz="1400" b="0" dirty="0">
                <a:solidFill>
                  <a:schemeClr val="tx1"/>
                </a:solidFill>
              </a:rPr>
              <a:t> </a:t>
            </a:r>
            <a:r>
              <a:rPr lang="de-DE" sz="1400" b="0" dirty="0" err="1">
                <a:solidFill>
                  <a:schemeClr val="tx1"/>
                </a:solidFill>
              </a:rPr>
              <a:t>the</a:t>
            </a:r>
            <a:r>
              <a:rPr lang="de-DE" sz="1400" b="0" dirty="0">
                <a:solidFill>
                  <a:schemeClr val="tx1"/>
                </a:solidFill>
              </a:rPr>
              <a:t> </a:t>
            </a:r>
            <a:r>
              <a:rPr lang="de-DE" sz="1400" b="0" dirty="0" err="1">
                <a:solidFill>
                  <a:schemeClr val="tx1"/>
                </a:solidFill>
              </a:rPr>
              <a:t>HostPort</a:t>
            </a:r>
            <a:endParaRPr lang="de-DE" sz="1400" b="0" dirty="0">
              <a:solidFill>
                <a:schemeClr val="tx1"/>
              </a:solidFill>
            </a:endParaRPr>
          </a:p>
          <a:p>
            <a:pPr marL="800100" lvl="1" indent="-342900" algn="just">
              <a:buFont typeface="+mj-lt"/>
              <a:buAutoNum type="arabicPeriod"/>
            </a:pPr>
            <a:r>
              <a:rPr lang="de-DE" sz="1400" b="0" dirty="0">
                <a:solidFill>
                  <a:schemeClr val="tx1"/>
                </a:solidFill>
              </a:rPr>
              <a:t>Start </a:t>
            </a:r>
            <a:r>
              <a:rPr lang="de-DE" sz="1400" b="0" dirty="0" err="1">
                <a:solidFill>
                  <a:schemeClr val="tx1"/>
                </a:solidFill>
              </a:rPr>
              <a:t>the</a:t>
            </a:r>
            <a:r>
              <a:rPr lang="de-DE" sz="1400" b="0" dirty="0">
                <a:solidFill>
                  <a:schemeClr val="tx1"/>
                </a:solidFill>
              </a:rPr>
              <a:t> Antidote Client</a:t>
            </a:r>
          </a:p>
          <a:p>
            <a:pPr lvl="1" algn="just"/>
            <a:endParaRPr lang="en-GB" sz="1400" b="0" dirty="0">
              <a:solidFill>
                <a:schemeClr val="tx1"/>
              </a:solidFill>
            </a:endParaRPr>
          </a:p>
          <a:p>
            <a:pPr marL="285750" indent="-285750" algn="just">
              <a:buFont typeface="Arial" panose="020B0604020202020204" pitchFamily="34" charset="0"/>
              <a:buChar char="•"/>
            </a:pPr>
            <a:r>
              <a:rPr lang="en-GB" sz="1400" dirty="0"/>
              <a:t>Read and Write Operations</a:t>
            </a:r>
          </a:p>
          <a:p>
            <a:pPr algn="just"/>
            <a:endParaRPr lang="en-GB" sz="1400" dirty="0"/>
          </a:p>
          <a:p>
            <a:pPr marL="285750" indent="-285750" algn="just">
              <a:buFont typeface="Arial" panose="020B0604020202020204" pitchFamily="34" charset="0"/>
              <a:buChar char="•"/>
            </a:pPr>
            <a:endParaRPr lang="en-GB" sz="1400" dirty="0"/>
          </a:p>
        </p:txBody>
      </p:sp>
      <p:sp>
        <p:nvSpPr>
          <p:cNvPr id="3" name="Date Placeholder 2">
            <a:extLst>
              <a:ext uri="{FF2B5EF4-FFF2-40B4-BE49-F238E27FC236}">
                <a16:creationId xmlns:a16="http://schemas.microsoft.com/office/drawing/2014/main" xmlns="" id="{552D0E73-294C-49D6-922B-EB49D5435395}"/>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CAB3C53D-CC94-45F7-9874-3C12F5ED0BB3}"/>
              </a:ext>
            </a:extLst>
          </p:cNvPr>
          <p:cNvSpPr>
            <a:spLocks noGrp="1"/>
          </p:cNvSpPr>
          <p:nvPr>
            <p:ph type="sldNum" sz="quarter" idx="12"/>
          </p:nvPr>
        </p:nvSpPr>
        <p:spPr/>
        <p:txBody>
          <a:bodyPr/>
          <a:lstStyle/>
          <a:p>
            <a:fld id="{8271DC61-FD4F-6F42-810D-876D2F91EC3B}" type="slidenum">
              <a:rPr lang="de-DE" smtClean="0"/>
              <a:t>14</a:t>
            </a:fld>
            <a:endParaRPr lang="de-DE"/>
          </a:p>
        </p:txBody>
      </p:sp>
      <p:sp>
        <p:nvSpPr>
          <p:cNvPr id="5" name="Title 4">
            <a:extLst>
              <a:ext uri="{FF2B5EF4-FFF2-40B4-BE49-F238E27FC236}">
                <a16:creationId xmlns:a16="http://schemas.microsoft.com/office/drawing/2014/main" xmlns="" id="{28277C3F-4CEE-4B5F-A496-C5BDC543E412}"/>
              </a:ext>
            </a:extLst>
          </p:cNvPr>
          <p:cNvSpPr>
            <a:spLocks noGrp="1"/>
          </p:cNvSpPr>
          <p:nvPr>
            <p:ph type="ctrTitle"/>
          </p:nvPr>
        </p:nvSpPr>
        <p:spPr/>
        <p:txBody>
          <a:bodyPr>
            <a:normAutofit/>
          </a:bodyPr>
          <a:lstStyle/>
          <a:p>
            <a:r>
              <a:rPr lang="de-DE" dirty="0"/>
              <a:t>Antidote Client Wrapper (1/2)</a:t>
            </a:r>
            <a:endParaRPr lang="en-GB" dirty="0"/>
          </a:p>
        </p:txBody>
      </p:sp>
    </p:spTree>
    <p:extLst>
      <p:ext uri="{BB962C8B-B14F-4D97-AF65-F5344CB8AC3E}">
        <p14:creationId xmlns:p14="http://schemas.microsoft.com/office/powerpoint/2010/main" val="3127103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BD2BC735-4E05-46BE-AA6A-17F59E903933}"/>
              </a:ext>
            </a:extLst>
          </p:cNvPr>
          <p:cNvSpPr>
            <a:spLocks noGrp="1"/>
          </p:cNvSpPr>
          <p:nvPr>
            <p:ph type="subTitle" idx="1"/>
          </p:nvPr>
        </p:nvSpPr>
        <p:spPr>
          <a:xfrm>
            <a:off x="0" y="1551632"/>
            <a:ext cx="9144000" cy="3215631"/>
          </a:xfrm>
        </p:spPr>
        <p:txBody>
          <a:bodyPr>
            <a:normAutofit/>
          </a:bodyPr>
          <a:lstStyle/>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lvl="1" algn="just"/>
            <a:endParaRPr lang="de-DE" sz="1400" b="0" dirty="0">
              <a:solidFill>
                <a:schemeClr val="tx1"/>
              </a:solidFill>
            </a:endParaRPr>
          </a:p>
          <a:p>
            <a:pPr marL="285750" indent="-285750" algn="just">
              <a:buFont typeface="Arial" panose="020B0604020202020204" pitchFamily="34" charset="0"/>
              <a:buChar char="•"/>
            </a:pPr>
            <a:r>
              <a:rPr lang="en-GB" dirty="0"/>
              <a:t>Read – Read List</a:t>
            </a:r>
          </a:p>
          <a:p>
            <a:pPr marL="285750" indent="-285750" algn="just">
              <a:buFont typeface="Arial" panose="020B0604020202020204" pitchFamily="34" charset="0"/>
              <a:buChar char="•"/>
            </a:pPr>
            <a:r>
              <a:rPr lang="en-GB" dirty="0"/>
              <a:t>Write – Update List</a:t>
            </a:r>
          </a:p>
        </p:txBody>
      </p:sp>
      <p:sp>
        <p:nvSpPr>
          <p:cNvPr id="3" name="Date Placeholder 2">
            <a:extLst>
              <a:ext uri="{FF2B5EF4-FFF2-40B4-BE49-F238E27FC236}">
                <a16:creationId xmlns:a16="http://schemas.microsoft.com/office/drawing/2014/main" xmlns="" id="{2644ACFE-91AE-4B33-A167-3EF36FCF900F}"/>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8E1437FD-5039-4C22-AC5D-CFD3C052FBED}"/>
              </a:ext>
            </a:extLst>
          </p:cNvPr>
          <p:cNvSpPr>
            <a:spLocks noGrp="1"/>
          </p:cNvSpPr>
          <p:nvPr>
            <p:ph type="sldNum" sz="quarter" idx="12"/>
          </p:nvPr>
        </p:nvSpPr>
        <p:spPr/>
        <p:txBody>
          <a:bodyPr/>
          <a:lstStyle/>
          <a:p>
            <a:fld id="{8271DC61-FD4F-6F42-810D-876D2F91EC3B}" type="slidenum">
              <a:rPr lang="de-DE" smtClean="0"/>
              <a:t>15</a:t>
            </a:fld>
            <a:endParaRPr lang="de-DE"/>
          </a:p>
        </p:txBody>
      </p:sp>
      <p:sp>
        <p:nvSpPr>
          <p:cNvPr id="5" name="Title 4">
            <a:extLst>
              <a:ext uri="{FF2B5EF4-FFF2-40B4-BE49-F238E27FC236}">
                <a16:creationId xmlns:a16="http://schemas.microsoft.com/office/drawing/2014/main" xmlns="" id="{C74E2CD4-5B49-4C41-84AB-50E7C758AAE1}"/>
              </a:ext>
            </a:extLst>
          </p:cNvPr>
          <p:cNvSpPr>
            <a:spLocks noGrp="1"/>
          </p:cNvSpPr>
          <p:nvPr>
            <p:ph type="ctrTitle"/>
          </p:nvPr>
        </p:nvSpPr>
        <p:spPr/>
        <p:txBody>
          <a:bodyPr/>
          <a:lstStyle/>
          <a:p>
            <a:r>
              <a:rPr lang="de-DE" dirty="0"/>
              <a:t>Antidote Client Wrapper (2/2)</a:t>
            </a:r>
            <a:endParaRPr lang="en-GB" dirty="0"/>
          </a:p>
        </p:txBody>
      </p:sp>
      <p:sp>
        <p:nvSpPr>
          <p:cNvPr id="6" name="Rectangle 5">
            <a:extLst>
              <a:ext uri="{FF2B5EF4-FFF2-40B4-BE49-F238E27FC236}">
                <a16:creationId xmlns:a16="http://schemas.microsoft.com/office/drawing/2014/main" xmlns="" id="{143F8B14-9C3A-4458-9C4C-40FDE74DA99D}"/>
              </a:ext>
            </a:extLst>
          </p:cNvPr>
          <p:cNvSpPr/>
          <p:nvPr/>
        </p:nvSpPr>
        <p:spPr>
          <a:xfrm>
            <a:off x="4132428" y="1982376"/>
            <a:ext cx="5011572" cy="964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t>YCSB Client</a:t>
            </a:r>
          </a:p>
          <a:p>
            <a:pPr algn="ctr"/>
            <a:endParaRPr lang="de-DE" sz="1100" dirty="0"/>
          </a:p>
          <a:p>
            <a:r>
              <a:rPr lang="de-DE" sz="1100" dirty="0">
                <a:solidFill>
                  <a:schemeClr val="tx1"/>
                </a:solidFill>
              </a:rPr>
              <a:t>Public Status update(String </a:t>
            </a:r>
            <a:r>
              <a:rPr lang="de-DE" sz="1100" dirty="0" err="1">
                <a:solidFill>
                  <a:schemeClr val="tx1"/>
                </a:solidFill>
              </a:rPr>
              <a:t>table</a:t>
            </a:r>
            <a:r>
              <a:rPr lang="de-DE" sz="1100" dirty="0">
                <a:solidFill>
                  <a:schemeClr val="tx1"/>
                </a:solidFill>
              </a:rPr>
              <a:t>, String </a:t>
            </a:r>
            <a:r>
              <a:rPr lang="de-DE" sz="1100" dirty="0" err="1">
                <a:solidFill>
                  <a:schemeClr val="tx1"/>
                </a:solidFill>
              </a:rPr>
              <a:t>key</a:t>
            </a:r>
            <a:r>
              <a:rPr lang="de-DE" sz="1100" dirty="0">
                <a:solidFill>
                  <a:schemeClr val="tx1"/>
                </a:solidFill>
              </a:rPr>
              <a:t>, </a:t>
            </a:r>
            <a:r>
              <a:rPr lang="de-DE" sz="1100" dirty="0" err="1">
                <a:solidFill>
                  <a:schemeClr val="tx1"/>
                </a:solidFill>
              </a:rPr>
              <a:t>HashMap</a:t>
            </a:r>
            <a:r>
              <a:rPr lang="de-DE" sz="1100" dirty="0">
                <a:solidFill>
                  <a:schemeClr val="tx1"/>
                </a:solidFill>
              </a:rPr>
              <a:t>&lt;String, </a:t>
            </a:r>
            <a:r>
              <a:rPr lang="de-DE" sz="1100" dirty="0" err="1">
                <a:solidFill>
                  <a:schemeClr val="tx1"/>
                </a:solidFill>
              </a:rPr>
              <a:t>ByteIterator</a:t>
            </a:r>
            <a:r>
              <a:rPr lang="de-DE" sz="1100" dirty="0">
                <a:solidFill>
                  <a:schemeClr val="tx1"/>
                </a:solidFill>
              </a:rPr>
              <a:t>&gt; </a:t>
            </a:r>
            <a:r>
              <a:rPr lang="de-DE" sz="1100" dirty="0" err="1">
                <a:solidFill>
                  <a:schemeClr val="tx1"/>
                </a:solidFill>
              </a:rPr>
              <a:t>values</a:t>
            </a:r>
            <a:r>
              <a:rPr lang="de-DE" sz="1100" dirty="0">
                <a:solidFill>
                  <a:schemeClr val="tx1"/>
                </a:solidFill>
              </a:rPr>
              <a:t>)</a:t>
            </a:r>
          </a:p>
          <a:p>
            <a:r>
              <a:rPr lang="de-DE" sz="1100" dirty="0">
                <a:solidFill>
                  <a:schemeClr val="tx1"/>
                </a:solidFill>
              </a:rPr>
              <a:t>{	……..</a:t>
            </a:r>
          </a:p>
          <a:p>
            <a:r>
              <a:rPr lang="de-DE" sz="1100" dirty="0">
                <a:solidFill>
                  <a:schemeClr val="tx1"/>
                </a:solidFill>
              </a:rPr>
              <a:t>}</a:t>
            </a:r>
          </a:p>
        </p:txBody>
      </p:sp>
      <p:sp>
        <p:nvSpPr>
          <p:cNvPr id="7" name="Rectangle 6">
            <a:extLst>
              <a:ext uri="{FF2B5EF4-FFF2-40B4-BE49-F238E27FC236}">
                <a16:creationId xmlns:a16="http://schemas.microsoft.com/office/drawing/2014/main" xmlns="" id="{A67B3176-677B-4A41-AE81-D219F4C92BF1}"/>
              </a:ext>
            </a:extLst>
          </p:cNvPr>
          <p:cNvSpPr/>
          <p:nvPr/>
        </p:nvSpPr>
        <p:spPr>
          <a:xfrm>
            <a:off x="3602334" y="3526971"/>
            <a:ext cx="5541665" cy="1075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t>YCSB DB</a:t>
            </a:r>
          </a:p>
          <a:p>
            <a:pPr algn="ctr"/>
            <a:endParaRPr lang="de-DE" sz="1400" dirty="0"/>
          </a:p>
          <a:p>
            <a:r>
              <a:rPr lang="de-DE" sz="1100" dirty="0" err="1">
                <a:solidFill>
                  <a:schemeClr val="tx1"/>
                </a:solidFill>
              </a:rPr>
              <a:t>public</a:t>
            </a:r>
            <a:r>
              <a:rPr lang="de-DE" sz="1100" dirty="0">
                <a:solidFill>
                  <a:schemeClr val="tx1"/>
                </a:solidFill>
              </a:rPr>
              <a:t> </a:t>
            </a:r>
            <a:r>
              <a:rPr lang="de-DE" sz="1100" dirty="0" err="1">
                <a:solidFill>
                  <a:schemeClr val="tx1"/>
                </a:solidFill>
              </a:rPr>
              <a:t>abstract</a:t>
            </a:r>
            <a:r>
              <a:rPr lang="de-DE" sz="1100" dirty="0">
                <a:solidFill>
                  <a:schemeClr val="tx1"/>
                </a:solidFill>
              </a:rPr>
              <a:t> Status </a:t>
            </a:r>
            <a:r>
              <a:rPr lang="de-DE" sz="1100" dirty="0" err="1">
                <a:solidFill>
                  <a:schemeClr val="tx1"/>
                </a:solidFill>
              </a:rPr>
              <a:t>delete</a:t>
            </a:r>
            <a:r>
              <a:rPr lang="de-DE" sz="1100" dirty="0">
                <a:solidFill>
                  <a:schemeClr val="tx1"/>
                </a:solidFill>
              </a:rPr>
              <a:t> (String </a:t>
            </a:r>
            <a:r>
              <a:rPr lang="de-DE" sz="1100" dirty="0" err="1">
                <a:solidFill>
                  <a:schemeClr val="tx1"/>
                </a:solidFill>
              </a:rPr>
              <a:t>table</a:t>
            </a:r>
            <a:r>
              <a:rPr lang="de-DE" sz="1100" dirty="0">
                <a:solidFill>
                  <a:schemeClr val="tx1"/>
                </a:solidFill>
              </a:rPr>
              <a:t>, String </a:t>
            </a:r>
            <a:r>
              <a:rPr lang="de-DE" sz="1100" dirty="0" err="1">
                <a:solidFill>
                  <a:schemeClr val="tx1"/>
                </a:solidFill>
              </a:rPr>
              <a:t>key</a:t>
            </a:r>
            <a:r>
              <a:rPr lang="de-DE" sz="1100" dirty="0">
                <a:solidFill>
                  <a:schemeClr val="tx1"/>
                </a:solidFill>
              </a:rPr>
              <a:t>);</a:t>
            </a:r>
          </a:p>
          <a:p>
            <a:r>
              <a:rPr lang="de-DE" sz="1100" dirty="0" err="1">
                <a:solidFill>
                  <a:schemeClr val="tx1"/>
                </a:solidFill>
              </a:rPr>
              <a:t>public</a:t>
            </a:r>
            <a:r>
              <a:rPr lang="de-DE" sz="1100" dirty="0">
                <a:solidFill>
                  <a:schemeClr val="tx1"/>
                </a:solidFill>
              </a:rPr>
              <a:t> </a:t>
            </a:r>
            <a:r>
              <a:rPr lang="de-DE" sz="1100" dirty="0" err="1">
                <a:solidFill>
                  <a:schemeClr val="tx1"/>
                </a:solidFill>
              </a:rPr>
              <a:t>abstract</a:t>
            </a:r>
            <a:r>
              <a:rPr lang="de-DE" sz="1100" dirty="0">
                <a:solidFill>
                  <a:schemeClr val="tx1"/>
                </a:solidFill>
              </a:rPr>
              <a:t> Status update (String </a:t>
            </a:r>
            <a:r>
              <a:rPr lang="de-DE" sz="1100" dirty="0" err="1">
                <a:solidFill>
                  <a:schemeClr val="tx1"/>
                </a:solidFill>
              </a:rPr>
              <a:t>table</a:t>
            </a:r>
            <a:r>
              <a:rPr lang="de-DE" sz="1100" dirty="0">
                <a:solidFill>
                  <a:schemeClr val="tx1"/>
                </a:solidFill>
              </a:rPr>
              <a:t>, String </a:t>
            </a:r>
            <a:r>
              <a:rPr lang="de-DE" sz="1100" dirty="0" err="1">
                <a:solidFill>
                  <a:schemeClr val="tx1"/>
                </a:solidFill>
              </a:rPr>
              <a:t>key</a:t>
            </a:r>
            <a:r>
              <a:rPr lang="de-DE" sz="1100" dirty="0">
                <a:solidFill>
                  <a:schemeClr val="tx1"/>
                </a:solidFill>
              </a:rPr>
              <a:t>, </a:t>
            </a:r>
            <a:r>
              <a:rPr lang="de-DE" sz="1100" dirty="0" err="1">
                <a:solidFill>
                  <a:schemeClr val="tx1"/>
                </a:solidFill>
              </a:rPr>
              <a:t>HashMap</a:t>
            </a:r>
            <a:r>
              <a:rPr lang="de-DE" sz="1100" dirty="0">
                <a:solidFill>
                  <a:schemeClr val="tx1"/>
                </a:solidFill>
              </a:rPr>
              <a:t>&lt;</a:t>
            </a:r>
            <a:r>
              <a:rPr lang="de-DE" sz="1100" dirty="0" err="1">
                <a:solidFill>
                  <a:schemeClr val="tx1"/>
                </a:solidFill>
              </a:rPr>
              <a:t>String,ByteIterator</a:t>
            </a:r>
            <a:r>
              <a:rPr lang="de-DE" sz="1100" dirty="0">
                <a:solidFill>
                  <a:schemeClr val="tx1"/>
                </a:solidFill>
              </a:rPr>
              <a:t>&gt; </a:t>
            </a:r>
            <a:r>
              <a:rPr lang="de-DE" sz="1100" dirty="0" err="1">
                <a:solidFill>
                  <a:schemeClr val="tx1"/>
                </a:solidFill>
              </a:rPr>
              <a:t>values</a:t>
            </a:r>
            <a:r>
              <a:rPr lang="de-DE" sz="1100" dirty="0">
                <a:solidFill>
                  <a:schemeClr val="tx1"/>
                </a:solidFill>
              </a:rPr>
              <a:t>);</a:t>
            </a:r>
          </a:p>
        </p:txBody>
      </p:sp>
      <p:sp>
        <p:nvSpPr>
          <p:cNvPr id="12" name="Rectangle 11">
            <a:extLst>
              <a:ext uri="{FF2B5EF4-FFF2-40B4-BE49-F238E27FC236}">
                <a16:creationId xmlns:a16="http://schemas.microsoft.com/office/drawing/2014/main" xmlns="" id="{6B4BD9AC-078C-4177-B25F-6121F6E46783}"/>
              </a:ext>
            </a:extLst>
          </p:cNvPr>
          <p:cNvSpPr/>
          <p:nvPr/>
        </p:nvSpPr>
        <p:spPr>
          <a:xfrm>
            <a:off x="155749" y="1539167"/>
            <a:ext cx="2476919" cy="2389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400" dirty="0"/>
              <a:t>Antidote Client Wrapper</a:t>
            </a:r>
          </a:p>
          <a:p>
            <a:r>
              <a:rPr lang="de-DE" sz="1400" dirty="0" err="1">
                <a:solidFill>
                  <a:schemeClr val="tx1"/>
                </a:solidFill>
              </a:rPr>
              <a:t>Operations</a:t>
            </a:r>
            <a:endParaRPr lang="de-DE" sz="1400" dirty="0">
              <a:solidFill>
                <a:schemeClr val="tx1"/>
              </a:solidFill>
            </a:endParaRPr>
          </a:p>
          <a:p>
            <a:pPr marL="285750" indent="-285750">
              <a:buFont typeface="Arial" panose="020B0604020202020204" pitchFamily="34" charset="0"/>
              <a:buChar char="•"/>
            </a:pPr>
            <a:r>
              <a:rPr lang="de-DE" sz="1400" dirty="0">
                <a:solidFill>
                  <a:schemeClr val="tx1"/>
                </a:solidFill>
              </a:rPr>
              <a:t>Single Read</a:t>
            </a:r>
          </a:p>
          <a:p>
            <a:pPr marL="285750" indent="-285750">
              <a:buFont typeface="Arial" panose="020B0604020202020204" pitchFamily="34" charset="0"/>
              <a:buChar char="•"/>
            </a:pPr>
            <a:r>
              <a:rPr lang="de-DE" sz="1400" dirty="0">
                <a:solidFill>
                  <a:schemeClr val="tx1"/>
                </a:solidFill>
              </a:rPr>
              <a:t>Single Write</a:t>
            </a:r>
          </a:p>
          <a:p>
            <a:pPr marL="285750" indent="-285750">
              <a:buFont typeface="Arial" panose="020B0604020202020204" pitchFamily="34" charset="0"/>
              <a:buChar char="•"/>
            </a:pPr>
            <a:r>
              <a:rPr lang="de-DE" sz="1400" dirty="0">
                <a:solidFill>
                  <a:schemeClr val="tx1"/>
                </a:solidFill>
              </a:rPr>
              <a:t>List </a:t>
            </a:r>
            <a:r>
              <a:rPr lang="de-DE" sz="1400" dirty="0" err="1">
                <a:solidFill>
                  <a:schemeClr val="tx1"/>
                </a:solidFill>
              </a:rPr>
              <a:t>of</a:t>
            </a:r>
            <a:r>
              <a:rPr lang="de-DE" sz="1400" dirty="0">
                <a:solidFill>
                  <a:schemeClr val="tx1"/>
                </a:solidFill>
              </a:rPr>
              <a:t> Read</a:t>
            </a:r>
          </a:p>
          <a:p>
            <a:pPr marL="285750" indent="-285750">
              <a:buFont typeface="Arial" panose="020B0604020202020204" pitchFamily="34" charset="0"/>
              <a:buChar char="•"/>
            </a:pPr>
            <a:r>
              <a:rPr lang="de-DE" sz="1400" dirty="0">
                <a:solidFill>
                  <a:schemeClr val="tx1"/>
                </a:solidFill>
              </a:rPr>
              <a:t>List </a:t>
            </a:r>
            <a:r>
              <a:rPr lang="de-DE" sz="1400" dirty="0" err="1">
                <a:solidFill>
                  <a:schemeClr val="tx1"/>
                </a:solidFill>
              </a:rPr>
              <a:t>of</a:t>
            </a:r>
            <a:r>
              <a:rPr lang="de-DE" sz="1400" dirty="0">
                <a:solidFill>
                  <a:schemeClr val="tx1"/>
                </a:solidFill>
              </a:rPr>
              <a:t> Write</a:t>
            </a:r>
          </a:p>
          <a:p>
            <a:pPr marL="285750" indent="-285750">
              <a:buFont typeface="Arial" panose="020B0604020202020204" pitchFamily="34" charset="0"/>
              <a:buChar char="•"/>
            </a:pPr>
            <a:r>
              <a:rPr lang="de-DE" sz="1400" dirty="0" err="1">
                <a:solidFill>
                  <a:schemeClr val="tx1"/>
                </a:solidFill>
              </a:rPr>
              <a:t>Combination</a:t>
            </a:r>
            <a:r>
              <a:rPr lang="de-DE" sz="1400" dirty="0">
                <a:solidFill>
                  <a:schemeClr val="tx1"/>
                </a:solidFill>
              </a:rPr>
              <a:t> </a:t>
            </a:r>
            <a:r>
              <a:rPr lang="de-DE" sz="1400" dirty="0" err="1">
                <a:solidFill>
                  <a:schemeClr val="tx1"/>
                </a:solidFill>
              </a:rPr>
              <a:t>of</a:t>
            </a:r>
            <a:r>
              <a:rPr lang="de-DE" sz="1400" dirty="0">
                <a:solidFill>
                  <a:schemeClr val="tx1"/>
                </a:solidFill>
              </a:rPr>
              <a:t> Read &amp; Write</a:t>
            </a:r>
            <a:endParaRPr lang="en-GB" sz="1400" dirty="0">
              <a:solidFill>
                <a:schemeClr val="tx1"/>
              </a:solidFill>
            </a:endParaRPr>
          </a:p>
        </p:txBody>
      </p:sp>
      <p:cxnSp>
        <p:nvCxnSpPr>
          <p:cNvPr id="19" name="Straight Arrow Connector 18">
            <a:extLst>
              <a:ext uri="{FF2B5EF4-FFF2-40B4-BE49-F238E27FC236}">
                <a16:creationId xmlns:a16="http://schemas.microsoft.com/office/drawing/2014/main" xmlns="" id="{B25D8612-6663-445D-806D-BECB0C64FD24}"/>
              </a:ext>
            </a:extLst>
          </p:cNvPr>
          <p:cNvCxnSpPr>
            <a:stCxn id="6" idx="1"/>
          </p:cNvCxnSpPr>
          <p:nvPr/>
        </p:nvCxnSpPr>
        <p:spPr>
          <a:xfrm flipH="1">
            <a:off x="2597499" y="2464697"/>
            <a:ext cx="1534929"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xmlns="" id="{BC120263-74E9-4C5F-B8EB-B79619E1AFFF}"/>
              </a:ext>
            </a:extLst>
          </p:cNvPr>
          <p:cNvSpPr txBox="1"/>
          <p:nvPr/>
        </p:nvSpPr>
        <p:spPr>
          <a:xfrm>
            <a:off x="2838659" y="2049864"/>
            <a:ext cx="1090246" cy="369332"/>
          </a:xfrm>
          <a:prstGeom prst="rect">
            <a:avLst/>
          </a:prstGeom>
          <a:noFill/>
        </p:spPr>
        <p:txBody>
          <a:bodyPr wrap="square" rtlCol="0">
            <a:spAutoFit/>
          </a:bodyPr>
          <a:lstStyle/>
          <a:p>
            <a:pPr algn="ctr"/>
            <a:r>
              <a:rPr lang="de-DE" dirty="0" err="1"/>
              <a:t>Fetches</a:t>
            </a:r>
            <a:endParaRPr lang="en-GB" dirty="0"/>
          </a:p>
        </p:txBody>
      </p:sp>
      <p:cxnSp>
        <p:nvCxnSpPr>
          <p:cNvPr id="22" name="Straight Arrow Connector 21">
            <a:extLst>
              <a:ext uri="{FF2B5EF4-FFF2-40B4-BE49-F238E27FC236}">
                <a16:creationId xmlns:a16="http://schemas.microsoft.com/office/drawing/2014/main" xmlns="" id="{9AF7F6F0-5441-4457-8718-1F33D22C5B09}"/>
              </a:ext>
            </a:extLst>
          </p:cNvPr>
          <p:cNvCxnSpPr>
            <a:cxnSpLocks/>
          </p:cNvCxnSpPr>
          <p:nvPr/>
        </p:nvCxnSpPr>
        <p:spPr>
          <a:xfrm flipH="1">
            <a:off x="6626888" y="2957066"/>
            <a:ext cx="11326" cy="57995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95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F4D34063-F0A9-49BC-BD39-CCB7DA5B1882}"/>
              </a:ext>
            </a:extLst>
          </p:cNvPr>
          <p:cNvSpPr>
            <a:spLocks noGrp="1"/>
          </p:cNvSpPr>
          <p:nvPr>
            <p:ph type="subTitle" idx="1"/>
          </p:nvPr>
        </p:nvSpPr>
        <p:spPr/>
        <p:txBody>
          <a:bodyPr>
            <a:normAutofit/>
          </a:bodyPr>
          <a:lstStyle/>
          <a:p>
            <a:r>
              <a:rPr lang="en-US" dirty="0"/>
              <a:t>JFreeChart for the Visualization of Results</a:t>
            </a:r>
          </a:p>
          <a:p>
            <a:endParaRPr lang="en-US" dirty="0" smtClean="0"/>
          </a:p>
          <a:p>
            <a:pPr marL="285750" indent="-285750">
              <a:buFontTx/>
              <a:buChar char="-"/>
            </a:pPr>
            <a:r>
              <a:rPr lang="en-US" dirty="0" smtClean="0"/>
              <a:t>What </a:t>
            </a:r>
            <a:r>
              <a:rPr lang="en-US" dirty="0"/>
              <a:t>is </a:t>
            </a:r>
            <a:r>
              <a:rPr lang="en-US" dirty="0" smtClean="0"/>
              <a:t>JFreeChart?</a:t>
            </a:r>
          </a:p>
          <a:p>
            <a:pPr marL="285750" indent="-285750">
              <a:buFontTx/>
              <a:buChar char="-"/>
            </a:pPr>
            <a:r>
              <a:rPr lang="en-US" dirty="0" smtClean="0"/>
              <a:t>What kind of graphs can be modeled with JFreeChart?</a:t>
            </a:r>
          </a:p>
          <a:p>
            <a:pPr marL="285750" indent="-285750">
              <a:buFontTx/>
              <a:buChar char="-"/>
            </a:pPr>
            <a:r>
              <a:rPr lang="en-US" dirty="0" smtClean="0"/>
              <a:t>What kind of </a:t>
            </a:r>
            <a:r>
              <a:rPr lang="en-US" dirty="0"/>
              <a:t>Output-files can </a:t>
            </a:r>
            <a:r>
              <a:rPr lang="en-US" dirty="0" smtClean="0"/>
              <a:t>JFreeChart support?</a:t>
            </a:r>
          </a:p>
          <a:p>
            <a:pPr marL="285750" indent="-285750">
              <a:buFontTx/>
              <a:buChar char="-"/>
            </a:pPr>
            <a:r>
              <a:rPr lang="en-US" dirty="0" smtClean="0"/>
              <a:t>Code example for a XY-Chart</a:t>
            </a:r>
            <a:endParaRPr lang="en-US" dirty="0"/>
          </a:p>
        </p:txBody>
      </p:sp>
      <p:sp>
        <p:nvSpPr>
          <p:cNvPr id="3" name="Date Placeholder 2">
            <a:extLst>
              <a:ext uri="{FF2B5EF4-FFF2-40B4-BE49-F238E27FC236}">
                <a16:creationId xmlns:a16="http://schemas.microsoft.com/office/drawing/2014/main" xmlns="" id="{89359392-62F7-4379-8110-61E822768C94}"/>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A6E6832B-EB59-46B0-A215-C28A39A4E6F1}"/>
              </a:ext>
            </a:extLst>
          </p:cNvPr>
          <p:cNvSpPr>
            <a:spLocks noGrp="1"/>
          </p:cNvSpPr>
          <p:nvPr>
            <p:ph type="sldNum" sz="quarter" idx="12"/>
          </p:nvPr>
        </p:nvSpPr>
        <p:spPr/>
        <p:txBody>
          <a:bodyPr/>
          <a:lstStyle/>
          <a:p>
            <a:fld id="{8271DC61-FD4F-6F42-810D-876D2F91EC3B}" type="slidenum">
              <a:rPr lang="de-DE" smtClean="0"/>
              <a:t>16</a:t>
            </a:fld>
            <a:endParaRPr lang="de-DE"/>
          </a:p>
        </p:txBody>
      </p:sp>
      <p:sp>
        <p:nvSpPr>
          <p:cNvPr id="5" name="Title 4">
            <a:extLst>
              <a:ext uri="{FF2B5EF4-FFF2-40B4-BE49-F238E27FC236}">
                <a16:creationId xmlns:a16="http://schemas.microsoft.com/office/drawing/2014/main" xmlns="" id="{8830312A-3C52-43E5-A670-BFF011CE9FEE}"/>
              </a:ext>
            </a:extLst>
          </p:cNvPr>
          <p:cNvSpPr>
            <a:spLocks noGrp="1"/>
          </p:cNvSpPr>
          <p:nvPr>
            <p:ph type="ctrTitle"/>
          </p:nvPr>
        </p:nvSpPr>
        <p:spPr/>
        <p:txBody>
          <a:bodyPr>
            <a:normAutofit/>
          </a:bodyPr>
          <a:lstStyle/>
          <a:p>
            <a:r>
              <a:rPr lang="de-DE" dirty="0"/>
              <a:t>Visualization </a:t>
            </a:r>
            <a:r>
              <a:rPr lang="de-DE" dirty="0" err="1"/>
              <a:t>of</a:t>
            </a:r>
            <a:r>
              <a:rPr lang="de-DE" dirty="0"/>
              <a:t> </a:t>
            </a:r>
            <a:r>
              <a:rPr lang="de-DE" dirty="0" err="1" smtClean="0"/>
              <a:t>Results</a:t>
            </a:r>
            <a:r>
              <a:rPr lang="de-DE" dirty="0"/>
              <a:t> </a:t>
            </a:r>
            <a:r>
              <a:rPr lang="de-DE" dirty="0" smtClean="0"/>
              <a:t>(1/7)</a:t>
            </a:r>
            <a:endParaRPr lang="en-GB" dirty="0"/>
          </a:p>
        </p:txBody>
      </p:sp>
    </p:spTree>
    <p:extLst>
      <p:ext uri="{BB962C8B-B14F-4D97-AF65-F5344CB8AC3E}">
        <p14:creationId xmlns:p14="http://schemas.microsoft.com/office/powerpoint/2010/main" val="3822153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F4D34063-F0A9-49BC-BD39-CCB7DA5B1882}"/>
              </a:ext>
            </a:extLst>
          </p:cNvPr>
          <p:cNvSpPr>
            <a:spLocks noGrp="1"/>
          </p:cNvSpPr>
          <p:nvPr>
            <p:ph type="subTitle" idx="1"/>
          </p:nvPr>
        </p:nvSpPr>
        <p:spPr/>
        <p:txBody>
          <a:bodyPr>
            <a:normAutofit/>
          </a:bodyPr>
          <a:lstStyle/>
          <a:p>
            <a:endParaRPr lang="en-US" dirty="0"/>
          </a:p>
          <a:p>
            <a:pPr marL="285750" indent="-285750">
              <a:buFontTx/>
              <a:buChar char="-"/>
            </a:pPr>
            <a:r>
              <a:rPr lang="en-US" dirty="0" smtClean="0"/>
              <a:t>What is JFreeChart?</a:t>
            </a:r>
          </a:p>
          <a:p>
            <a:pPr marL="285750" indent="-285750">
              <a:buFontTx/>
              <a:buChar char="-"/>
            </a:pPr>
            <a:endParaRPr lang="en-US" dirty="0"/>
          </a:p>
          <a:p>
            <a:pPr marL="285750" indent="-285750">
              <a:buFontTx/>
              <a:buChar char="-"/>
            </a:pPr>
            <a:r>
              <a:rPr lang="en-US" dirty="0" smtClean="0"/>
              <a:t>JFreeChart as a free 100</a:t>
            </a:r>
            <a:r>
              <a:rPr lang="en-US" dirty="0"/>
              <a:t>% </a:t>
            </a:r>
            <a:r>
              <a:rPr lang="en-US" dirty="0" smtClean="0"/>
              <a:t>Java </a:t>
            </a:r>
            <a:r>
              <a:rPr lang="en-US" dirty="0"/>
              <a:t>chart library</a:t>
            </a:r>
            <a:endParaRPr lang="en-US" dirty="0"/>
          </a:p>
        </p:txBody>
      </p:sp>
      <p:sp>
        <p:nvSpPr>
          <p:cNvPr id="3" name="Date Placeholder 2">
            <a:extLst>
              <a:ext uri="{FF2B5EF4-FFF2-40B4-BE49-F238E27FC236}">
                <a16:creationId xmlns:a16="http://schemas.microsoft.com/office/drawing/2014/main" xmlns="" id="{89359392-62F7-4379-8110-61E822768C94}"/>
              </a:ext>
            </a:extLst>
          </p:cNvPr>
          <p:cNvSpPr>
            <a:spLocks noGrp="1"/>
          </p:cNvSpPr>
          <p:nvPr>
            <p:ph type="dt" sz="half" idx="10"/>
          </p:nvPr>
        </p:nvSpPr>
        <p:spPr/>
        <p:txBody>
          <a:bodyPr/>
          <a:lstStyle/>
          <a:p>
            <a:r>
              <a:rPr lang="en-US" dirty="0"/>
              <a:t>06.03.2018</a:t>
            </a:r>
            <a:endParaRPr lang="de-DE" dirty="0"/>
          </a:p>
        </p:txBody>
      </p:sp>
      <p:sp>
        <p:nvSpPr>
          <p:cNvPr id="4" name="Slide Number Placeholder 3">
            <a:extLst>
              <a:ext uri="{FF2B5EF4-FFF2-40B4-BE49-F238E27FC236}">
                <a16:creationId xmlns:a16="http://schemas.microsoft.com/office/drawing/2014/main" xmlns="" id="{A6E6832B-EB59-46B0-A215-C28A39A4E6F1}"/>
              </a:ext>
            </a:extLst>
          </p:cNvPr>
          <p:cNvSpPr>
            <a:spLocks noGrp="1"/>
          </p:cNvSpPr>
          <p:nvPr>
            <p:ph type="sldNum" sz="quarter" idx="12"/>
          </p:nvPr>
        </p:nvSpPr>
        <p:spPr/>
        <p:txBody>
          <a:bodyPr/>
          <a:lstStyle/>
          <a:p>
            <a:fld id="{8271DC61-FD4F-6F42-810D-876D2F91EC3B}" type="slidenum">
              <a:rPr lang="de-DE" smtClean="0"/>
              <a:t>17</a:t>
            </a:fld>
            <a:endParaRPr lang="de-DE"/>
          </a:p>
        </p:txBody>
      </p:sp>
      <p:sp>
        <p:nvSpPr>
          <p:cNvPr id="5" name="Title 4">
            <a:extLst>
              <a:ext uri="{FF2B5EF4-FFF2-40B4-BE49-F238E27FC236}">
                <a16:creationId xmlns:a16="http://schemas.microsoft.com/office/drawing/2014/main" xmlns="" id="{8830312A-3C52-43E5-A670-BFF011CE9FEE}"/>
              </a:ext>
            </a:extLst>
          </p:cNvPr>
          <p:cNvSpPr>
            <a:spLocks noGrp="1"/>
          </p:cNvSpPr>
          <p:nvPr>
            <p:ph type="ctrTitle"/>
          </p:nvPr>
        </p:nvSpPr>
        <p:spPr/>
        <p:txBody>
          <a:bodyPr>
            <a:normAutofit/>
          </a:bodyPr>
          <a:lstStyle/>
          <a:p>
            <a:r>
              <a:rPr lang="de-DE" dirty="0"/>
              <a:t>Visualization </a:t>
            </a:r>
            <a:r>
              <a:rPr lang="de-DE" dirty="0" err="1"/>
              <a:t>of</a:t>
            </a:r>
            <a:r>
              <a:rPr lang="de-DE" dirty="0"/>
              <a:t> </a:t>
            </a:r>
            <a:r>
              <a:rPr lang="de-DE" dirty="0" err="1" smtClean="0"/>
              <a:t>Results</a:t>
            </a:r>
            <a:r>
              <a:rPr lang="de-DE" dirty="0"/>
              <a:t> (</a:t>
            </a:r>
            <a:r>
              <a:rPr lang="de-DE" dirty="0" smtClean="0"/>
              <a:t>2/7)</a:t>
            </a:r>
            <a:endParaRPr lang="en-GB" dirty="0"/>
          </a:p>
        </p:txBody>
      </p:sp>
    </p:spTree>
    <p:extLst>
      <p:ext uri="{BB962C8B-B14F-4D97-AF65-F5344CB8AC3E}">
        <p14:creationId xmlns:p14="http://schemas.microsoft.com/office/powerpoint/2010/main" val="1124148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F4D34063-F0A9-49BC-BD39-CCB7DA5B1882}"/>
              </a:ext>
            </a:extLst>
          </p:cNvPr>
          <p:cNvSpPr>
            <a:spLocks noGrp="1"/>
          </p:cNvSpPr>
          <p:nvPr>
            <p:ph type="subTitle" idx="1"/>
          </p:nvPr>
        </p:nvSpPr>
        <p:spPr/>
        <p:txBody>
          <a:bodyPr>
            <a:normAutofit/>
          </a:bodyPr>
          <a:lstStyle/>
          <a:p>
            <a:pPr marL="285750" indent="-285750">
              <a:buFontTx/>
              <a:buChar char="-"/>
            </a:pPr>
            <a:r>
              <a:rPr lang="en-US" dirty="0" smtClean="0"/>
              <a:t>What </a:t>
            </a:r>
            <a:r>
              <a:rPr lang="en-US" dirty="0"/>
              <a:t>kind of graphs can be modeled with </a:t>
            </a:r>
            <a:r>
              <a:rPr lang="en-US" dirty="0" smtClean="0"/>
              <a:t>JFreeChart?</a:t>
            </a:r>
          </a:p>
          <a:p>
            <a:r>
              <a:rPr lang="en-US" dirty="0"/>
              <a:t>	</a:t>
            </a:r>
            <a:endParaRPr lang="en-US" dirty="0" smtClean="0"/>
          </a:p>
          <a:p>
            <a:r>
              <a:rPr lang="en-US" dirty="0" smtClean="0"/>
              <a:t>- </a:t>
            </a:r>
            <a:r>
              <a:rPr lang="en-US" dirty="0"/>
              <a:t>Pie </a:t>
            </a:r>
            <a:r>
              <a:rPr lang="en-US" dirty="0" smtClean="0"/>
              <a:t>Chart</a:t>
            </a:r>
          </a:p>
          <a:p>
            <a:endParaRPr lang="en-US" dirty="0" smtClean="0"/>
          </a:p>
          <a:p>
            <a:r>
              <a:rPr lang="en-US" dirty="0"/>
              <a:t>	</a:t>
            </a:r>
            <a:endParaRPr lang="en-US" dirty="0" smtClean="0"/>
          </a:p>
          <a:p>
            <a:endParaRPr lang="en-US" dirty="0"/>
          </a:p>
          <a:p>
            <a:endParaRPr lang="en-US" dirty="0" smtClean="0"/>
          </a:p>
          <a:p>
            <a:r>
              <a:rPr lang="en-US" dirty="0" smtClean="0"/>
              <a:t>- Bar Chart</a:t>
            </a:r>
          </a:p>
          <a:p>
            <a:r>
              <a:rPr lang="en-US" dirty="0"/>
              <a:t>	</a:t>
            </a:r>
            <a:endParaRPr lang="en-US" dirty="0" smtClean="0"/>
          </a:p>
          <a:p>
            <a:endParaRPr lang="en-US" dirty="0"/>
          </a:p>
        </p:txBody>
      </p:sp>
      <p:sp>
        <p:nvSpPr>
          <p:cNvPr id="3" name="Date Placeholder 2">
            <a:extLst>
              <a:ext uri="{FF2B5EF4-FFF2-40B4-BE49-F238E27FC236}">
                <a16:creationId xmlns:a16="http://schemas.microsoft.com/office/drawing/2014/main" xmlns="" id="{89359392-62F7-4379-8110-61E822768C94}"/>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A6E6832B-EB59-46B0-A215-C28A39A4E6F1}"/>
              </a:ext>
            </a:extLst>
          </p:cNvPr>
          <p:cNvSpPr>
            <a:spLocks noGrp="1"/>
          </p:cNvSpPr>
          <p:nvPr>
            <p:ph type="sldNum" sz="quarter" idx="12"/>
          </p:nvPr>
        </p:nvSpPr>
        <p:spPr/>
        <p:txBody>
          <a:bodyPr/>
          <a:lstStyle/>
          <a:p>
            <a:fld id="{8271DC61-FD4F-6F42-810D-876D2F91EC3B}" type="slidenum">
              <a:rPr lang="de-DE" smtClean="0"/>
              <a:t>18</a:t>
            </a:fld>
            <a:endParaRPr lang="de-DE"/>
          </a:p>
        </p:txBody>
      </p:sp>
      <p:sp>
        <p:nvSpPr>
          <p:cNvPr id="5" name="Title 4">
            <a:extLst>
              <a:ext uri="{FF2B5EF4-FFF2-40B4-BE49-F238E27FC236}">
                <a16:creationId xmlns:a16="http://schemas.microsoft.com/office/drawing/2014/main" xmlns="" id="{8830312A-3C52-43E5-A670-BFF011CE9FEE}"/>
              </a:ext>
            </a:extLst>
          </p:cNvPr>
          <p:cNvSpPr>
            <a:spLocks noGrp="1"/>
          </p:cNvSpPr>
          <p:nvPr>
            <p:ph type="ctrTitle"/>
          </p:nvPr>
        </p:nvSpPr>
        <p:spPr/>
        <p:txBody>
          <a:bodyPr>
            <a:normAutofit/>
          </a:bodyPr>
          <a:lstStyle/>
          <a:p>
            <a:r>
              <a:rPr lang="de-DE" dirty="0"/>
              <a:t>Visualization </a:t>
            </a:r>
            <a:r>
              <a:rPr lang="de-DE" dirty="0" err="1"/>
              <a:t>of</a:t>
            </a:r>
            <a:r>
              <a:rPr lang="de-DE" dirty="0"/>
              <a:t> </a:t>
            </a:r>
            <a:r>
              <a:rPr lang="de-DE" dirty="0" err="1" smtClean="0"/>
              <a:t>Results</a:t>
            </a:r>
            <a:r>
              <a:rPr lang="de-DE" dirty="0"/>
              <a:t> </a:t>
            </a:r>
            <a:r>
              <a:rPr lang="de-DE" dirty="0" smtClean="0"/>
              <a:t>(3/7)</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428" y="1905206"/>
            <a:ext cx="2078179" cy="1222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428" y="3421993"/>
            <a:ext cx="2091422" cy="1222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372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F4D34063-F0A9-49BC-BD39-CCB7DA5B1882}"/>
              </a:ext>
            </a:extLst>
          </p:cNvPr>
          <p:cNvSpPr>
            <a:spLocks noGrp="1"/>
          </p:cNvSpPr>
          <p:nvPr>
            <p:ph type="subTitle" idx="1"/>
          </p:nvPr>
        </p:nvSpPr>
        <p:spPr/>
        <p:txBody>
          <a:bodyPr>
            <a:normAutofit/>
          </a:bodyPr>
          <a:lstStyle/>
          <a:p>
            <a:pPr marL="285750" indent="-285750">
              <a:buFontTx/>
              <a:buChar char="-"/>
            </a:pPr>
            <a:r>
              <a:rPr lang="en-US" dirty="0" smtClean="0"/>
              <a:t>What </a:t>
            </a:r>
            <a:r>
              <a:rPr lang="en-US" dirty="0"/>
              <a:t>kind of graphs can be modeled with </a:t>
            </a:r>
            <a:r>
              <a:rPr lang="en-US" dirty="0" smtClean="0"/>
              <a:t>JFreeChart?</a:t>
            </a:r>
            <a:r>
              <a:rPr lang="en-US" dirty="0"/>
              <a:t>	</a:t>
            </a:r>
            <a:endParaRPr lang="en-US" dirty="0" smtClean="0"/>
          </a:p>
          <a:p>
            <a:r>
              <a:rPr lang="en-US" dirty="0"/>
              <a:t>	</a:t>
            </a:r>
            <a:endParaRPr lang="en-US" dirty="0" smtClean="0"/>
          </a:p>
          <a:p>
            <a:r>
              <a:rPr lang="en-US" dirty="0" smtClean="0"/>
              <a:t>- XY Chart </a:t>
            </a:r>
          </a:p>
          <a:p>
            <a:endParaRPr lang="en-US" dirty="0" smtClean="0"/>
          </a:p>
          <a:p>
            <a:endParaRPr lang="en-US" dirty="0" smtClean="0"/>
          </a:p>
          <a:p>
            <a:endParaRPr lang="en-US" dirty="0"/>
          </a:p>
          <a:p>
            <a:r>
              <a:rPr lang="en-US" dirty="0" smtClean="0"/>
              <a:t>- </a:t>
            </a:r>
            <a:r>
              <a:rPr lang="en-US" dirty="0"/>
              <a:t>Tim</a:t>
            </a:r>
            <a:r>
              <a:rPr lang="en-US" dirty="0" smtClean="0"/>
              <a:t>e Series Chart</a:t>
            </a:r>
            <a:endParaRPr lang="en-US" dirty="0" smtClean="0"/>
          </a:p>
          <a:p>
            <a:endParaRPr lang="en-US" dirty="0"/>
          </a:p>
        </p:txBody>
      </p:sp>
      <p:sp>
        <p:nvSpPr>
          <p:cNvPr id="3" name="Date Placeholder 2">
            <a:extLst>
              <a:ext uri="{FF2B5EF4-FFF2-40B4-BE49-F238E27FC236}">
                <a16:creationId xmlns:a16="http://schemas.microsoft.com/office/drawing/2014/main" xmlns="" id="{89359392-62F7-4379-8110-61E822768C94}"/>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A6E6832B-EB59-46B0-A215-C28A39A4E6F1}"/>
              </a:ext>
            </a:extLst>
          </p:cNvPr>
          <p:cNvSpPr>
            <a:spLocks noGrp="1"/>
          </p:cNvSpPr>
          <p:nvPr>
            <p:ph type="sldNum" sz="quarter" idx="12"/>
          </p:nvPr>
        </p:nvSpPr>
        <p:spPr/>
        <p:txBody>
          <a:bodyPr/>
          <a:lstStyle/>
          <a:p>
            <a:fld id="{8271DC61-FD4F-6F42-810D-876D2F91EC3B}" type="slidenum">
              <a:rPr lang="de-DE" smtClean="0"/>
              <a:t>19</a:t>
            </a:fld>
            <a:endParaRPr lang="de-DE"/>
          </a:p>
        </p:txBody>
      </p:sp>
      <p:sp>
        <p:nvSpPr>
          <p:cNvPr id="5" name="Title 4">
            <a:extLst>
              <a:ext uri="{FF2B5EF4-FFF2-40B4-BE49-F238E27FC236}">
                <a16:creationId xmlns:a16="http://schemas.microsoft.com/office/drawing/2014/main" xmlns="" id="{8830312A-3C52-43E5-A670-BFF011CE9FEE}"/>
              </a:ext>
            </a:extLst>
          </p:cNvPr>
          <p:cNvSpPr>
            <a:spLocks noGrp="1"/>
          </p:cNvSpPr>
          <p:nvPr>
            <p:ph type="ctrTitle"/>
          </p:nvPr>
        </p:nvSpPr>
        <p:spPr/>
        <p:txBody>
          <a:bodyPr>
            <a:normAutofit/>
          </a:bodyPr>
          <a:lstStyle/>
          <a:p>
            <a:r>
              <a:rPr lang="de-DE" dirty="0"/>
              <a:t>Visualization </a:t>
            </a:r>
            <a:r>
              <a:rPr lang="de-DE" dirty="0" err="1"/>
              <a:t>of</a:t>
            </a:r>
            <a:r>
              <a:rPr lang="de-DE" dirty="0"/>
              <a:t> </a:t>
            </a:r>
            <a:r>
              <a:rPr lang="de-DE" dirty="0" err="1" smtClean="0"/>
              <a:t>Results</a:t>
            </a:r>
            <a:r>
              <a:rPr lang="de-DE" dirty="0"/>
              <a:t> </a:t>
            </a:r>
            <a:r>
              <a:rPr lang="de-DE" dirty="0" smtClean="0"/>
              <a:t>(4/7)</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399" y="1984663"/>
            <a:ext cx="19431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399" y="3335482"/>
            <a:ext cx="1972804" cy="1153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718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2BBBAF41-37C6-4D89-8872-60F0D49AC704}"/>
              </a:ext>
            </a:extLst>
          </p:cNvPr>
          <p:cNvSpPr>
            <a:spLocks noGrp="1"/>
          </p:cNvSpPr>
          <p:nvPr>
            <p:ph type="subTitle" idx="1"/>
          </p:nvPr>
        </p:nvSpPr>
        <p:spPr>
          <a:xfrm>
            <a:off x="1998828" y="1551632"/>
            <a:ext cx="6687972" cy="2566632"/>
          </a:xfrm>
        </p:spPr>
        <p:txBody>
          <a:bodyPr>
            <a:normAutofit/>
          </a:bodyPr>
          <a:lstStyle/>
          <a:p>
            <a:pPr marL="285750" indent="-285750" algn="just">
              <a:buFont typeface="Arial" panose="020B0604020202020204" pitchFamily="34" charset="0"/>
              <a:buChar char="•"/>
            </a:pPr>
            <a:r>
              <a:rPr lang="de-DE" dirty="0" err="1"/>
              <a:t>Develop</a:t>
            </a:r>
            <a:r>
              <a:rPr lang="de-DE" dirty="0"/>
              <a:t> a </a:t>
            </a:r>
            <a:r>
              <a:rPr lang="de-DE" dirty="0" err="1"/>
              <a:t>benchmarking</a:t>
            </a:r>
            <a:r>
              <a:rPr lang="de-DE" dirty="0"/>
              <a:t> </a:t>
            </a:r>
            <a:r>
              <a:rPr lang="de-DE" dirty="0" err="1"/>
              <a:t>solution</a:t>
            </a:r>
            <a:r>
              <a:rPr lang="de-DE" dirty="0"/>
              <a:t> </a:t>
            </a:r>
            <a:r>
              <a:rPr lang="de-DE" dirty="0" err="1"/>
              <a:t>for</a:t>
            </a:r>
            <a:r>
              <a:rPr lang="de-DE" dirty="0"/>
              <a:t> Antidote </a:t>
            </a:r>
            <a:r>
              <a:rPr lang="de-DE" dirty="0" err="1"/>
              <a:t>that</a:t>
            </a:r>
            <a:r>
              <a:rPr lang="de-DE" dirty="0"/>
              <a:t> </a:t>
            </a:r>
            <a:r>
              <a:rPr lang="de-DE" dirty="0" err="1"/>
              <a:t>allows</a:t>
            </a:r>
            <a:r>
              <a:rPr lang="de-DE" dirty="0"/>
              <a:t> </a:t>
            </a:r>
            <a:r>
              <a:rPr lang="de-DE" dirty="0" err="1"/>
              <a:t>to</a:t>
            </a:r>
            <a:r>
              <a:rPr lang="de-DE" dirty="0"/>
              <a:t> </a:t>
            </a:r>
            <a:r>
              <a:rPr lang="de-DE" dirty="0" err="1"/>
              <a:t>compare</a:t>
            </a:r>
            <a:r>
              <a:rPr lang="de-DE" dirty="0"/>
              <a:t> different </a:t>
            </a:r>
            <a:r>
              <a:rPr lang="de-DE" dirty="0" err="1"/>
              <a:t>versions</a:t>
            </a:r>
            <a:r>
              <a:rPr lang="de-DE" dirty="0"/>
              <a:t> </a:t>
            </a:r>
            <a:r>
              <a:rPr lang="de-DE" dirty="0" err="1"/>
              <a:t>of</a:t>
            </a:r>
            <a:r>
              <a:rPr lang="de-DE" dirty="0"/>
              <a:t> Antidote</a:t>
            </a:r>
          </a:p>
          <a:p>
            <a:pPr marL="285750" indent="-285750" algn="just">
              <a:buFont typeface="Arial" panose="020B0604020202020204" pitchFamily="34" charset="0"/>
              <a:buChar char="•"/>
            </a:pPr>
            <a:endParaRPr lang="de-DE" dirty="0"/>
          </a:p>
          <a:p>
            <a:pPr marL="285750" indent="-285750" algn="just">
              <a:buFont typeface="Arial" panose="020B0604020202020204" pitchFamily="34" charset="0"/>
              <a:buChar char="•"/>
            </a:pPr>
            <a:r>
              <a:rPr lang="de-DE" dirty="0"/>
              <a:t>Work – </a:t>
            </a:r>
            <a:r>
              <a:rPr lang="de-DE" dirty="0" err="1"/>
              <a:t>load</a:t>
            </a:r>
            <a:r>
              <a:rPr lang="de-DE" dirty="0"/>
              <a:t> </a:t>
            </a:r>
            <a:r>
              <a:rPr lang="de-DE" dirty="0" err="1"/>
              <a:t>generated</a:t>
            </a:r>
            <a:r>
              <a:rPr lang="de-DE" dirty="0"/>
              <a:t> </a:t>
            </a:r>
            <a:r>
              <a:rPr lang="de-DE" dirty="0" err="1"/>
              <a:t>should</a:t>
            </a:r>
            <a:r>
              <a:rPr lang="de-DE" dirty="0"/>
              <a:t> </a:t>
            </a:r>
            <a:r>
              <a:rPr lang="de-DE" dirty="0" err="1"/>
              <a:t>be</a:t>
            </a:r>
            <a:r>
              <a:rPr lang="de-DE" dirty="0"/>
              <a:t> </a:t>
            </a:r>
            <a:r>
              <a:rPr lang="de-DE" dirty="0" err="1"/>
              <a:t>suitable</a:t>
            </a:r>
            <a:r>
              <a:rPr lang="de-DE" dirty="0"/>
              <a:t> </a:t>
            </a:r>
            <a:r>
              <a:rPr lang="de-DE" dirty="0" err="1"/>
              <a:t>to</a:t>
            </a:r>
            <a:r>
              <a:rPr lang="de-DE" dirty="0"/>
              <a:t> </a:t>
            </a:r>
            <a:r>
              <a:rPr lang="de-DE" dirty="0" err="1"/>
              <a:t>compare</a:t>
            </a:r>
            <a:r>
              <a:rPr lang="de-DE" dirty="0"/>
              <a:t> </a:t>
            </a:r>
            <a:r>
              <a:rPr lang="de-DE" dirty="0" err="1"/>
              <a:t>the</a:t>
            </a:r>
            <a:r>
              <a:rPr lang="de-DE" dirty="0"/>
              <a:t> </a:t>
            </a:r>
            <a:r>
              <a:rPr lang="de-DE" dirty="0" err="1"/>
              <a:t>performance</a:t>
            </a:r>
            <a:r>
              <a:rPr lang="de-DE" dirty="0"/>
              <a:t> </a:t>
            </a:r>
            <a:r>
              <a:rPr lang="de-DE" dirty="0" err="1"/>
              <a:t>of</a:t>
            </a:r>
            <a:r>
              <a:rPr lang="de-DE" dirty="0"/>
              <a:t> different </a:t>
            </a:r>
            <a:r>
              <a:rPr lang="de-DE" dirty="0" err="1"/>
              <a:t>parts</a:t>
            </a:r>
            <a:r>
              <a:rPr lang="de-DE" dirty="0"/>
              <a:t> </a:t>
            </a:r>
            <a:r>
              <a:rPr lang="de-DE" dirty="0" err="1"/>
              <a:t>of</a:t>
            </a:r>
            <a:r>
              <a:rPr lang="de-DE" dirty="0"/>
              <a:t> Antidote</a:t>
            </a:r>
          </a:p>
          <a:p>
            <a:pPr marL="285750" indent="-285750" algn="just">
              <a:buFont typeface="Arial" panose="020B0604020202020204" pitchFamily="34" charset="0"/>
              <a:buChar char="•"/>
            </a:pPr>
            <a:endParaRPr lang="de-DE" dirty="0"/>
          </a:p>
          <a:p>
            <a:pPr marL="285750" indent="-285750" algn="just">
              <a:buFont typeface="Arial" panose="020B0604020202020204" pitchFamily="34" charset="0"/>
              <a:buChar char="•"/>
            </a:pPr>
            <a:r>
              <a:rPr lang="de-DE" dirty="0"/>
              <a:t>Generate a </a:t>
            </a:r>
            <a:r>
              <a:rPr lang="de-DE" dirty="0" err="1"/>
              <a:t>result</a:t>
            </a:r>
            <a:r>
              <a:rPr lang="de-DE" dirty="0"/>
              <a:t> </a:t>
            </a:r>
            <a:r>
              <a:rPr lang="de-DE" dirty="0" err="1"/>
              <a:t>file</a:t>
            </a:r>
            <a:r>
              <a:rPr lang="de-DE" dirty="0"/>
              <a:t> </a:t>
            </a:r>
            <a:r>
              <a:rPr lang="de-DE" dirty="0" err="1"/>
              <a:t>visualizing</a:t>
            </a:r>
            <a:r>
              <a:rPr lang="de-DE" dirty="0"/>
              <a:t> </a:t>
            </a:r>
          </a:p>
          <a:p>
            <a:pPr marL="285750" indent="-285750" algn="just">
              <a:buFont typeface="Arial" panose="020B0604020202020204" pitchFamily="34" charset="0"/>
              <a:buChar char="•"/>
            </a:pPr>
            <a:endParaRPr lang="de-DE" dirty="0"/>
          </a:p>
          <a:p>
            <a:pPr marL="285750" indent="-285750" algn="just">
              <a:buFont typeface="Arial" panose="020B0604020202020204" pitchFamily="34" charset="0"/>
              <a:buChar char="•"/>
            </a:pPr>
            <a:r>
              <a:rPr lang="de-DE" dirty="0"/>
              <a:t>Benchmarking </a:t>
            </a:r>
            <a:r>
              <a:rPr lang="de-DE" dirty="0" err="1"/>
              <a:t>tool</a:t>
            </a:r>
            <a:r>
              <a:rPr lang="de-DE" dirty="0"/>
              <a:t> </a:t>
            </a:r>
            <a:r>
              <a:rPr lang="de-DE" dirty="0" err="1"/>
              <a:t>should</a:t>
            </a:r>
            <a:r>
              <a:rPr lang="de-DE" dirty="0"/>
              <a:t> </a:t>
            </a:r>
            <a:r>
              <a:rPr lang="de-DE" dirty="0" err="1"/>
              <a:t>take</a:t>
            </a:r>
            <a:r>
              <a:rPr lang="de-DE" dirty="0"/>
              <a:t> </a:t>
            </a:r>
            <a:r>
              <a:rPr lang="de-DE" dirty="0" err="1"/>
              <a:t>as</a:t>
            </a:r>
            <a:r>
              <a:rPr lang="de-DE" dirty="0"/>
              <a:t> in</a:t>
            </a:r>
            <a:r>
              <a:rPr lang="en-GB" dirty="0"/>
              <a:t>put a commit-id/branch name of the Antidote GitHub repository</a:t>
            </a:r>
          </a:p>
        </p:txBody>
      </p:sp>
      <p:sp>
        <p:nvSpPr>
          <p:cNvPr id="3" name="Date Placeholder 2">
            <a:extLst>
              <a:ext uri="{FF2B5EF4-FFF2-40B4-BE49-F238E27FC236}">
                <a16:creationId xmlns:a16="http://schemas.microsoft.com/office/drawing/2014/main" xmlns="" id="{121FA0AF-1275-43FA-8437-9F18339AC98D}"/>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BDBFF7EF-EDB8-4646-A27A-36BB56EEC750}"/>
              </a:ext>
            </a:extLst>
          </p:cNvPr>
          <p:cNvSpPr>
            <a:spLocks noGrp="1"/>
          </p:cNvSpPr>
          <p:nvPr>
            <p:ph type="sldNum" sz="quarter" idx="12"/>
          </p:nvPr>
        </p:nvSpPr>
        <p:spPr/>
        <p:txBody>
          <a:bodyPr/>
          <a:lstStyle/>
          <a:p>
            <a:fld id="{8271DC61-FD4F-6F42-810D-876D2F91EC3B}" type="slidenum">
              <a:rPr lang="de-DE" smtClean="0"/>
              <a:t>2</a:t>
            </a:fld>
            <a:endParaRPr lang="de-DE"/>
          </a:p>
        </p:txBody>
      </p:sp>
      <p:sp>
        <p:nvSpPr>
          <p:cNvPr id="5" name="Title 4">
            <a:extLst>
              <a:ext uri="{FF2B5EF4-FFF2-40B4-BE49-F238E27FC236}">
                <a16:creationId xmlns:a16="http://schemas.microsoft.com/office/drawing/2014/main" xmlns="" id="{1B21BA66-F7CB-491D-98B6-95379BDA6EC4}"/>
              </a:ext>
            </a:extLst>
          </p:cNvPr>
          <p:cNvSpPr>
            <a:spLocks noGrp="1"/>
          </p:cNvSpPr>
          <p:nvPr>
            <p:ph type="ctrTitle"/>
          </p:nvPr>
        </p:nvSpPr>
        <p:spPr/>
        <p:txBody>
          <a:bodyPr/>
          <a:lstStyle/>
          <a:p>
            <a:r>
              <a:rPr lang="de-DE" dirty="0"/>
              <a:t>Task Description</a:t>
            </a:r>
            <a:endParaRPr lang="en-GB" dirty="0"/>
          </a:p>
        </p:txBody>
      </p:sp>
    </p:spTree>
    <p:extLst>
      <p:ext uri="{BB962C8B-B14F-4D97-AF65-F5344CB8AC3E}">
        <p14:creationId xmlns:p14="http://schemas.microsoft.com/office/powerpoint/2010/main" val="1179304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F4D34063-F0A9-49BC-BD39-CCB7DA5B1882}"/>
              </a:ext>
            </a:extLst>
          </p:cNvPr>
          <p:cNvSpPr>
            <a:spLocks noGrp="1"/>
          </p:cNvSpPr>
          <p:nvPr>
            <p:ph type="subTitle" idx="1"/>
          </p:nvPr>
        </p:nvSpPr>
        <p:spPr/>
        <p:txBody>
          <a:bodyPr>
            <a:normAutofit/>
          </a:bodyPr>
          <a:lstStyle/>
          <a:p>
            <a:pPr marL="285750" indent="-285750">
              <a:buFontTx/>
              <a:buChar char="-"/>
            </a:pPr>
            <a:r>
              <a:rPr lang="en-US" dirty="0" smtClean="0"/>
              <a:t>What </a:t>
            </a:r>
            <a:r>
              <a:rPr lang="en-US" dirty="0"/>
              <a:t>kind of Output-files can JFreeChart support</a:t>
            </a:r>
            <a:r>
              <a:rPr lang="en-US" dirty="0" smtClean="0"/>
              <a:t>?</a:t>
            </a:r>
          </a:p>
          <a:p>
            <a:pPr marL="285750" indent="-285750">
              <a:buFontTx/>
              <a:buChar char="-"/>
            </a:pPr>
            <a:endParaRPr lang="en-US" dirty="0"/>
          </a:p>
          <a:p>
            <a:pPr marL="285750" indent="-285750">
              <a:buFontTx/>
              <a:buChar char="-"/>
            </a:pPr>
            <a:r>
              <a:rPr lang="en-US" dirty="0"/>
              <a:t>Swing and </a:t>
            </a:r>
            <a:r>
              <a:rPr lang="en-US" dirty="0" smtClean="0"/>
              <a:t>JavaFX</a:t>
            </a:r>
          </a:p>
          <a:p>
            <a:pPr marL="285750" indent="-285750">
              <a:buFontTx/>
              <a:buChar char="-"/>
            </a:pPr>
            <a:r>
              <a:rPr lang="en-US" dirty="0" smtClean="0"/>
              <a:t>PNG and JPEG</a:t>
            </a:r>
          </a:p>
          <a:p>
            <a:pPr marL="285750" indent="-285750">
              <a:buFontTx/>
              <a:buChar char="-"/>
            </a:pPr>
            <a:r>
              <a:rPr lang="en-US" dirty="0" smtClean="0"/>
              <a:t>PDF, EPS and SVG</a:t>
            </a:r>
            <a:endParaRPr lang="en-US" dirty="0"/>
          </a:p>
          <a:p>
            <a:endParaRPr lang="en-US" dirty="0"/>
          </a:p>
        </p:txBody>
      </p:sp>
      <p:sp>
        <p:nvSpPr>
          <p:cNvPr id="3" name="Date Placeholder 2">
            <a:extLst>
              <a:ext uri="{FF2B5EF4-FFF2-40B4-BE49-F238E27FC236}">
                <a16:creationId xmlns:a16="http://schemas.microsoft.com/office/drawing/2014/main" xmlns="" id="{89359392-62F7-4379-8110-61E822768C94}"/>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A6E6832B-EB59-46B0-A215-C28A39A4E6F1}"/>
              </a:ext>
            </a:extLst>
          </p:cNvPr>
          <p:cNvSpPr>
            <a:spLocks noGrp="1"/>
          </p:cNvSpPr>
          <p:nvPr>
            <p:ph type="sldNum" sz="quarter" idx="12"/>
          </p:nvPr>
        </p:nvSpPr>
        <p:spPr/>
        <p:txBody>
          <a:bodyPr/>
          <a:lstStyle/>
          <a:p>
            <a:fld id="{8271DC61-FD4F-6F42-810D-876D2F91EC3B}" type="slidenum">
              <a:rPr lang="de-DE" smtClean="0"/>
              <a:t>20</a:t>
            </a:fld>
            <a:endParaRPr lang="de-DE"/>
          </a:p>
        </p:txBody>
      </p:sp>
      <p:sp>
        <p:nvSpPr>
          <p:cNvPr id="5" name="Title 4">
            <a:extLst>
              <a:ext uri="{FF2B5EF4-FFF2-40B4-BE49-F238E27FC236}">
                <a16:creationId xmlns:a16="http://schemas.microsoft.com/office/drawing/2014/main" xmlns="" id="{8830312A-3C52-43E5-A670-BFF011CE9FEE}"/>
              </a:ext>
            </a:extLst>
          </p:cNvPr>
          <p:cNvSpPr>
            <a:spLocks noGrp="1"/>
          </p:cNvSpPr>
          <p:nvPr>
            <p:ph type="ctrTitle"/>
          </p:nvPr>
        </p:nvSpPr>
        <p:spPr/>
        <p:txBody>
          <a:bodyPr>
            <a:normAutofit/>
          </a:bodyPr>
          <a:lstStyle/>
          <a:p>
            <a:r>
              <a:rPr lang="de-DE" dirty="0"/>
              <a:t>Visualization </a:t>
            </a:r>
            <a:r>
              <a:rPr lang="de-DE" dirty="0" err="1"/>
              <a:t>of</a:t>
            </a:r>
            <a:r>
              <a:rPr lang="de-DE" dirty="0"/>
              <a:t> </a:t>
            </a:r>
            <a:r>
              <a:rPr lang="de-DE" dirty="0" err="1" smtClean="0"/>
              <a:t>Results</a:t>
            </a:r>
            <a:r>
              <a:rPr lang="de-DE" dirty="0"/>
              <a:t> </a:t>
            </a:r>
            <a:r>
              <a:rPr lang="de-DE" dirty="0" smtClean="0"/>
              <a:t>(5/7)</a:t>
            </a:r>
            <a:endParaRPr lang="en-GB" dirty="0"/>
          </a:p>
        </p:txBody>
      </p:sp>
    </p:spTree>
    <p:extLst>
      <p:ext uri="{BB962C8B-B14F-4D97-AF65-F5344CB8AC3E}">
        <p14:creationId xmlns:p14="http://schemas.microsoft.com/office/powerpoint/2010/main" val="3536177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919" y="1711897"/>
            <a:ext cx="4811424" cy="3256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ubtitle 1">
            <a:extLst>
              <a:ext uri="{FF2B5EF4-FFF2-40B4-BE49-F238E27FC236}">
                <a16:creationId xmlns:a16="http://schemas.microsoft.com/office/drawing/2014/main" xmlns="" id="{F4D34063-F0A9-49BC-BD39-CCB7DA5B1882}"/>
              </a:ext>
            </a:extLst>
          </p:cNvPr>
          <p:cNvSpPr>
            <a:spLocks noGrp="1"/>
          </p:cNvSpPr>
          <p:nvPr>
            <p:ph type="subTitle" idx="1"/>
          </p:nvPr>
        </p:nvSpPr>
        <p:spPr>
          <a:xfrm>
            <a:off x="1998828" y="1428255"/>
            <a:ext cx="6687972" cy="2699602"/>
          </a:xfrm>
        </p:spPr>
        <p:txBody>
          <a:bodyPr>
            <a:normAutofit/>
          </a:bodyPr>
          <a:lstStyle/>
          <a:p>
            <a:pPr marL="285750" indent="-285750">
              <a:buFontTx/>
              <a:buChar char="-"/>
            </a:pPr>
            <a:r>
              <a:rPr lang="en-US" dirty="0" smtClean="0"/>
              <a:t>Code </a:t>
            </a:r>
            <a:r>
              <a:rPr lang="en-US" dirty="0"/>
              <a:t>example for a </a:t>
            </a:r>
            <a:r>
              <a:rPr lang="en-US" dirty="0" smtClean="0"/>
              <a:t>XY-Chart</a:t>
            </a:r>
          </a:p>
          <a:p>
            <a:pPr marL="285750" indent="-285750">
              <a:buFontTx/>
              <a:buChar char="-"/>
            </a:pPr>
            <a:endParaRPr lang="en-US" dirty="0"/>
          </a:p>
          <a:p>
            <a:endParaRPr lang="en-US" dirty="0"/>
          </a:p>
          <a:p>
            <a:endParaRPr lang="en-US" dirty="0"/>
          </a:p>
        </p:txBody>
      </p:sp>
      <p:sp>
        <p:nvSpPr>
          <p:cNvPr id="3" name="Date Placeholder 2">
            <a:extLst>
              <a:ext uri="{FF2B5EF4-FFF2-40B4-BE49-F238E27FC236}">
                <a16:creationId xmlns:a16="http://schemas.microsoft.com/office/drawing/2014/main" xmlns="" id="{89359392-62F7-4379-8110-61E822768C94}"/>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A6E6832B-EB59-46B0-A215-C28A39A4E6F1}"/>
              </a:ext>
            </a:extLst>
          </p:cNvPr>
          <p:cNvSpPr>
            <a:spLocks noGrp="1"/>
          </p:cNvSpPr>
          <p:nvPr>
            <p:ph type="sldNum" sz="quarter" idx="12"/>
          </p:nvPr>
        </p:nvSpPr>
        <p:spPr/>
        <p:txBody>
          <a:bodyPr/>
          <a:lstStyle/>
          <a:p>
            <a:fld id="{8271DC61-FD4F-6F42-810D-876D2F91EC3B}" type="slidenum">
              <a:rPr lang="de-DE" smtClean="0"/>
              <a:t>21</a:t>
            </a:fld>
            <a:endParaRPr lang="de-DE"/>
          </a:p>
        </p:txBody>
      </p:sp>
      <p:sp>
        <p:nvSpPr>
          <p:cNvPr id="5" name="Title 4">
            <a:extLst>
              <a:ext uri="{FF2B5EF4-FFF2-40B4-BE49-F238E27FC236}">
                <a16:creationId xmlns:a16="http://schemas.microsoft.com/office/drawing/2014/main" xmlns="" id="{8830312A-3C52-43E5-A670-BFF011CE9FEE}"/>
              </a:ext>
            </a:extLst>
          </p:cNvPr>
          <p:cNvSpPr>
            <a:spLocks noGrp="1"/>
          </p:cNvSpPr>
          <p:nvPr>
            <p:ph type="ctrTitle"/>
          </p:nvPr>
        </p:nvSpPr>
        <p:spPr>
          <a:xfrm>
            <a:off x="1998828" y="668563"/>
            <a:ext cx="6687972" cy="853210"/>
          </a:xfrm>
        </p:spPr>
        <p:txBody>
          <a:bodyPr>
            <a:normAutofit/>
          </a:bodyPr>
          <a:lstStyle/>
          <a:p>
            <a:r>
              <a:rPr lang="de-DE" dirty="0"/>
              <a:t>Visualization </a:t>
            </a:r>
            <a:r>
              <a:rPr lang="de-DE" dirty="0" err="1"/>
              <a:t>of</a:t>
            </a:r>
            <a:r>
              <a:rPr lang="de-DE" dirty="0"/>
              <a:t> </a:t>
            </a:r>
            <a:r>
              <a:rPr lang="de-DE" dirty="0" err="1" smtClean="0"/>
              <a:t>Results</a:t>
            </a:r>
            <a:r>
              <a:rPr lang="de-DE" dirty="0"/>
              <a:t> </a:t>
            </a:r>
            <a:r>
              <a:rPr lang="de-DE" dirty="0" smtClean="0"/>
              <a:t>(6/7)</a:t>
            </a:r>
            <a:endParaRPr lang="en-GB" dirty="0"/>
          </a:p>
        </p:txBody>
      </p:sp>
    </p:spTree>
    <p:extLst>
      <p:ext uri="{BB962C8B-B14F-4D97-AF65-F5344CB8AC3E}">
        <p14:creationId xmlns:p14="http://schemas.microsoft.com/office/powerpoint/2010/main" val="2394603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538" y="1789833"/>
            <a:ext cx="44386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ubtitle 1">
            <a:extLst>
              <a:ext uri="{FF2B5EF4-FFF2-40B4-BE49-F238E27FC236}">
                <a16:creationId xmlns:a16="http://schemas.microsoft.com/office/drawing/2014/main" xmlns="" id="{F4D34063-F0A9-49BC-BD39-CCB7DA5B1882}"/>
              </a:ext>
            </a:extLst>
          </p:cNvPr>
          <p:cNvSpPr>
            <a:spLocks noGrp="1"/>
          </p:cNvSpPr>
          <p:nvPr>
            <p:ph type="subTitle" idx="1"/>
          </p:nvPr>
        </p:nvSpPr>
        <p:spPr>
          <a:xfrm>
            <a:off x="1894919" y="1437333"/>
            <a:ext cx="6687972" cy="2699602"/>
          </a:xfrm>
        </p:spPr>
        <p:txBody>
          <a:bodyPr>
            <a:normAutofit/>
          </a:bodyPr>
          <a:lstStyle/>
          <a:p>
            <a:pPr marL="285750" indent="-285750">
              <a:buFontTx/>
              <a:buChar char="-"/>
            </a:pPr>
            <a:r>
              <a:rPr lang="en-US" u="sng" dirty="0" smtClean="0"/>
              <a:t>Output:</a:t>
            </a:r>
            <a:r>
              <a:rPr lang="en-US" dirty="0" smtClean="0"/>
              <a:t>  </a:t>
            </a:r>
            <a:r>
              <a:rPr lang="en-US" dirty="0" smtClean="0">
                <a:sym typeface="Wingdings" panose="05000000000000000000" pitchFamily="2" charset="2"/>
              </a:rPr>
              <a:t> </a:t>
            </a:r>
            <a:r>
              <a:rPr lang="en-US" dirty="0">
                <a:sym typeface="Wingdings" panose="05000000000000000000" pitchFamily="2" charset="2"/>
              </a:rPr>
              <a:t>T</a:t>
            </a:r>
            <a:r>
              <a:rPr lang="en-US" dirty="0" smtClean="0"/>
              <a:t>he following Graph</a:t>
            </a:r>
          </a:p>
          <a:p>
            <a:pPr marL="285750" indent="-285750">
              <a:buFontTx/>
              <a:buChar char="-"/>
            </a:pPr>
            <a:endParaRPr lang="en-US" dirty="0"/>
          </a:p>
          <a:p>
            <a:pPr marL="285750" indent="-285750">
              <a:buFontTx/>
              <a:buChar char="-"/>
            </a:pPr>
            <a:endParaRPr lang="en-US" dirty="0"/>
          </a:p>
          <a:p>
            <a:endParaRPr lang="en-US" dirty="0"/>
          </a:p>
          <a:p>
            <a:endParaRPr lang="en-US" dirty="0"/>
          </a:p>
        </p:txBody>
      </p:sp>
      <p:sp>
        <p:nvSpPr>
          <p:cNvPr id="3" name="Date Placeholder 2">
            <a:extLst>
              <a:ext uri="{FF2B5EF4-FFF2-40B4-BE49-F238E27FC236}">
                <a16:creationId xmlns:a16="http://schemas.microsoft.com/office/drawing/2014/main" xmlns="" id="{89359392-62F7-4379-8110-61E822768C94}"/>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A6E6832B-EB59-46B0-A215-C28A39A4E6F1}"/>
              </a:ext>
            </a:extLst>
          </p:cNvPr>
          <p:cNvSpPr>
            <a:spLocks noGrp="1"/>
          </p:cNvSpPr>
          <p:nvPr>
            <p:ph type="sldNum" sz="quarter" idx="12"/>
          </p:nvPr>
        </p:nvSpPr>
        <p:spPr/>
        <p:txBody>
          <a:bodyPr/>
          <a:lstStyle/>
          <a:p>
            <a:fld id="{8271DC61-FD4F-6F42-810D-876D2F91EC3B}" type="slidenum">
              <a:rPr lang="de-DE" smtClean="0"/>
              <a:t>22</a:t>
            </a:fld>
            <a:endParaRPr lang="de-DE"/>
          </a:p>
        </p:txBody>
      </p:sp>
      <p:sp>
        <p:nvSpPr>
          <p:cNvPr id="5" name="Title 4">
            <a:extLst>
              <a:ext uri="{FF2B5EF4-FFF2-40B4-BE49-F238E27FC236}">
                <a16:creationId xmlns:a16="http://schemas.microsoft.com/office/drawing/2014/main" xmlns="" id="{8830312A-3C52-43E5-A670-BFF011CE9FEE}"/>
              </a:ext>
            </a:extLst>
          </p:cNvPr>
          <p:cNvSpPr>
            <a:spLocks noGrp="1"/>
          </p:cNvSpPr>
          <p:nvPr>
            <p:ph type="ctrTitle"/>
          </p:nvPr>
        </p:nvSpPr>
        <p:spPr/>
        <p:txBody>
          <a:bodyPr>
            <a:normAutofit/>
          </a:bodyPr>
          <a:lstStyle/>
          <a:p>
            <a:r>
              <a:rPr lang="de-DE" dirty="0"/>
              <a:t>Visualization </a:t>
            </a:r>
            <a:r>
              <a:rPr lang="de-DE" dirty="0" err="1"/>
              <a:t>of</a:t>
            </a:r>
            <a:r>
              <a:rPr lang="de-DE" dirty="0"/>
              <a:t> </a:t>
            </a:r>
            <a:r>
              <a:rPr lang="de-DE" dirty="0" err="1" smtClean="0"/>
              <a:t>Results</a:t>
            </a:r>
            <a:r>
              <a:rPr lang="de-DE" dirty="0"/>
              <a:t> </a:t>
            </a:r>
            <a:r>
              <a:rPr lang="de-DE" dirty="0" smtClean="0"/>
              <a:t>(7/7)</a:t>
            </a:r>
            <a:endParaRPr lang="en-GB" dirty="0"/>
          </a:p>
        </p:txBody>
      </p:sp>
    </p:spTree>
    <p:extLst>
      <p:ext uri="{BB962C8B-B14F-4D97-AF65-F5344CB8AC3E}">
        <p14:creationId xmlns:p14="http://schemas.microsoft.com/office/powerpoint/2010/main" val="1828379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903DA1E-133E-490D-B5D4-EB5F04779256}"/>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0C948F13-FFFA-49AD-8308-F31DFA0555C7}"/>
              </a:ext>
            </a:extLst>
          </p:cNvPr>
          <p:cNvSpPr>
            <a:spLocks noGrp="1"/>
          </p:cNvSpPr>
          <p:nvPr>
            <p:ph type="sldNum" sz="quarter" idx="12"/>
          </p:nvPr>
        </p:nvSpPr>
        <p:spPr/>
        <p:txBody>
          <a:bodyPr/>
          <a:lstStyle/>
          <a:p>
            <a:fld id="{8271DC61-FD4F-6F42-810D-876D2F91EC3B}" type="slidenum">
              <a:rPr lang="de-DE" smtClean="0"/>
              <a:t>3</a:t>
            </a:fld>
            <a:endParaRPr lang="de-DE"/>
          </a:p>
        </p:txBody>
      </p:sp>
      <p:sp>
        <p:nvSpPr>
          <p:cNvPr id="5" name="Title 4">
            <a:extLst>
              <a:ext uri="{FF2B5EF4-FFF2-40B4-BE49-F238E27FC236}">
                <a16:creationId xmlns:a16="http://schemas.microsoft.com/office/drawing/2014/main" xmlns="" id="{D1C540E7-DC1B-43F2-9BA5-733DD71C4D1E}"/>
              </a:ext>
            </a:extLst>
          </p:cNvPr>
          <p:cNvSpPr>
            <a:spLocks noGrp="1"/>
          </p:cNvSpPr>
          <p:nvPr>
            <p:ph type="ctrTitle"/>
          </p:nvPr>
        </p:nvSpPr>
        <p:spPr>
          <a:xfrm>
            <a:off x="1228014" y="1987219"/>
            <a:ext cx="6687972" cy="853210"/>
          </a:xfrm>
        </p:spPr>
        <p:txBody>
          <a:bodyPr/>
          <a:lstStyle/>
          <a:p>
            <a:pPr algn="ctr"/>
            <a:r>
              <a:rPr lang="de-DE" dirty="0"/>
              <a:t>STEPS</a:t>
            </a:r>
            <a:endParaRPr lang="en-US" dirty="0"/>
          </a:p>
        </p:txBody>
      </p:sp>
    </p:spTree>
    <p:extLst>
      <p:ext uri="{BB962C8B-B14F-4D97-AF65-F5344CB8AC3E}">
        <p14:creationId xmlns:p14="http://schemas.microsoft.com/office/powerpoint/2010/main" val="168524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DDD94103-EF29-40B9-91E5-09293FD5F9B9}"/>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22524645-D150-4E19-9BC1-6F559EF1C13C}"/>
              </a:ext>
            </a:extLst>
          </p:cNvPr>
          <p:cNvSpPr>
            <a:spLocks noGrp="1"/>
          </p:cNvSpPr>
          <p:nvPr>
            <p:ph type="sldNum" sz="quarter" idx="12"/>
          </p:nvPr>
        </p:nvSpPr>
        <p:spPr/>
        <p:txBody>
          <a:bodyPr/>
          <a:lstStyle/>
          <a:p>
            <a:fld id="{8271DC61-FD4F-6F42-810D-876D2F91EC3B}" type="slidenum">
              <a:rPr lang="de-DE" smtClean="0"/>
              <a:t>4</a:t>
            </a:fld>
            <a:endParaRPr lang="de-DE"/>
          </a:p>
        </p:txBody>
      </p:sp>
      <p:sp>
        <p:nvSpPr>
          <p:cNvPr id="5" name="Title 4">
            <a:extLst>
              <a:ext uri="{FF2B5EF4-FFF2-40B4-BE49-F238E27FC236}">
                <a16:creationId xmlns:a16="http://schemas.microsoft.com/office/drawing/2014/main" xmlns="" id="{A4A8AF28-E90A-4D2D-B545-8C5CB6A7DDBC}"/>
              </a:ext>
            </a:extLst>
          </p:cNvPr>
          <p:cNvSpPr>
            <a:spLocks noGrp="1"/>
          </p:cNvSpPr>
          <p:nvPr>
            <p:ph type="ctrTitle"/>
          </p:nvPr>
        </p:nvSpPr>
        <p:spPr>
          <a:xfrm>
            <a:off x="0" y="685957"/>
            <a:ext cx="9144000" cy="853210"/>
          </a:xfrm>
        </p:spPr>
        <p:txBody>
          <a:bodyPr/>
          <a:lstStyle/>
          <a:p>
            <a:pPr algn="ctr"/>
            <a:r>
              <a:rPr lang="de-DE" dirty="0" err="1"/>
              <a:t>Step</a:t>
            </a:r>
            <a:r>
              <a:rPr lang="de-DE" dirty="0"/>
              <a:t> 1 – </a:t>
            </a:r>
            <a:r>
              <a:rPr lang="de-DE" dirty="0" err="1"/>
              <a:t>Identifying</a:t>
            </a:r>
            <a:r>
              <a:rPr lang="de-DE" dirty="0"/>
              <a:t> Major Components</a:t>
            </a:r>
            <a:endParaRPr lang="en-US" dirty="0"/>
          </a:p>
        </p:txBody>
      </p:sp>
      <p:sp>
        <p:nvSpPr>
          <p:cNvPr id="9" name="Rectangle: Rounded Corners 8">
            <a:extLst>
              <a:ext uri="{FF2B5EF4-FFF2-40B4-BE49-F238E27FC236}">
                <a16:creationId xmlns:a16="http://schemas.microsoft.com/office/drawing/2014/main" xmlns="" id="{FF1BA190-C515-4266-AEFD-CFB587C174E8}"/>
              </a:ext>
            </a:extLst>
          </p:cNvPr>
          <p:cNvSpPr/>
          <p:nvPr/>
        </p:nvSpPr>
        <p:spPr>
          <a:xfrm>
            <a:off x="3426486" y="2280976"/>
            <a:ext cx="1640391"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Benchmarking Tool	</a:t>
            </a:r>
            <a:endParaRPr lang="en-US"/>
          </a:p>
        </p:txBody>
      </p:sp>
      <p:sp>
        <p:nvSpPr>
          <p:cNvPr id="11" name="Rectangle: Rounded Corners 10">
            <a:extLst>
              <a:ext uri="{FF2B5EF4-FFF2-40B4-BE49-F238E27FC236}">
                <a16:creationId xmlns:a16="http://schemas.microsoft.com/office/drawing/2014/main" xmlns="" id="{A925AB98-8B33-4D4F-9E49-AF93D96FDB8F}"/>
              </a:ext>
            </a:extLst>
          </p:cNvPr>
          <p:cNvSpPr/>
          <p:nvPr/>
        </p:nvSpPr>
        <p:spPr>
          <a:xfrm>
            <a:off x="6285243" y="2280976"/>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err="1"/>
              <a:t>Visualization</a:t>
            </a:r>
            <a:endParaRPr lang="en-US"/>
          </a:p>
        </p:txBody>
      </p:sp>
      <p:sp>
        <p:nvSpPr>
          <p:cNvPr id="12" name="Rectangle: Rounded Corners 11">
            <a:extLst>
              <a:ext uri="{FF2B5EF4-FFF2-40B4-BE49-F238E27FC236}">
                <a16:creationId xmlns:a16="http://schemas.microsoft.com/office/drawing/2014/main" xmlns="" id="{2229C674-92D3-4074-A81C-25182A870EF9}"/>
              </a:ext>
            </a:extLst>
          </p:cNvPr>
          <p:cNvSpPr/>
          <p:nvPr/>
        </p:nvSpPr>
        <p:spPr>
          <a:xfrm>
            <a:off x="695011" y="2280976"/>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a:t>
            </a:r>
            <a:endParaRPr lang="en-US"/>
          </a:p>
        </p:txBody>
      </p:sp>
      <p:cxnSp>
        <p:nvCxnSpPr>
          <p:cNvPr id="14" name="Straight Arrow Connector 13">
            <a:extLst>
              <a:ext uri="{FF2B5EF4-FFF2-40B4-BE49-F238E27FC236}">
                <a16:creationId xmlns:a16="http://schemas.microsoft.com/office/drawing/2014/main" xmlns="" id="{924916C2-2F6B-4958-8901-CA1739DC4450}"/>
              </a:ext>
            </a:extLst>
          </p:cNvPr>
          <p:cNvCxnSpPr>
            <a:cxnSpLocks/>
            <a:stCxn id="12" idx="3"/>
            <a:endCxn id="9" idx="1"/>
          </p:cNvCxnSpPr>
          <p:nvPr/>
        </p:nvCxnSpPr>
        <p:spPr>
          <a:xfrm>
            <a:off x="2319494" y="2707581"/>
            <a:ext cx="11069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xmlns="" id="{BF3640FC-BF42-4019-820F-57948EA3B880}"/>
              </a:ext>
            </a:extLst>
          </p:cNvPr>
          <p:cNvCxnSpPr>
            <a:endCxn id="11" idx="1"/>
          </p:cNvCxnSpPr>
          <p:nvPr/>
        </p:nvCxnSpPr>
        <p:spPr>
          <a:xfrm>
            <a:off x="5050969" y="2707581"/>
            <a:ext cx="12342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E3A93367-06D0-412C-96F8-2223F1AB5DFA}"/>
              </a:ext>
            </a:extLst>
          </p:cNvPr>
          <p:cNvCxnSpPr/>
          <p:nvPr/>
        </p:nvCxnSpPr>
        <p:spPr>
          <a:xfrm>
            <a:off x="7909726" y="2707581"/>
            <a:ext cx="8474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xmlns="" id="{7CCD273B-6929-408E-9369-38C977C3BED1}"/>
              </a:ext>
            </a:extLst>
          </p:cNvPr>
          <p:cNvSpPr txBox="1"/>
          <p:nvPr/>
        </p:nvSpPr>
        <p:spPr>
          <a:xfrm>
            <a:off x="2356338" y="2309613"/>
            <a:ext cx="1038333" cy="369332"/>
          </a:xfrm>
          <a:prstGeom prst="rect">
            <a:avLst/>
          </a:prstGeom>
          <a:noFill/>
        </p:spPr>
        <p:txBody>
          <a:bodyPr wrap="square" rtlCol="0">
            <a:spAutoFit/>
          </a:bodyPr>
          <a:lstStyle/>
          <a:p>
            <a:pPr algn="ctr"/>
            <a:r>
              <a:rPr lang="de-DE"/>
              <a:t>Input</a:t>
            </a:r>
            <a:endParaRPr lang="en-US"/>
          </a:p>
        </p:txBody>
      </p:sp>
      <p:sp>
        <p:nvSpPr>
          <p:cNvPr id="24" name="TextBox 23">
            <a:extLst>
              <a:ext uri="{FF2B5EF4-FFF2-40B4-BE49-F238E27FC236}">
                <a16:creationId xmlns:a16="http://schemas.microsoft.com/office/drawing/2014/main" xmlns="" id="{1DC544F2-947F-4A34-863E-EC49CA121818}"/>
              </a:ext>
            </a:extLst>
          </p:cNvPr>
          <p:cNvSpPr txBox="1"/>
          <p:nvPr/>
        </p:nvSpPr>
        <p:spPr>
          <a:xfrm>
            <a:off x="5066878" y="2343273"/>
            <a:ext cx="1163937" cy="369332"/>
          </a:xfrm>
          <a:prstGeom prst="rect">
            <a:avLst/>
          </a:prstGeom>
          <a:noFill/>
        </p:spPr>
        <p:txBody>
          <a:bodyPr wrap="square" rtlCol="0">
            <a:spAutoFit/>
          </a:bodyPr>
          <a:lstStyle/>
          <a:p>
            <a:pPr algn="ctr"/>
            <a:r>
              <a:rPr lang="de-DE"/>
              <a:t>Input</a:t>
            </a:r>
            <a:endParaRPr lang="en-US"/>
          </a:p>
        </p:txBody>
      </p:sp>
      <p:sp>
        <p:nvSpPr>
          <p:cNvPr id="26" name="TextBox 25">
            <a:extLst>
              <a:ext uri="{FF2B5EF4-FFF2-40B4-BE49-F238E27FC236}">
                <a16:creationId xmlns:a16="http://schemas.microsoft.com/office/drawing/2014/main" xmlns="" id="{C75DDC9B-1561-478E-9611-778B510FE67A}"/>
              </a:ext>
            </a:extLst>
          </p:cNvPr>
          <p:cNvSpPr txBox="1"/>
          <p:nvPr/>
        </p:nvSpPr>
        <p:spPr>
          <a:xfrm>
            <a:off x="7969180" y="2061250"/>
            <a:ext cx="959618" cy="646331"/>
          </a:xfrm>
          <a:prstGeom prst="rect">
            <a:avLst/>
          </a:prstGeom>
          <a:noFill/>
        </p:spPr>
        <p:txBody>
          <a:bodyPr wrap="square" rtlCol="0">
            <a:spAutoFit/>
          </a:bodyPr>
          <a:lstStyle/>
          <a:p>
            <a:pPr algn="ctr"/>
            <a:r>
              <a:rPr lang="de-DE"/>
              <a:t>Output (Graph)</a:t>
            </a:r>
            <a:endParaRPr lang="en-US"/>
          </a:p>
        </p:txBody>
      </p:sp>
      <p:sp>
        <p:nvSpPr>
          <p:cNvPr id="15" name="Rectangle: Rounded Corners 14">
            <a:extLst>
              <a:ext uri="{FF2B5EF4-FFF2-40B4-BE49-F238E27FC236}">
                <a16:creationId xmlns:a16="http://schemas.microsoft.com/office/drawing/2014/main" xmlns="" id="{37A87D28-D6F0-42E3-8B03-6A4FEA2F5AE3}"/>
              </a:ext>
            </a:extLst>
          </p:cNvPr>
          <p:cNvSpPr/>
          <p:nvPr/>
        </p:nvSpPr>
        <p:spPr>
          <a:xfrm>
            <a:off x="695011" y="3769922"/>
            <a:ext cx="1624483" cy="8532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a:t>
            </a:r>
            <a:endParaRPr lang="en-US"/>
          </a:p>
        </p:txBody>
      </p:sp>
      <p:cxnSp>
        <p:nvCxnSpPr>
          <p:cNvPr id="7" name="Straight Arrow Connector 6">
            <a:extLst>
              <a:ext uri="{FF2B5EF4-FFF2-40B4-BE49-F238E27FC236}">
                <a16:creationId xmlns:a16="http://schemas.microsoft.com/office/drawing/2014/main" xmlns="" id="{6BF1B32B-25A9-42E7-A3F0-47C0B1863657}"/>
              </a:ext>
            </a:extLst>
          </p:cNvPr>
          <p:cNvCxnSpPr>
            <a:stCxn id="15" idx="0"/>
            <a:endCxn id="12" idx="2"/>
          </p:cNvCxnSpPr>
          <p:nvPr/>
        </p:nvCxnSpPr>
        <p:spPr>
          <a:xfrm flipV="1">
            <a:off x="1507253" y="3134186"/>
            <a:ext cx="0" cy="63573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16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C619DAD0-D149-43ED-9503-3DB1B6BD5D62}"/>
              </a:ext>
            </a:extLst>
          </p:cNvPr>
          <p:cNvSpPr>
            <a:spLocks noGrp="1"/>
          </p:cNvSpPr>
          <p:nvPr>
            <p:ph type="subTitle" idx="1"/>
          </p:nvPr>
        </p:nvSpPr>
        <p:spPr>
          <a:xfrm>
            <a:off x="0" y="1551633"/>
            <a:ext cx="9144000" cy="3166068"/>
          </a:xfrm>
        </p:spPr>
        <p:txBody>
          <a:bodyPr/>
          <a:lstStyle/>
          <a:p>
            <a:endParaRPr lang="en-GB" dirty="0"/>
          </a:p>
        </p:txBody>
      </p:sp>
      <p:sp>
        <p:nvSpPr>
          <p:cNvPr id="3" name="Date Placeholder 2">
            <a:extLst>
              <a:ext uri="{FF2B5EF4-FFF2-40B4-BE49-F238E27FC236}">
                <a16:creationId xmlns:a16="http://schemas.microsoft.com/office/drawing/2014/main" xmlns="" id="{6DCBE7D1-E171-4CBC-A52C-BDCA758F6A4F}"/>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38F51E65-3A72-4FC8-BAA7-0FD18AA9B05D}"/>
              </a:ext>
            </a:extLst>
          </p:cNvPr>
          <p:cNvSpPr>
            <a:spLocks noGrp="1"/>
          </p:cNvSpPr>
          <p:nvPr>
            <p:ph type="sldNum" sz="quarter" idx="12"/>
          </p:nvPr>
        </p:nvSpPr>
        <p:spPr/>
        <p:txBody>
          <a:bodyPr/>
          <a:lstStyle/>
          <a:p>
            <a:fld id="{8271DC61-FD4F-6F42-810D-876D2F91EC3B}" type="slidenum">
              <a:rPr lang="de-DE" smtClean="0"/>
              <a:t>5</a:t>
            </a:fld>
            <a:endParaRPr lang="de-DE"/>
          </a:p>
        </p:txBody>
      </p:sp>
      <p:sp>
        <p:nvSpPr>
          <p:cNvPr id="5" name="Title 4">
            <a:extLst>
              <a:ext uri="{FF2B5EF4-FFF2-40B4-BE49-F238E27FC236}">
                <a16:creationId xmlns:a16="http://schemas.microsoft.com/office/drawing/2014/main" xmlns="" id="{8EEF65E8-0BD5-43AC-A281-B5A4FE9887C2}"/>
              </a:ext>
            </a:extLst>
          </p:cNvPr>
          <p:cNvSpPr>
            <a:spLocks noGrp="1"/>
          </p:cNvSpPr>
          <p:nvPr>
            <p:ph type="ctrTitle"/>
          </p:nvPr>
        </p:nvSpPr>
        <p:spPr/>
        <p:txBody>
          <a:bodyPr/>
          <a:lstStyle/>
          <a:p>
            <a:r>
              <a:rPr lang="de-DE" dirty="0" err="1"/>
              <a:t>Step</a:t>
            </a:r>
            <a:r>
              <a:rPr lang="de-DE" dirty="0"/>
              <a:t> 2 – </a:t>
            </a:r>
            <a:r>
              <a:rPr lang="de-DE" dirty="0" err="1"/>
              <a:t>Decision</a:t>
            </a:r>
            <a:r>
              <a:rPr lang="de-DE" dirty="0"/>
              <a:t> Making</a:t>
            </a:r>
            <a:endParaRPr lang="en-GB" dirty="0"/>
          </a:p>
        </p:txBody>
      </p:sp>
      <p:sp>
        <p:nvSpPr>
          <p:cNvPr id="6" name="Rectangle: Rounded Corners 5">
            <a:extLst>
              <a:ext uri="{FF2B5EF4-FFF2-40B4-BE49-F238E27FC236}">
                <a16:creationId xmlns:a16="http://schemas.microsoft.com/office/drawing/2014/main" xmlns="" id="{CB8DA1F4-52FF-4446-87CC-3A14C4A147E6}"/>
              </a:ext>
            </a:extLst>
          </p:cNvPr>
          <p:cNvSpPr/>
          <p:nvPr/>
        </p:nvSpPr>
        <p:spPr>
          <a:xfrm>
            <a:off x="429566" y="1959893"/>
            <a:ext cx="1519813"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err="1"/>
              <a:t>Programming</a:t>
            </a:r>
            <a:r>
              <a:rPr lang="de-DE" dirty="0"/>
              <a:t> Language</a:t>
            </a:r>
            <a:endParaRPr lang="en-GB" dirty="0"/>
          </a:p>
        </p:txBody>
      </p:sp>
      <p:sp>
        <p:nvSpPr>
          <p:cNvPr id="13" name="Rectangle: Rounded Corners 12">
            <a:extLst>
              <a:ext uri="{FF2B5EF4-FFF2-40B4-BE49-F238E27FC236}">
                <a16:creationId xmlns:a16="http://schemas.microsoft.com/office/drawing/2014/main" xmlns="" id="{363ACCC1-C7A8-4D52-A9DE-4EF8CD3A272D}"/>
              </a:ext>
            </a:extLst>
          </p:cNvPr>
          <p:cNvSpPr/>
          <p:nvPr/>
        </p:nvSpPr>
        <p:spPr>
          <a:xfrm>
            <a:off x="2627225" y="1959893"/>
            <a:ext cx="1366576"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Operating System</a:t>
            </a:r>
            <a:endParaRPr lang="en-GB" dirty="0"/>
          </a:p>
        </p:txBody>
      </p:sp>
      <p:sp>
        <p:nvSpPr>
          <p:cNvPr id="14" name="Rectangle: Rounded Corners 13">
            <a:extLst>
              <a:ext uri="{FF2B5EF4-FFF2-40B4-BE49-F238E27FC236}">
                <a16:creationId xmlns:a16="http://schemas.microsoft.com/office/drawing/2014/main" xmlns="" id="{3387208A-A42D-43A4-B10C-6706CE02893F}"/>
              </a:ext>
            </a:extLst>
          </p:cNvPr>
          <p:cNvSpPr/>
          <p:nvPr/>
        </p:nvSpPr>
        <p:spPr>
          <a:xfrm>
            <a:off x="4821533" y="1959893"/>
            <a:ext cx="1366576"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IDE</a:t>
            </a:r>
            <a:endParaRPr lang="en-GB" dirty="0"/>
          </a:p>
        </p:txBody>
      </p:sp>
      <p:sp>
        <p:nvSpPr>
          <p:cNvPr id="15" name="Rectangle: Rounded Corners 14">
            <a:extLst>
              <a:ext uri="{FF2B5EF4-FFF2-40B4-BE49-F238E27FC236}">
                <a16:creationId xmlns:a16="http://schemas.microsoft.com/office/drawing/2014/main" xmlns="" id="{DF32EAA3-A941-4A8E-A819-4613992EC516}"/>
              </a:ext>
            </a:extLst>
          </p:cNvPr>
          <p:cNvSpPr/>
          <p:nvPr/>
        </p:nvSpPr>
        <p:spPr>
          <a:xfrm>
            <a:off x="7137680" y="1959892"/>
            <a:ext cx="1576754" cy="527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Benchmarking Tool</a:t>
            </a:r>
            <a:endParaRPr lang="en-GB" dirty="0"/>
          </a:p>
        </p:txBody>
      </p:sp>
      <p:sp>
        <p:nvSpPr>
          <p:cNvPr id="16" name="Rectangle 15">
            <a:extLst>
              <a:ext uri="{FF2B5EF4-FFF2-40B4-BE49-F238E27FC236}">
                <a16:creationId xmlns:a16="http://schemas.microsoft.com/office/drawing/2014/main" xmlns="" id="{DC645787-045F-4262-BDE3-CD720C63473A}"/>
              </a:ext>
            </a:extLst>
          </p:cNvPr>
          <p:cNvSpPr/>
          <p:nvPr/>
        </p:nvSpPr>
        <p:spPr>
          <a:xfrm>
            <a:off x="823965" y="2720218"/>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Java</a:t>
            </a:r>
            <a:endParaRPr lang="en-GB" dirty="0">
              <a:solidFill>
                <a:schemeClr val="tx1"/>
              </a:solidFill>
            </a:endParaRPr>
          </a:p>
        </p:txBody>
      </p:sp>
      <p:sp>
        <p:nvSpPr>
          <p:cNvPr id="17" name="Rectangle 16">
            <a:extLst>
              <a:ext uri="{FF2B5EF4-FFF2-40B4-BE49-F238E27FC236}">
                <a16:creationId xmlns:a16="http://schemas.microsoft.com/office/drawing/2014/main" xmlns="" id="{872B473E-61C4-4DE2-BF54-9B4423CC9637}"/>
              </a:ext>
            </a:extLst>
          </p:cNvPr>
          <p:cNvSpPr/>
          <p:nvPr/>
        </p:nvSpPr>
        <p:spPr>
          <a:xfrm>
            <a:off x="823965" y="3408082"/>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Erlang</a:t>
            </a:r>
            <a:endParaRPr lang="en-GB" dirty="0">
              <a:solidFill>
                <a:schemeClr val="tx1"/>
              </a:solidFill>
            </a:endParaRPr>
          </a:p>
        </p:txBody>
      </p:sp>
      <p:sp>
        <p:nvSpPr>
          <p:cNvPr id="18" name="Rectangle 17">
            <a:extLst>
              <a:ext uri="{FF2B5EF4-FFF2-40B4-BE49-F238E27FC236}">
                <a16:creationId xmlns:a16="http://schemas.microsoft.com/office/drawing/2014/main" xmlns="" id="{F608BBA8-7C8E-426F-9976-3765F4D1C7FF}"/>
              </a:ext>
            </a:extLst>
          </p:cNvPr>
          <p:cNvSpPr/>
          <p:nvPr/>
        </p:nvSpPr>
        <p:spPr>
          <a:xfrm>
            <a:off x="2996922" y="3421696"/>
            <a:ext cx="1056751"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Linux</a:t>
            </a:r>
            <a:endParaRPr lang="en-GB" dirty="0">
              <a:solidFill>
                <a:schemeClr val="tx1"/>
              </a:solidFill>
            </a:endParaRPr>
          </a:p>
        </p:txBody>
      </p:sp>
      <p:sp>
        <p:nvSpPr>
          <p:cNvPr id="19" name="Rectangle 18">
            <a:extLst>
              <a:ext uri="{FF2B5EF4-FFF2-40B4-BE49-F238E27FC236}">
                <a16:creationId xmlns:a16="http://schemas.microsoft.com/office/drawing/2014/main" xmlns="" id="{8161C10B-A5D5-45C6-867B-59381A06B7C9}"/>
              </a:ext>
            </a:extLst>
          </p:cNvPr>
          <p:cNvSpPr/>
          <p:nvPr/>
        </p:nvSpPr>
        <p:spPr>
          <a:xfrm>
            <a:off x="2980173" y="2720216"/>
            <a:ext cx="1088571"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Windows</a:t>
            </a:r>
            <a:endParaRPr lang="en-GB" dirty="0">
              <a:solidFill>
                <a:schemeClr val="tx1"/>
              </a:solidFill>
            </a:endParaRPr>
          </a:p>
        </p:txBody>
      </p:sp>
      <p:sp>
        <p:nvSpPr>
          <p:cNvPr id="20" name="Rectangle 19">
            <a:extLst>
              <a:ext uri="{FF2B5EF4-FFF2-40B4-BE49-F238E27FC236}">
                <a16:creationId xmlns:a16="http://schemas.microsoft.com/office/drawing/2014/main" xmlns="" id="{8C2DB02C-A4A2-4364-B3F9-87C439A2C194}"/>
              </a:ext>
            </a:extLst>
          </p:cNvPr>
          <p:cNvSpPr/>
          <p:nvPr/>
        </p:nvSpPr>
        <p:spPr>
          <a:xfrm>
            <a:off x="5189973" y="3417276"/>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err="1">
                <a:solidFill>
                  <a:schemeClr val="tx1"/>
                </a:solidFill>
              </a:rPr>
              <a:t>Eclipse</a:t>
            </a:r>
            <a:endParaRPr lang="en-GB" dirty="0">
              <a:solidFill>
                <a:schemeClr val="tx1"/>
              </a:solidFill>
            </a:endParaRPr>
          </a:p>
        </p:txBody>
      </p:sp>
      <p:sp>
        <p:nvSpPr>
          <p:cNvPr id="21" name="Rectangle 20">
            <a:extLst>
              <a:ext uri="{FF2B5EF4-FFF2-40B4-BE49-F238E27FC236}">
                <a16:creationId xmlns:a16="http://schemas.microsoft.com/office/drawing/2014/main" xmlns="" id="{EFA03B0F-E19B-4166-8E22-8B3EC4AD0A35}"/>
              </a:ext>
            </a:extLst>
          </p:cNvPr>
          <p:cNvSpPr/>
          <p:nvPr/>
        </p:nvSpPr>
        <p:spPr>
          <a:xfrm>
            <a:off x="5189973" y="2720217"/>
            <a:ext cx="823965"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err="1">
                <a:solidFill>
                  <a:schemeClr val="tx1"/>
                </a:solidFill>
              </a:rPr>
              <a:t>IntelliJ</a:t>
            </a:r>
            <a:endParaRPr lang="en-GB" dirty="0">
              <a:solidFill>
                <a:schemeClr val="tx1"/>
              </a:solidFill>
            </a:endParaRPr>
          </a:p>
        </p:txBody>
      </p:sp>
      <p:sp>
        <p:nvSpPr>
          <p:cNvPr id="22" name="Rectangle 21">
            <a:extLst>
              <a:ext uri="{FF2B5EF4-FFF2-40B4-BE49-F238E27FC236}">
                <a16:creationId xmlns:a16="http://schemas.microsoft.com/office/drawing/2014/main" xmlns="" id="{CA15F7CA-2C59-4C6A-80DF-04D953A64DC4}"/>
              </a:ext>
            </a:extLst>
          </p:cNvPr>
          <p:cNvSpPr/>
          <p:nvPr/>
        </p:nvSpPr>
        <p:spPr>
          <a:xfrm>
            <a:off x="7526215" y="4123174"/>
            <a:ext cx="914400"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err="1">
                <a:solidFill>
                  <a:schemeClr val="tx1"/>
                </a:solidFill>
              </a:rPr>
              <a:t>JMeter</a:t>
            </a:r>
            <a:endParaRPr lang="en-GB" dirty="0">
              <a:solidFill>
                <a:schemeClr val="tx1"/>
              </a:solidFill>
            </a:endParaRPr>
          </a:p>
        </p:txBody>
      </p:sp>
      <p:sp>
        <p:nvSpPr>
          <p:cNvPr id="23" name="Rectangle 22">
            <a:extLst>
              <a:ext uri="{FF2B5EF4-FFF2-40B4-BE49-F238E27FC236}">
                <a16:creationId xmlns:a16="http://schemas.microsoft.com/office/drawing/2014/main" xmlns="" id="{88270BD3-033A-4E76-818B-1EE338CBD975}"/>
              </a:ext>
            </a:extLst>
          </p:cNvPr>
          <p:cNvSpPr/>
          <p:nvPr/>
        </p:nvSpPr>
        <p:spPr>
          <a:xfrm>
            <a:off x="7526215" y="3421696"/>
            <a:ext cx="914399"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YCSB</a:t>
            </a:r>
            <a:endParaRPr lang="en-GB" dirty="0">
              <a:solidFill>
                <a:schemeClr val="tx1"/>
              </a:solidFill>
            </a:endParaRPr>
          </a:p>
        </p:txBody>
      </p:sp>
      <p:sp>
        <p:nvSpPr>
          <p:cNvPr id="24" name="Rectangle 23">
            <a:extLst>
              <a:ext uri="{FF2B5EF4-FFF2-40B4-BE49-F238E27FC236}">
                <a16:creationId xmlns:a16="http://schemas.microsoft.com/office/drawing/2014/main" xmlns="" id="{CDADE5D5-7CD9-4D0D-BF46-8D9DBCE59281}"/>
              </a:ext>
            </a:extLst>
          </p:cNvPr>
          <p:cNvSpPr/>
          <p:nvPr/>
        </p:nvSpPr>
        <p:spPr>
          <a:xfrm>
            <a:off x="7526215" y="2720218"/>
            <a:ext cx="914400" cy="52753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solidFill>
                  <a:schemeClr val="tx1"/>
                </a:solidFill>
              </a:rPr>
              <a:t>Basho Bench</a:t>
            </a:r>
            <a:endParaRPr lang="en-GB" dirty="0">
              <a:solidFill>
                <a:schemeClr val="tx1"/>
              </a:solidFill>
            </a:endParaRPr>
          </a:p>
        </p:txBody>
      </p:sp>
      <p:cxnSp>
        <p:nvCxnSpPr>
          <p:cNvPr id="26" name="Straight Connector 25">
            <a:extLst>
              <a:ext uri="{FF2B5EF4-FFF2-40B4-BE49-F238E27FC236}">
                <a16:creationId xmlns:a16="http://schemas.microsoft.com/office/drawing/2014/main" xmlns="" id="{C6AA7B77-8AF7-4C79-8C3E-BD9F8E73A0CA}"/>
              </a:ext>
            </a:extLst>
          </p:cNvPr>
          <p:cNvCxnSpPr/>
          <p:nvPr/>
        </p:nvCxnSpPr>
        <p:spPr>
          <a:xfrm>
            <a:off x="552659" y="2527160"/>
            <a:ext cx="0" cy="1210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xmlns="" id="{7A95D389-6818-4DCF-A49C-799CE1693EDF}"/>
              </a:ext>
            </a:extLst>
          </p:cNvPr>
          <p:cNvCxnSpPr>
            <a:cxnSpLocks/>
            <a:endCxn id="16" idx="1"/>
          </p:cNvCxnSpPr>
          <p:nvPr/>
        </p:nvCxnSpPr>
        <p:spPr>
          <a:xfrm>
            <a:off x="552659" y="2983988"/>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xmlns="" id="{76DF9232-4482-4C62-A5B6-4540929A023F}"/>
              </a:ext>
            </a:extLst>
          </p:cNvPr>
          <p:cNvCxnSpPr>
            <a:cxnSpLocks/>
          </p:cNvCxnSpPr>
          <p:nvPr/>
        </p:nvCxnSpPr>
        <p:spPr>
          <a:xfrm>
            <a:off x="552659" y="3737987"/>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4F26965C-85FA-466F-BB1A-5F083DA48495}"/>
              </a:ext>
            </a:extLst>
          </p:cNvPr>
          <p:cNvCxnSpPr/>
          <p:nvPr/>
        </p:nvCxnSpPr>
        <p:spPr>
          <a:xfrm>
            <a:off x="2708866" y="2487432"/>
            <a:ext cx="0" cy="1210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xmlns="" id="{E4EA617E-C2BE-4F6A-B66A-BA4188B6FFE9}"/>
              </a:ext>
            </a:extLst>
          </p:cNvPr>
          <p:cNvCxnSpPr/>
          <p:nvPr/>
        </p:nvCxnSpPr>
        <p:spPr>
          <a:xfrm>
            <a:off x="4925367" y="2487431"/>
            <a:ext cx="0" cy="1210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xmlns="" id="{D1AAE778-8A7C-4E1B-BFB3-3A0D5CAFA8AA}"/>
              </a:ext>
            </a:extLst>
          </p:cNvPr>
          <p:cNvCxnSpPr>
            <a:cxnSpLocks/>
          </p:cNvCxnSpPr>
          <p:nvPr/>
        </p:nvCxnSpPr>
        <p:spPr>
          <a:xfrm>
            <a:off x="7261609" y="2487432"/>
            <a:ext cx="0" cy="199413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xmlns="" id="{E3681096-5C39-4379-B617-2F904CB07125}"/>
              </a:ext>
            </a:extLst>
          </p:cNvPr>
          <p:cNvCxnSpPr>
            <a:cxnSpLocks/>
          </p:cNvCxnSpPr>
          <p:nvPr/>
        </p:nvCxnSpPr>
        <p:spPr>
          <a:xfrm>
            <a:off x="2702168" y="2983988"/>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xmlns="" id="{F2CAF865-FD73-4A4E-BF69-E59435220C71}"/>
              </a:ext>
            </a:extLst>
          </p:cNvPr>
          <p:cNvCxnSpPr>
            <a:cxnSpLocks/>
          </p:cNvCxnSpPr>
          <p:nvPr/>
        </p:nvCxnSpPr>
        <p:spPr>
          <a:xfrm>
            <a:off x="2708867" y="3698259"/>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xmlns="" id="{3B038912-8521-4D14-884D-CF14F77FBA6C}"/>
              </a:ext>
            </a:extLst>
          </p:cNvPr>
          <p:cNvCxnSpPr>
            <a:cxnSpLocks/>
          </p:cNvCxnSpPr>
          <p:nvPr/>
        </p:nvCxnSpPr>
        <p:spPr>
          <a:xfrm>
            <a:off x="4925367" y="2983985"/>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F9E3284C-6368-4902-8613-C0996A1D5154}"/>
              </a:ext>
            </a:extLst>
          </p:cNvPr>
          <p:cNvCxnSpPr>
            <a:cxnSpLocks/>
          </p:cNvCxnSpPr>
          <p:nvPr/>
        </p:nvCxnSpPr>
        <p:spPr>
          <a:xfrm>
            <a:off x="4918667" y="3707468"/>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xmlns="" id="{238F8F1E-2CCB-4232-959C-BD91443A33B8}"/>
              </a:ext>
            </a:extLst>
          </p:cNvPr>
          <p:cNvCxnSpPr>
            <a:cxnSpLocks/>
          </p:cNvCxnSpPr>
          <p:nvPr/>
        </p:nvCxnSpPr>
        <p:spPr>
          <a:xfrm>
            <a:off x="7261609" y="4481565"/>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xmlns="" id="{9493EA10-20EB-4FA1-8B92-97D25B642ADC}"/>
              </a:ext>
            </a:extLst>
          </p:cNvPr>
          <p:cNvCxnSpPr>
            <a:cxnSpLocks/>
          </p:cNvCxnSpPr>
          <p:nvPr/>
        </p:nvCxnSpPr>
        <p:spPr>
          <a:xfrm>
            <a:off x="7254909" y="3681045"/>
            <a:ext cx="2713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xmlns="" id="{4B3B7017-EB3B-4887-B143-B74DEEB42661}"/>
              </a:ext>
            </a:extLst>
          </p:cNvPr>
          <p:cNvCxnSpPr>
            <a:cxnSpLocks/>
          </p:cNvCxnSpPr>
          <p:nvPr/>
        </p:nvCxnSpPr>
        <p:spPr>
          <a:xfrm>
            <a:off x="7273332" y="2983988"/>
            <a:ext cx="271306"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5" name="Ink 44">
                <a:extLst>
                  <a:ext uri="{FF2B5EF4-FFF2-40B4-BE49-F238E27FC236}">
                    <a16:creationId xmlns:a16="http://schemas.microsoft.com/office/drawing/2014/main" xmlns="" id="{E36D8DF8-9926-4755-812A-2C42A83E95A1}"/>
                  </a:ext>
                </a:extLst>
              </p14:cNvPr>
              <p14:cNvContentPartPr/>
              <p14:nvPr/>
            </p14:nvContentPartPr>
            <p14:xfrm>
              <a:off x="888547" y="3395152"/>
              <a:ext cx="656640" cy="554760"/>
            </p14:xfrm>
          </p:contentPart>
        </mc:Choice>
        <mc:Fallback xmlns="">
          <p:pic>
            <p:nvPicPr>
              <p:cNvPr id="45" name="Ink 44">
                <a:extLst>
                  <a:ext uri="{FF2B5EF4-FFF2-40B4-BE49-F238E27FC236}">
                    <a16:creationId xmlns:a16="http://schemas.microsoft.com/office/drawing/2014/main" id="{E36D8DF8-9926-4755-812A-2C42A83E95A1}"/>
                  </a:ext>
                </a:extLst>
              </p:cNvPr>
              <p:cNvPicPr/>
              <p:nvPr/>
            </p:nvPicPr>
            <p:blipFill>
              <a:blip r:embed="rId3"/>
              <a:stretch>
                <a:fillRect/>
              </a:stretch>
            </p:blipFill>
            <p:spPr>
              <a:xfrm>
                <a:off x="879547" y="3386152"/>
                <a:ext cx="67428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6" name="Ink 45">
                <a:extLst>
                  <a:ext uri="{FF2B5EF4-FFF2-40B4-BE49-F238E27FC236}">
                    <a16:creationId xmlns:a16="http://schemas.microsoft.com/office/drawing/2014/main" xmlns="" id="{A0B3B121-5EA6-4BD1-BC58-D179E598AD41}"/>
                  </a:ext>
                </a:extLst>
              </p14:cNvPr>
              <p14:cNvContentPartPr/>
              <p14:nvPr/>
            </p14:nvContentPartPr>
            <p14:xfrm>
              <a:off x="3175895" y="3444038"/>
              <a:ext cx="656640" cy="554760"/>
            </p14:xfrm>
          </p:contentPart>
        </mc:Choice>
        <mc:Fallback xmlns="">
          <p:pic>
            <p:nvPicPr>
              <p:cNvPr id="46" name="Ink 45">
                <a:extLst>
                  <a:ext uri="{FF2B5EF4-FFF2-40B4-BE49-F238E27FC236}">
                    <a16:creationId xmlns:a16="http://schemas.microsoft.com/office/drawing/2014/main" id="{A0B3B121-5EA6-4BD1-BC58-D179E598AD41}"/>
                  </a:ext>
                </a:extLst>
              </p:cNvPr>
              <p:cNvPicPr/>
              <p:nvPr/>
            </p:nvPicPr>
            <p:blipFill>
              <a:blip r:embed="rId3"/>
              <a:stretch>
                <a:fillRect/>
              </a:stretch>
            </p:blipFill>
            <p:spPr>
              <a:xfrm>
                <a:off x="3166895" y="3435038"/>
                <a:ext cx="67428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7" name="Ink 46">
                <a:extLst>
                  <a:ext uri="{FF2B5EF4-FFF2-40B4-BE49-F238E27FC236}">
                    <a16:creationId xmlns:a16="http://schemas.microsoft.com/office/drawing/2014/main" xmlns="" id="{C0201A26-E74B-4562-BBDE-5C8EB60D0DFF}"/>
                  </a:ext>
                </a:extLst>
              </p14:cNvPr>
              <p14:cNvContentPartPr/>
              <p14:nvPr/>
            </p14:nvContentPartPr>
            <p14:xfrm>
              <a:off x="5285211" y="3421696"/>
              <a:ext cx="656640" cy="554760"/>
            </p14:xfrm>
          </p:contentPart>
        </mc:Choice>
        <mc:Fallback xmlns="">
          <p:pic>
            <p:nvPicPr>
              <p:cNvPr id="47" name="Ink 46">
                <a:extLst>
                  <a:ext uri="{FF2B5EF4-FFF2-40B4-BE49-F238E27FC236}">
                    <a16:creationId xmlns:a16="http://schemas.microsoft.com/office/drawing/2014/main" id="{C0201A26-E74B-4562-BBDE-5C8EB60D0DFF}"/>
                  </a:ext>
                </a:extLst>
              </p:cNvPr>
              <p:cNvPicPr/>
              <p:nvPr/>
            </p:nvPicPr>
            <p:blipFill>
              <a:blip r:embed="rId3"/>
              <a:stretch>
                <a:fillRect/>
              </a:stretch>
            </p:blipFill>
            <p:spPr>
              <a:xfrm>
                <a:off x="5276211" y="3412696"/>
                <a:ext cx="67428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2" name="Ink 51">
                <a:extLst>
                  <a:ext uri="{FF2B5EF4-FFF2-40B4-BE49-F238E27FC236}">
                    <a16:creationId xmlns:a16="http://schemas.microsoft.com/office/drawing/2014/main" xmlns="" id="{9CE604DB-5843-4373-BFEE-9477D8BF31EA}"/>
                  </a:ext>
                </a:extLst>
              </p14:cNvPr>
              <p14:cNvContentPartPr/>
              <p14:nvPr/>
            </p14:nvContentPartPr>
            <p14:xfrm>
              <a:off x="7620000" y="2750542"/>
              <a:ext cx="656640" cy="554760"/>
            </p14:xfrm>
          </p:contentPart>
        </mc:Choice>
        <mc:Fallback xmlns="">
          <p:pic>
            <p:nvPicPr>
              <p:cNvPr id="52" name="Ink 51">
                <a:extLst>
                  <a:ext uri="{FF2B5EF4-FFF2-40B4-BE49-F238E27FC236}">
                    <a16:creationId xmlns:a16="http://schemas.microsoft.com/office/drawing/2014/main" id="{9CE604DB-5843-4373-BFEE-9477D8BF31EA}"/>
                  </a:ext>
                </a:extLst>
              </p:cNvPr>
              <p:cNvPicPr/>
              <p:nvPr/>
            </p:nvPicPr>
            <p:blipFill>
              <a:blip r:embed="rId3"/>
              <a:stretch>
                <a:fillRect/>
              </a:stretch>
            </p:blipFill>
            <p:spPr>
              <a:xfrm>
                <a:off x="7611000" y="2741542"/>
                <a:ext cx="67428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3" name="Ink 52">
                <a:extLst>
                  <a:ext uri="{FF2B5EF4-FFF2-40B4-BE49-F238E27FC236}">
                    <a16:creationId xmlns:a16="http://schemas.microsoft.com/office/drawing/2014/main" xmlns="" id="{7BD60453-32C1-46BD-A12E-AD8FB2602B5D}"/>
                  </a:ext>
                </a:extLst>
              </p14:cNvPr>
              <p14:cNvContentPartPr/>
              <p14:nvPr/>
            </p14:nvContentPartPr>
            <p14:xfrm>
              <a:off x="7658445" y="4123174"/>
              <a:ext cx="656640" cy="554760"/>
            </p14:xfrm>
          </p:contentPart>
        </mc:Choice>
        <mc:Fallback xmlns="">
          <p:pic>
            <p:nvPicPr>
              <p:cNvPr id="53" name="Ink 52">
                <a:extLst>
                  <a:ext uri="{FF2B5EF4-FFF2-40B4-BE49-F238E27FC236}">
                    <a16:creationId xmlns:a16="http://schemas.microsoft.com/office/drawing/2014/main" id="{7BD60453-32C1-46BD-A12E-AD8FB2602B5D}"/>
                  </a:ext>
                </a:extLst>
              </p:cNvPr>
              <p:cNvPicPr/>
              <p:nvPr/>
            </p:nvPicPr>
            <p:blipFill>
              <a:blip r:embed="rId3"/>
              <a:stretch>
                <a:fillRect/>
              </a:stretch>
            </p:blipFill>
            <p:spPr>
              <a:xfrm>
                <a:off x="7649445" y="4114174"/>
                <a:ext cx="674280" cy="572400"/>
              </a:xfrm>
              <a:prstGeom prst="rect">
                <a:avLst/>
              </a:prstGeom>
            </p:spPr>
          </p:pic>
        </mc:Fallback>
      </mc:AlternateContent>
    </p:spTree>
    <p:extLst>
      <p:ext uri="{BB962C8B-B14F-4D97-AF65-F5344CB8AC3E}">
        <p14:creationId xmlns:p14="http://schemas.microsoft.com/office/powerpoint/2010/main" val="159377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8" grpId="0" animBg="1"/>
      <p:bldP spid="19" grpId="0" animBg="1"/>
      <p:bldP spid="20" grpId="0" animBg="1"/>
      <p:bldP spid="21" grpId="0" animBg="1"/>
      <p:bldP spid="22"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D9841C7A-0436-497A-8FE7-3DBF3F5AA313}"/>
              </a:ext>
            </a:extLst>
          </p:cNvPr>
          <p:cNvSpPr>
            <a:spLocks noGrp="1"/>
          </p:cNvSpPr>
          <p:nvPr>
            <p:ph type="subTitle" idx="1"/>
          </p:nvPr>
        </p:nvSpPr>
        <p:spPr>
          <a:xfrm>
            <a:off x="-1" y="1316334"/>
            <a:ext cx="9179169" cy="3657600"/>
          </a:xfrm>
        </p:spPr>
        <p:txBody>
          <a:bodyPr/>
          <a:lstStyle/>
          <a:p>
            <a:endParaRPr lang="en-US" dirty="0"/>
          </a:p>
        </p:txBody>
      </p:sp>
      <p:sp>
        <p:nvSpPr>
          <p:cNvPr id="3" name="Date Placeholder 2">
            <a:extLst>
              <a:ext uri="{FF2B5EF4-FFF2-40B4-BE49-F238E27FC236}">
                <a16:creationId xmlns:a16="http://schemas.microsoft.com/office/drawing/2014/main" xmlns="" id="{4B8AD892-659E-45E3-8547-36B94D9B18BB}"/>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E26685A7-A435-48F7-817D-CBDF49D00C5A}"/>
              </a:ext>
            </a:extLst>
          </p:cNvPr>
          <p:cNvSpPr>
            <a:spLocks noGrp="1"/>
          </p:cNvSpPr>
          <p:nvPr>
            <p:ph type="sldNum" sz="quarter" idx="12"/>
          </p:nvPr>
        </p:nvSpPr>
        <p:spPr/>
        <p:txBody>
          <a:bodyPr/>
          <a:lstStyle/>
          <a:p>
            <a:fld id="{8271DC61-FD4F-6F42-810D-876D2F91EC3B}" type="slidenum">
              <a:rPr lang="de-DE" smtClean="0"/>
              <a:t>6</a:t>
            </a:fld>
            <a:endParaRPr lang="de-DE"/>
          </a:p>
        </p:txBody>
      </p:sp>
      <p:sp>
        <p:nvSpPr>
          <p:cNvPr id="5" name="Title 4">
            <a:extLst>
              <a:ext uri="{FF2B5EF4-FFF2-40B4-BE49-F238E27FC236}">
                <a16:creationId xmlns:a16="http://schemas.microsoft.com/office/drawing/2014/main" xmlns="" id="{DABEF1F7-ABE5-4F57-9FEF-2776888F7477}"/>
              </a:ext>
            </a:extLst>
          </p:cNvPr>
          <p:cNvSpPr>
            <a:spLocks noGrp="1"/>
          </p:cNvSpPr>
          <p:nvPr>
            <p:ph type="ctrTitle"/>
          </p:nvPr>
        </p:nvSpPr>
        <p:spPr>
          <a:xfrm>
            <a:off x="-1" y="685957"/>
            <a:ext cx="8686801" cy="853210"/>
          </a:xfrm>
        </p:spPr>
        <p:txBody>
          <a:bodyPr/>
          <a:lstStyle/>
          <a:p>
            <a:pPr algn="ctr"/>
            <a:r>
              <a:rPr lang="de-DE" dirty="0" err="1"/>
              <a:t>Step</a:t>
            </a:r>
            <a:r>
              <a:rPr lang="de-DE" dirty="0"/>
              <a:t> 3 - Architecture </a:t>
            </a:r>
            <a:endParaRPr lang="en-US" dirty="0"/>
          </a:p>
        </p:txBody>
      </p:sp>
      <p:sp>
        <p:nvSpPr>
          <p:cNvPr id="6" name="Flowchart: Magnetic Disk 5">
            <a:extLst>
              <a:ext uri="{FF2B5EF4-FFF2-40B4-BE49-F238E27FC236}">
                <a16:creationId xmlns:a16="http://schemas.microsoft.com/office/drawing/2014/main" xmlns="" id="{63115B9F-6D8E-45B7-85A2-132873BD9109}"/>
              </a:ext>
            </a:extLst>
          </p:cNvPr>
          <p:cNvSpPr/>
          <p:nvPr/>
        </p:nvSpPr>
        <p:spPr>
          <a:xfrm>
            <a:off x="241160" y="1408385"/>
            <a:ext cx="1125415" cy="124345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Container</a:t>
            </a:r>
            <a:endParaRPr lang="en-US"/>
          </a:p>
        </p:txBody>
      </p:sp>
      <p:sp>
        <p:nvSpPr>
          <p:cNvPr id="7" name="Rectangle 6">
            <a:extLst>
              <a:ext uri="{FF2B5EF4-FFF2-40B4-BE49-F238E27FC236}">
                <a16:creationId xmlns:a16="http://schemas.microsoft.com/office/drawing/2014/main" xmlns="" id="{8681ACB3-8FBF-4385-9AB2-1D0197F104C5}"/>
              </a:ext>
            </a:extLst>
          </p:cNvPr>
          <p:cNvSpPr/>
          <p:nvPr/>
        </p:nvSpPr>
        <p:spPr>
          <a:xfrm>
            <a:off x="2270928" y="1758973"/>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Client</a:t>
            </a:r>
            <a:endParaRPr lang="en-US"/>
          </a:p>
        </p:txBody>
      </p:sp>
      <p:sp>
        <p:nvSpPr>
          <p:cNvPr id="13" name="Rectangle 12">
            <a:extLst>
              <a:ext uri="{FF2B5EF4-FFF2-40B4-BE49-F238E27FC236}">
                <a16:creationId xmlns:a16="http://schemas.microsoft.com/office/drawing/2014/main" xmlns="" id="{023DDFED-E5A8-4605-A253-13D2F57AFE49}"/>
              </a:ext>
            </a:extLst>
          </p:cNvPr>
          <p:cNvSpPr/>
          <p:nvPr/>
        </p:nvSpPr>
        <p:spPr>
          <a:xfrm>
            <a:off x="125604" y="3987348"/>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a:t>
            </a:r>
            <a:endParaRPr lang="en-US"/>
          </a:p>
        </p:txBody>
      </p:sp>
      <p:sp>
        <p:nvSpPr>
          <p:cNvPr id="14" name="Rectangle 13">
            <a:extLst>
              <a:ext uri="{FF2B5EF4-FFF2-40B4-BE49-F238E27FC236}">
                <a16:creationId xmlns:a16="http://schemas.microsoft.com/office/drawing/2014/main" xmlns="" id="{7B11D976-8748-4435-BA4B-3517068C6549}"/>
              </a:ext>
            </a:extLst>
          </p:cNvPr>
          <p:cNvSpPr/>
          <p:nvPr/>
        </p:nvSpPr>
        <p:spPr>
          <a:xfrm>
            <a:off x="2534299" y="3987348"/>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Docker Manager</a:t>
            </a:r>
            <a:endParaRPr lang="en-US"/>
          </a:p>
        </p:txBody>
      </p:sp>
      <p:sp>
        <p:nvSpPr>
          <p:cNvPr id="15" name="Rectangle 14">
            <a:extLst>
              <a:ext uri="{FF2B5EF4-FFF2-40B4-BE49-F238E27FC236}">
                <a16:creationId xmlns:a16="http://schemas.microsoft.com/office/drawing/2014/main" xmlns="" id="{096CFDD8-4264-492D-9A73-C8EC9213A1F1}"/>
              </a:ext>
            </a:extLst>
          </p:cNvPr>
          <p:cNvSpPr/>
          <p:nvPr/>
        </p:nvSpPr>
        <p:spPr>
          <a:xfrm>
            <a:off x="7129305" y="3621248"/>
            <a:ext cx="1778559"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err="1"/>
              <a:t>Visualization</a:t>
            </a:r>
            <a:r>
              <a:rPr lang="de-DE"/>
              <a:t> </a:t>
            </a:r>
            <a:r>
              <a:rPr lang="de-DE" err="1"/>
              <a:t>of</a:t>
            </a:r>
            <a:r>
              <a:rPr lang="de-DE"/>
              <a:t> </a:t>
            </a:r>
            <a:r>
              <a:rPr lang="de-DE" err="1"/>
              <a:t>the</a:t>
            </a:r>
            <a:r>
              <a:rPr lang="de-DE"/>
              <a:t> </a:t>
            </a:r>
            <a:r>
              <a:rPr lang="de-DE" err="1"/>
              <a:t>Result</a:t>
            </a:r>
            <a:endParaRPr lang="en-US"/>
          </a:p>
        </p:txBody>
      </p:sp>
      <p:sp>
        <p:nvSpPr>
          <p:cNvPr id="16" name="Rectangle 15">
            <a:extLst>
              <a:ext uri="{FF2B5EF4-FFF2-40B4-BE49-F238E27FC236}">
                <a16:creationId xmlns:a16="http://schemas.microsoft.com/office/drawing/2014/main" xmlns="" id="{BBAFC401-E0B0-4581-A3AB-FD319F54C067}"/>
              </a:ext>
            </a:extLst>
          </p:cNvPr>
          <p:cNvSpPr/>
          <p:nvPr/>
        </p:nvSpPr>
        <p:spPr>
          <a:xfrm>
            <a:off x="7330272" y="2074984"/>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YCSB</a:t>
            </a:r>
            <a:endParaRPr lang="en-US"/>
          </a:p>
        </p:txBody>
      </p:sp>
      <p:sp>
        <p:nvSpPr>
          <p:cNvPr id="17" name="Rectangle 16">
            <a:extLst>
              <a:ext uri="{FF2B5EF4-FFF2-40B4-BE49-F238E27FC236}">
                <a16:creationId xmlns:a16="http://schemas.microsoft.com/office/drawing/2014/main" xmlns="" id="{306374B0-EE97-4BAC-AE73-99D3BD2F1DB7}"/>
              </a:ext>
            </a:extLst>
          </p:cNvPr>
          <p:cNvSpPr/>
          <p:nvPr/>
        </p:nvSpPr>
        <p:spPr>
          <a:xfrm>
            <a:off x="4838282" y="1758973"/>
            <a:ext cx="171491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Antidote Client Wrapper</a:t>
            </a:r>
            <a:endParaRPr lang="en-US"/>
          </a:p>
        </p:txBody>
      </p:sp>
      <p:sp>
        <p:nvSpPr>
          <p:cNvPr id="18" name="Rectangle 17">
            <a:extLst>
              <a:ext uri="{FF2B5EF4-FFF2-40B4-BE49-F238E27FC236}">
                <a16:creationId xmlns:a16="http://schemas.microsoft.com/office/drawing/2014/main" xmlns="" id="{60DEEF44-0EB5-4872-8DA5-F597C9E8F283}"/>
              </a:ext>
            </a:extLst>
          </p:cNvPr>
          <p:cNvSpPr/>
          <p:nvPr/>
        </p:nvSpPr>
        <p:spPr>
          <a:xfrm>
            <a:off x="5017477" y="2869349"/>
            <a:ext cx="1356528" cy="567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a:t>YCSB Client</a:t>
            </a:r>
            <a:endParaRPr lang="en-US"/>
          </a:p>
        </p:txBody>
      </p:sp>
      <p:cxnSp>
        <p:nvCxnSpPr>
          <p:cNvPr id="29" name="Straight Arrow Connector 28">
            <a:extLst>
              <a:ext uri="{FF2B5EF4-FFF2-40B4-BE49-F238E27FC236}">
                <a16:creationId xmlns:a16="http://schemas.microsoft.com/office/drawing/2014/main" xmlns="" id="{060C1E80-A75B-4ABC-BCAB-54C67CD5E441}"/>
              </a:ext>
            </a:extLst>
          </p:cNvPr>
          <p:cNvCxnSpPr>
            <a:endCxn id="13" idx="0"/>
          </p:cNvCxnSpPr>
          <p:nvPr/>
        </p:nvCxnSpPr>
        <p:spPr>
          <a:xfrm flipH="1">
            <a:off x="803868" y="2687934"/>
            <a:ext cx="5024" cy="129941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xmlns="" id="{5991950D-7935-437F-9025-252D61CD39A6}"/>
              </a:ext>
            </a:extLst>
          </p:cNvPr>
          <p:cNvCxnSpPr>
            <a:stCxn id="6" idx="4"/>
            <a:endCxn id="7" idx="1"/>
          </p:cNvCxnSpPr>
          <p:nvPr/>
        </p:nvCxnSpPr>
        <p:spPr>
          <a:xfrm>
            <a:off x="1366575" y="2030113"/>
            <a:ext cx="904353" cy="1272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xmlns="" id="{FF3D4A33-9CBC-43EE-86D4-08C1502368C2}"/>
              </a:ext>
            </a:extLst>
          </p:cNvPr>
          <p:cNvCxnSpPr>
            <a:cxnSpLocks/>
            <a:stCxn id="7" idx="3"/>
            <a:endCxn id="17" idx="1"/>
          </p:cNvCxnSpPr>
          <p:nvPr/>
        </p:nvCxnSpPr>
        <p:spPr>
          <a:xfrm>
            <a:off x="3627456" y="2042839"/>
            <a:ext cx="121082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xmlns="" id="{9BC0CBC3-FA63-4881-AD47-AC932802BCA8}"/>
              </a:ext>
            </a:extLst>
          </p:cNvPr>
          <p:cNvCxnSpPr>
            <a:cxnSpLocks/>
            <a:stCxn id="17" idx="2"/>
            <a:endCxn id="18" idx="0"/>
          </p:cNvCxnSpPr>
          <p:nvPr/>
        </p:nvCxnSpPr>
        <p:spPr>
          <a:xfrm>
            <a:off x="5695741" y="2326705"/>
            <a:ext cx="0" cy="54264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xmlns="" id="{6F4A1EDF-B67D-4BE4-AAEC-EC62EA5BBC44}"/>
              </a:ext>
            </a:extLst>
          </p:cNvPr>
          <p:cNvCxnSpPr>
            <a:cxnSpLocks/>
            <a:stCxn id="16" idx="2"/>
            <a:endCxn id="15" idx="0"/>
          </p:cNvCxnSpPr>
          <p:nvPr/>
        </p:nvCxnSpPr>
        <p:spPr>
          <a:xfrm>
            <a:off x="8008536" y="2642716"/>
            <a:ext cx="10049" cy="9785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xmlns="" id="{633EC22B-BDBF-49AC-A28E-B33CCFFC7F8B}"/>
              </a:ext>
            </a:extLst>
          </p:cNvPr>
          <p:cNvCxnSpPr>
            <a:stCxn id="13" idx="3"/>
          </p:cNvCxnSpPr>
          <p:nvPr/>
        </p:nvCxnSpPr>
        <p:spPr>
          <a:xfrm>
            <a:off x="1482132" y="4271214"/>
            <a:ext cx="1052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1" name="Connector: Elbow 70">
            <a:extLst>
              <a:ext uri="{FF2B5EF4-FFF2-40B4-BE49-F238E27FC236}">
                <a16:creationId xmlns:a16="http://schemas.microsoft.com/office/drawing/2014/main" xmlns="" id="{450EAEA0-E488-491C-A713-5C15B972B6DB}"/>
              </a:ext>
            </a:extLst>
          </p:cNvPr>
          <p:cNvCxnSpPr>
            <a:cxnSpLocks/>
          </p:cNvCxnSpPr>
          <p:nvPr/>
        </p:nvCxnSpPr>
        <p:spPr>
          <a:xfrm rot="16200000" flipV="1">
            <a:off x="1552104" y="2177302"/>
            <a:ext cx="1325880" cy="2286000"/>
          </a:xfrm>
          <a:prstGeom prst="bentConnector3">
            <a:avLst>
              <a:gd name="adj1" fmla="val 5054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8" name="Connector: Elbow 77">
            <a:extLst>
              <a:ext uri="{FF2B5EF4-FFF2-40B4-BE49-F238E27FC236}">
                <a16:creationId xmlns:a16="http://schemas.microsoft.com/office/drawing/2014/main" xmlns="" id="{B407DDD0-23AB-4A18-B5C5-DF70D6CC3644}"/>
              </a:ext>
            </a:extLst>
          </p:cNvPr>
          <p:cNvCxnSpPr>
            <a:cxnSpLocks/>
          </p:cNvCxnSpPr>
          <p:nvPr/>
        </p:nvCxnSpPr>
        <p:spPr>
          <a:xfrm flipV="1">
            <a:off x="6374005" y="2356879"/>
            <a:ext cx="960120" cy="822960"/>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97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E4BD737E-20F0-474A-A9D5-7B480061DEE2}"/>
              </a:ext>
            </a:extLst>
          </p:cNvPr>
          <p:cNvSpPr>
            <a:spLocks noGrp="1"/>
          </p:cNvSpPr>
          <p:nvPr>
            <p:ph type="subTitle" idx="1"/>
          </p:nvPr>
        </p:nvSpPr>
        <p:spPr>
          <a:xfrm>
            <a:off x="1748412" y="1551633"/>
            <a:ext cx="6938387" cy="2699602"/>
          </a:xfrm>
        </p:spPr>
        <p:txBody>
          <a:bodyPr/>
          <a:lstStyle/>
          <a:p>
            <a:pPr marL="342900" indent="-342900">
              <a:buFont typeface="+mj-lt"/>
              <a:buAutoNum type="arabicPeriod"/>
            </a:pPr>
            <a:r>
              <a:rPr lang="de-DE" dirty="0"/>
              <a:t>Docker Manager</a:t>
            </a:r>
          </a:p>
          <a:p>
            <a:pPr marL="342900" indent="-342900">
              <a:buFont typeface="+mj-lt"/>
              <a:buAutoNum type="arabicPeriod"/>
            </a:pPr>
            <a:endParaRPr lang="de-DE" dirty="0"/>
          </a:p>
          <a:p>
            <a:pPr marL="342900" indent="-342900">
              <a:buFont typeface="+mj-lt"/>
              <a:buAutoNum type="arabicPeriod"/>
            </a:pPr>
            <a:r>
              <a:rPr lang="de-DE" dirty="0"/>
              <a:t>Antidote Client Wrapper</a:t>
            </a:r>
          </a:p>
          <a:p>
            <a:pPr marL="342900" indent="-342900">
              <a:buFont typeface="+mj-lt"/>
              <a:buAutoNum type="arabicPeriod"/>
            </a:pPr>
            <a:endParaRPr lang="de-DE" dirty="0"/>
          </a:p>
          <a:p>
            <a:pPr marL="342900" indent="-342900">
              <a:buFont typeface="+mj-lt"/>
              <a:buAutoNum type="arabicPeriod"/>
            </a:pPr>
            <a:r>
              <a:rPr lang="de-DE" dirty="0"/>
              <a:t>Benchmarking </a:t>
            </a:r>
            <a:r>
              <a:rPr lang="de-DE" dirty="0" err="1"/>
              <a:t>using</a:t>
            </a:r>
            <a:r>
              <a:rPr lang="de-DE" dirty="0"/>
              <a:t> YCSB</a:t>
            </a:r>
          </a:p>
          <a:p>
            <a:pPr marL="342900" indent="-342900">
              <a:buFont typeface="+mj-lt"/>
              <a:buAutoNum type="arabicPeriod"/>
            </a:pPr>
            <a:endParaRPr lang="de-DE" dirty="0"/>
          </a:p>
          <a:p>
            <a:pPr marL="342900" indent="-342900">
              <a:buFont typeface="+mj-lt"/>
              <a:buAutoNum type="arabicPeriod"/>
            </a:pPr>
            <a:r>
              <a:rPr lang="de-DE" dirty="0"/>
              <a:t>Visualization </a:t>
            </a:r>
            <a:r>
              <a:rPr lang="de-DE" dirty="0" err="1"/>
              <a:t>of</a:t>
            </a:r>
            <a:r>
              <a:rPr lang="de-DE" dirty="0"/>
              <a:t> </a:t>
            </a:r>
            <a:r>
              <a:rPr lang="de-DE" dirty="0" err="1"/>
              <a:t>Results</a:t>
            </a:r>
            <a:endParaRPr lang="de-DE" dirty="0"/>
          </a:p>
          <a:p>
            <a:endParaRPr lang="de-DE" dirty="0"/>
          </a:p>
          <a:p>
            <a:pPr marL="342900" indent="-342900">
              <a:buFont typeface="+mj-lt"/>
              <a:buAutoNum type="arabicPeriod"/>
            </a:pPr>
            <a:endParaRPr lang="en-US" dirty="0"/>
          </a:p>
        </p:txBody>
      </p:sp>
      <p:sp>
        <p:nvSpPr>
          <p:cNvPr id="3" name="Date Placeholder 2">
            <a:extLst>
              <a:ext uri="{FF2B5EF4-FFF2-40B4-BE49-F238E27FC236}">
                <a16:creationId xmlns:a16="http://schemas.microsoft.com/office/drawing/2014/main" xmlns="" id="{DD59A8C1-F784-4CED-827F-184F8AE44EE1}"/>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EF78747E-D286-4D93-8E19-1608642782AB}"/>
              </a:ext>
            </a:extLst>
          </p:cNvPr>
          <p:cNvSpPr>
            <a:spLocks noGrp="1"/>
          </p:cNvSpPr>
          <p:nvPr>
            <p:ph type="sldNum" sz="quarter" idx="12"/>
          </p:nvPr>
        </p:nvSpPr>
        <p:spPr/>
        <p:txBody>
          <a:bodyPr/>
          <a:lstStyle/>
          <a:p>
            <a:fld id="{8271DC61-FD4F-6F42-810D-876D2F91EC3B}" type="slidenum">
              <a:rPr lang="de-DE" smtClean="0"/>
              <a:t>7</a:t>
            </a:fld>
            <a:endParaRPr lang="de-DE"/>
          </a:p>
        </p:txBody>
      </p:sp>
      <p:sp>
        <p:nvSpPr>
          <p:cNvPr id="5" name="Title 4">
            <a:extLst>
              <a:ext uri="{FF2B5EF4-FFF2-40B4-BE49-F238E27FC236}">
                <a16:creationId xmlns:a16="http://schemas.microsoft.com/office/drawing/2014/main" xmlns="" id="{35002D85-FCD5-4CB6-B7B1-A472659F28B5}"/>
              </a:ext>
            </a:extLst>
          </p:cNvPr>
          <p:cNvSpPr>
            <a:spLocks noGrp="1"/>
          </p:cNvSpPr>
          <p:nvPr>
            <p:ph type="ctrTitle"/>
          </p:nvPr>
        </p:nvSpPr>
        <p:spPr>
          <a:xfrm>
            <a:off x="0" y="685957"/>
            <a:ext cx="8686800" cy="853210"/>
          </a:xfrm>
        </p:spPr>
        <p:txBody>
          <a:bodyPr/>
          <a:lstStyle/>
          <a:p>
            <a:pPr algn="ctr"/>
            <a:r>
              <a:rPr lang="de-DE" dirty="0"/>
              <a:t>Outline</a:t>
            </a:r>
            <a:endParaRPr lang="en-US" dirty="0"/>
          </a:p>
        </p:txBody>
      </p:sp>
    </p:spTree>
    <p:extLst>
      <p:ext uri="{BB962C8B-B14F-4D97-AF65-F5344CB8AC3E}">
        <p14:creationId xmlns:p14="http://schemas.microsoft.com/office/powerpoint/2010/main" val="227051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9C70F9B-BE0A-46A3-B511-ED765C376E65}"/>
              </a:ext>
            </a:extLst>
          </p:cNvPr>
          <p:cNvSpPr>
            <a:spLocks noGrp="1"/>
          </p:cNvSpPr>
          <p:nvPr>
            <p:ph type="subTitle" idx="1"/>
          </p:nvPr>
        </p:nvSpPr>
        <p:spPr>
          <a:xfrm>
            <a:off x="1642905" y="1551632"/>
            <a:ext cx="7501094" cy="3135923"/>
          </a:xfrm>
        </p:spPr>
        <p:txBody>
          <a:bodyPr/>
          <a:lstStyle/>
          <a:p>
            <a:r>
              <a:rPr lang="en-GB" dirty="0"/>
              <a:t>Docker management was difficult using Docker-Compose and CLI</a:t>
            </a:r>
          </a:p>
          <a:p>
            <a:endParaRPr lang="en-GB" dirty="0"/>
          </a:p>
          <a:p>
            <a:endParaRPr lang="en-GB" dirty="0"/>
          </a:p>
          <a:p>
            <a:pPr marL="285750" indent="-285750">
              <a:buFont typeface="Wingdings" panose="05000000000000000000" pitchFamily="2" charset="2"/>
              <a:buChar char="Ø"/>
            </a:pPr>
            <a:r>
              <a:rPr lang="en-GB" dirty="0"/>
              <a:t>Goal: We wanted something that integrated well with the project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Solution: Docker Java API (Spotify Docker Client)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Benefits: Allows us to interact with Docker containers dynamically at runtime</a:t>
            </a:r>
          </a:p>
        </p:txBody>
      </p:sp>
      <p:sp>
        <p:nvSpPr>
          <p:cNvPr id="3" name="Date Placeholder 2">
            <a:extLst>
              <a:ext uri="{FF2B5EF4-FFF2-40B4-BE49-F238E27FC236}">
                <a16:creationId xmlns:a16="http://schemas.microsoft.com/office/drawing/2014/main" xmlns=""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FDD79EA4-7569-4CF6-88A9-590271AE617C}"/>
              </a:ext>
            </a:extLst>
          </p:cNvPr>
          <p:cNvSpPr>
            <a:spLocks noGrp="1"/>
          </p:cNvSpPr>
          <p:nvPr>
            <p:ph type="sldNum" sz="quarter" idx="12"/>
          </p:nvPr>
        </p:nvSpPr>
        <p:spPr/>
        <p:txBody>
          <a:bodyPr/>
          <a:lstStyle/>
          <a:p>
            <a:fld id="{8271DC61-FD4F-6F42-810D-876D2F91EC3B}" type="slidenum">
              <a:rPr lang="de-DE" smtClean="0"/>
              <a:t>8</a:t>
            </a:fld>
            <a:endParaRPr lang="de-DE"/>
          </a:p>
        </p:txBody>
      </p:sp>
      <p:sp>
        <p:nvSpPr>
          <p:cNvPr id="5" name="Title 4">
            <a:extLst>
              <a:ext uri="{FF2B5EF4-FFF2-40B4-BE49-F238E27FC236}">
                <a16:creationId xmlns:a16="http://schemas.microsoft.com/office/drawing/2014/main" xmlns="" id="{7A995DC8-A655-4DFD-B19A-6262BE6879CF}"/>
              </a:ext>
            </a:extLst>
          </p:cNvPr>
          <p:cNvSpPr>
            <a:spLocks noGrp="1"/>
          </p:cNvSpPr>
          <p:nvPr>
            <p:ph type="ctrTitle"/>
          </p:nvPr>
        </p:nvSpPr>
        <p:spPr>
          <a:xfrm>
            <a:off x="0" y="685957"/>
            <a:ext cx="9143999" cy="853210"/>
          </a:xfrm>
        </p:spPr>
        <p:txBody>
          <a:bodyPr>
            <a:normAutofit/>
          </a:bodyPr>
          <a:lstStyle/>
          <a:p>
            <a:pPr algn="ctr"/>
            <a:r>
              <a:rPr lang="de-DE" dirty="0"/>
              <a:t>Docker Manager (1/4)</a:t>
            </a:r>
            <a:endParaRPr lang="en-GB" dirty="0"/>
          </a:p>
        </p:txBody>
      </p:sp>
    </p:spTree>
    <p:extLst>
      <p:ext uri="{BB962C8B-B14F-4D97-AF65-F5344CB8AC3E}">
        <p14:creationId xmlns:p14="http://schemas.microsoft.com/office/powerpoint/2010/main" val="35585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9C70F9B-BE0A-46A3-B511-ED765C376E65}"/>
              </a:ext>
            </a:extLst>
          </p:cNvPr>
          <p:cNvSpPr>
            <a:spLocks noGrp="1"/>
          </p:cNvSpPr>
          <p:nvPr>
            <p:ph type="subTitle" idx="1"/>
          </p:nvPr>
        </p:nvSpPr>
        <p:spPr>
          <a:xfrm>
            <a:off x="1642905" y="1551632"/>
            <a:ext cx="7501094" cy="3135923"/>
          </a:xfrm>
        </p:spPr>
        <p:txBody>
          <a:bodyPr>
            <a:normAutofit/>
          </a:bodyPr>
          <a:lstStyle/>
          <a:p>
            <a:r>
              <a:rPr lang="en-GB" dirty="0"/>
              <a:t>We used a modified version of the Antidote Docker Image</a:t>
            </a:r>
          </a:p>
          <a:p>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Goal: Rebuild Antidote quickly for benchmarking different versions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Problem: Regular Image building takes several minutes</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Solution: Rebuild Antidote in running container with original files </a:t>
            </a:r>
          </a:p>
          <a:p>
            <a:endParaRPr lang="en-GB" dirty="0"/>
          </a:p>
        </p:txBody>
      </p:sp>
      <p:sp>
        <p:nvSpPr>
          <p:cNvPr id="3" name="Date Placeholder 2">
            <a:extLst>
              <a:ext uri="{FF2B5EF4-FFF2-40B4-BE49-F238E27FC236}">
                <a16:creationId xmlns:a16="http://schemas.microsoft.com/office/drawing/2014/main" xmlns="" id="{C62BC312-27D7-4C9B-AA5B-BE16828B37B0}"/>
              </a:ext>
            </a:extLst>
          </p:cNvPr>
          <p:cNvSpPr>
            <a:spLocks noGrp="1"/>
          </p:cNvSpPr>
          <p:nvPr>
            <p:ph type="dt" sz="half" idx="10"/>
          </p:nvPr>
        </p:nvSpPr>
        <p:spPr/>
        <p:txBody>
          <a:bodyPr/>
          <a:lstStyle/>
          <a:p>
            <a:r>
              <a:rPr lang="en-US"/>
              <a:t>06.03.2018</a:t>
            </a:r>
            <a:endParaRPr lang="de-DE"/>
          </a:p>
        </p:txBody>
      </p:sp>
      <p:sp>
        <p:nvSpPr>
          <p:cNvPr id="4" name="Slide Number Placeholder 3">
            <a:extLst>
              <a:ext uri="{FF2B5EF4-FFF2-40B4-BE49-F238E27FC236}">
                <a16:creationId xmlns:a16="http://schemas.microsoft.com/office/drawing/2014/main" xmlns="" id="{FDD79EA4-7569-4CF6-88A9-590271AE617C}"/>
              </a:ext>
            </a:extLst>
          </p:cNvPr>
          <p:cNvSpPr>
            <a:spLocks noGrp="1"/>
          </p:cNvSpPr>
          <p:nvPr>
            <p:ph type="sldNum" sz="quarter" idx="12"/>
          </p:nvPr>
        </p:nvSpPr>
        <p:spPr/>
        <p:txBody>
          <a:bodyPr/>
          <a:lstStyle/>
          <a:p>
            <a:fld id="{8271DC61-FD4F-6F42-810D-876D2F91EC3B}" type="slidenum">
              <a:rPr lang="de-DE" smtClean="0"/>
              <a:t>9</a:t>
            </a:fld>
            <a:endParaRPr lang="de-DE"/>
          </a:p>
        </p:txBody>
      </p:sp>
      <p:sp>
        <p:nvSpPr>
          <p:cNvPr id="5" name="Title 4">
            <a:extLst>
              <a:ext uri="{FF2B5EF4-FFF2-40B4-BE49-F238E27FC236}">
                <a16:creationId xmlns:a16="http://schemas.microsoft.com/office/drawing/2014/main" xmlns="" id="{7A995DC8-A655-4DFD-B19A-6262BE6879CF}"/>
              </a:ext>
            </a:extLst>
          </p:cNvPr>
          <p:cNvSpPr>
            <a:spLocks noGrp="1"/>
          </p:cNvSpPr>
          <p:nvPr>
            <p:ph type="ctrTitle"/>
          </p:nvPr>
        </p:nvSpPr>
        <p:spPr>
          <a:xfrm>
            <a:off x="0" y="685957"/>
            <a:ext cx="9143999" cy="853210"/>
          </a:xfrm>
        </p:spPr>
        <p:txBody>
          <a:bodyPr>
            <a:normAutofit/>
          </a:bodyPr>
          <a:lstStyle/>
          <a:p>
            <a:pPr algn="ctr"/>
            <a:r>
              <a:rPr lang="de-DE" dirty="0"/>
              <a:t>Docker Manager (2/4)</a:t>
            </a:r>
            <a:endParaRPr lang="en-GB" dirty="0"/>
          </a:p>
        </p:txBody>
      </p:sp>
    </p:spTree>
    <p:extLst>
      <p:ext uri="{BB962C8B-B14F-4D97-AF65-F5344CB8AC3E}">
        <p14:creationId xmlns:p14="http://schemas.microsoft.com/office/powerpoint/2010/main" val="3130796808"/>
      </p:ext>
    </p:extLst>
  </p:cSld>
  <p:clrMapOvr>
    <a:masterClrMapping/>
  </p:clrMapOvr>
</p:sld>
</file>

<file path=ppt/theme/theme1.xml><?xml version="1.0" encoding="utf-8"?>
<a:theme xmlns:a="http://schemas.openxmlformats.org/drawingml/2006/main" name="Office-Design">
  <a:themeElements>
    <a:clrScheme name="TU KL">
      <a:dk1>
        <a:sysClr val="windowText" lastClr="000000"/>
      </a:dk1>
      <a:lt1>
        <a:sysClr val="window" lastClr="FFFFFF"/>
      </a:lt1>
      <a:dk2>
        <a:srgbClr val="005F8C"/>
      </a:dk2>
      <a:lt2>
        <a:srgbClr val="EEECE1"/>
      </a:lt2>
      <a:accent1>
        <a:srgbClr val="B92819"/>
      </a:accent1>
      <a:accent2>
        <a:srgbClr val="827D78"/>
      </a:accent2>
      <a:accent3>
        <a:srgbClr val="C3BEB9"/>
      </a:accent3>
      <a:accent4>
        <a:srgbClr val="828C96"/>
      </a:accent4>
      <a:accent5>
        <a:srgbClr val="C3C8C8"/>
      </a:accent5>
      <a:accent6>
        <a:srgbClr val="82AFC8"/>
      </a:accent6>
      <a:hlink>
        <a:srgbClr val="C80096"/>
      </a:hlink>
      <a:folHlink>
        <a:srgbClr val="AA00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Design">
  <a:themeElements>
    <a:clrScheme name="TU KL">
      <a:dk1>
        <a:sysClr val="windowText" lastClr="000000"/>
      </a:dk1>
      <a:lt1>
        <a:sysClr val="window" lastClr="FFFFFF"/>
      </a:lt1>
      <a:dk2>
        <a:srgbClr val="005F8C"/>
      </a:dk2>
      <a:lt2>
        <a:srgbClr val="EEECE1"/>
      </a:lt2>
      <a:accent1>
        <a:srgbClr val="B92819"/>
      </a:accent1>
      <a:accent2>
        <a:srgbClr val="827D78"/>
      </a:accent2>
      <a:accent3>
        <a:srgbClr val="C3BEB9"/>
      </a:accent3>
      <a:accent4>
        <a:srgbClr val="828C96"/>
      </a:accent4>
      <a:accent5>
        <a:srgbClr val="C3C8C8"/>
      </a:accent5>
      <a:accent6>
        <a:srgbClr val="82AFC8"/>
      </a:accent6>
      <a:hlink>
        <a:srgbClr val="C80096"/>
      </a:hlink>
      <a:folHlink>
        <a:srgbClr val="AA00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Affichage à l'écran (16:9)</PresentationFormat>
  <Paragraphs>236</Paragraphs>
  <Slides>22</Slides>
  <Notes>0</Notes>
  <HiddenSlides>0</HiddenSlides>
  <MMClips>0</MMClips>
  <ScaleCrop>false</ScaleCrop>
  <HeadingPairs>
    <vt:vector size="4" baseType="variant">
      <vt:variant>
        <vt:lpstr>Thème</vt:lpstr>
      </vt:variant>
      <vt:variant>
        <vt:i4>2</vt:i4>
      </vt:variant>
      <vt:variant>
        <vt:lpstr>Titres des diapositives</vt:lpstr>
      </vt:variant>
      <vt:variant>
        <vt:i4>22</vt:i4>
      </vt:variant>
    </vt:vector>
  </HeadingPairs>
  <TitlesOfParts>
    <vt:vector size="24" baseType="lpstr">
      <vt:lpstr>Office-Design</vt:lpstr>
      <vt:lpstr>1_Office-Design</vt:lpstr>
      <vt:lpstr>A Performance Benchmark for Antidote</vt:lpstr>
      <vt:lpstr>Task Description</vt:lpstr>
      <vt:lpstr>STEPS</vt:lpstr>
      <vt:lpstr>Step 1 – Identifying Major Components</vt:lpstr>
      <vt:lpstr>Step 2 – Decision Making</vt:lpstr>
      <vt:lpstr>Step 3 - Architecture </vt:lpstr>
      <vt:lpstr>Outline</vt:lpstr>
      <vt:lpstr>Docker Manager (1/4)</vt:lpstr>
      <vt:lpstr>Docker Manager (2/4)</vt:lpstr>
      <vt:lpstr>Docker Manager (3/4)</vt:lpstr>
      <vt:lpstr>Docker Manager (4/4)</vt:lpstr>
      <vt:lpstr>Benchmarking using YCSB (1/2)</vt:lpstr>
      <vt:lpstr>Benchmarking using YCSB (2/2)</vt:lpstr>
      <vt:lpstr>Antidote Client Wrapper (1/2)</vt:lpstr>
      <vt:lpstr>Antidote Client Wrapper (2/2)</vt:lpstr>
      <vt:lpstr>Visualization of Results (1/7)</vt:lpstr>
      <vt:lpstr>Visualization of Results (2/7)</vt:lpstr>
      <vt:lpstr>Visualization of Results (3/7)</vt:lpstr>
      <vt:lpstr>Visualization of Results (4/7)</vt:lpstr>
      <vt:lpstr>Visualization of Results (5/7)</vt:lpstr>
      <vt:lpstr>Visualization of Results (6/7)</vt:lpstr>
      <vt:lpstr>Visualization of Results (7/7)</vt:lpstr>
    </vt:vector>
  </TitlesOfParts>
  <Company>Bfw Werbeagentur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Joe Tremmel</dc:creator>
  <cp:lastModifiedBy>Maxime Tchangou</cp:lastModifiedBy>
  <cp:revision>137</cp:revision>
  <dcterms:created xsi:type="dcterms:W3CDTF">2014-06-30T10:01:41Z</dcterms:created>
  <dcterms:modified xsi:type="dcterms:W3CDTF">2018-03-06T00:34:01Z</dcterms:modified>
</cp:coreProperties>
</file>